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4.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5.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4.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2" r:id="rId2"/>
  </p:sldMasterIdLst>
  <p:notesMasterIdLst>
    <p:notesMasterId r:id="rId143"/>
  </p:notesMasterIdLst>
  <p:sldIdLst>
    <p:sldId id="266" r:id="rId3"/>
    <p:sldId id="258" r:id="rId4"/>
    <p:sldId id="259" r:id="rId5"/>
    <p:sldId id="806" r:id="rId6"/>
    <p:sldId id="260" r:id="rId7"/>
    <p:sldId id="292" r:id="rId8"/>
    <p:sldId id="271" r:id="rId9"/>
    <p:sldId id="277" r:id="rId10"/>
    <p:sldId id="276" r:id="rId11"/>
    <p:sldId id="846" r:id="rId12"/>
    <p:sldId id="298" r:id="rId13"/>
    <p:sldId id="342" r:id="rId14"/>
    <p:sldId id="300" r:id="rId15"/>
    <p:sldId id="762" r:id="rId16"/>
    <p:sldId id="722" r:id="rId17"/>
    <p:sldId id="296" r:id="rId18"/>
    <p:sldId id="297" r:id="rId19"/>
    <p:sldId id="900" r:id="rId20"/>
    <p:sldId id="767" r:id="rId21"/>
    <p:sldId id="768" r:id="rId22"/>
    <p:sldId id="769" r:id="rId23"/>
    <p:sldId id="301" r:id="rId24"/>
    <p:sldId id="770" r:id="rId25"/>
    <p:sldId id="280" r:id="rId26"/>
    <p:sldId id="286" r:id="rId27"/>
    <p:sldId id="284" r:id="rId28"/>
    <p:sldId id="285" r:id="rId29"/>
    <p:sldId id="873" r:id="rId30"/>
    <p:sldId id="776" r:id="rId31"/>
    <p:sldId id="775" r:id="rId32"/>
    <p:sldId id="774" r:id="rId33"/>
    <p:sldId id="854" r:id="rId34"/>
    <p:sldId id="783" r:id="rId35"/>
    <p:sldId id="784" r:id="rId36"/>
    <p:sldId id="937" r:id="rId37"/>
    <p:sldId id="874" r:id="rId38"/>
    <p:sldId id="778" r:id="rId39"/>
    <p:sldId id="777" r:id="rId40"/>
    <p:sldId id="936" r:id="rId41"/>
    <p:sldId id="779" r:id="rId42"/>
    <p:sldId id="781" r:id="rId43"/>
    <p:sldId id="855" r:id="rId44"/>
    <p:sldId id="780" r:id="rId45"/>
    <p:sldId id="848" r:id="rId46"/>
    <p:sldId id="802" r:id="rId47"/>
    <p:sldId id="816" r:id="rId48"/>
    <p:sldId id="817" r:id="rId49"/>
    <p:sldId id="820" r:id="rId50"/>
    <p:sldId id="849" r:id="rId51"/>
    <p:sldId id="821" r:id="rId52"/>
    <p:sldId id="831" r:id="rId53"/>
    <p:sldId id="832" r:id="rId54"/>
    <p:sldId id="826" r:id="rId55"/>
    <p:sldId id="739" r:id="rId56"/>
    <p:sldId id="851" r:id="rId57"/>
    <p:sldId id="923" r:id="rId58"/>
    <p:sldId id="924" r:id="rId59"/>
    <p:sldId id="792" r:id="rId60"/>
    <p:sldId id="875" r:id="rId61"/>
    <p:sldId id="876" r:id="rId62"/>
    <p:sldId id="427" r:id="rId63"/>
    <p:sldId id="877" r:id="rId64"/>
    <p:sldId id="878" r:id="rId65"/>
    <p:sldId id="879" r:id="rId66"/>
    <p:sldId id="880" r:id="rId67"/>
    <p:sldId id="881" r:id="rId68"/>
    <p:sldId id="926" r:id="rId69"/>
    <p:sldId id="771" r:id="rId70"/>
    <p:sldId id="837" r:id="rId71"/>
    <p:sldId id="883" r:id="rId72"/>
    <p:sldId id="757" r:id="rId73"/>
    <p:sldId id="838" r:id="rId74"/>
    <p:sldId id="839" r:id="rId75"/>
    <p:sldId id="840" r:id="rId76"/>
    <p:sldId id="758" r:id="rId77"/>
    <p:sldId id="934" r:id="rId78"/>
    <p:sldId id="836" r:id="rId79"/>
    <p:sldId id="842" r:id="rId80"/>
    <p:sldId id="856" r:id="rId81"/>
    <p:sldId id="915" r:id="rId82"/>
    <p:sldId id="884" r:id="rId83"/>
    <p:sldId id="916" r:id="rId84"/>
    <p:sldId id="885" r:id="rId85"/>
    <p:sldId id="886" r:id="rId86"/>
    <p:sldId id="887" r:id="rId87"/>
    <p:sldId id="888" r:id="rId88"/>
    <p:sldId id="889" r:id="rId89"/>
    <p:sldId id="841" r:id="rId90"/>
    <p:sldId id="901" r:id="rId91"/>
    <p:sldId id="913" r:id="rId92"/>
    <p:sldId id="912" r:id="rId93"/>
    <p:sldId id="914" r:id="rId94"/>
    <p:sldId id="256" r:id="rId95"/>
    <p:sldId id="903" r:id="rId96"/>
    <p:sldId id="261" r:id="rId97"/>
    <p:sldId id="264" r:id="rId98"/>
    <p:sldId id="710" r:id="rId99"/>
    <p:sldId id="267" r:id="rId100"/>
    <p:sldId id="268" r:id="rId101"/>
    <p:sldId id="273" r:id="rId102"/>
    <p:sldId id="274" r:id="rId103"/>
    <p:sldId id="275" r:id="rId104"/>
    <p:sldId id="908" r:id="rId105"/>
    <p:sldId id="278" r:id="rId106"/>
    <p:sldId id="910" r:id="rId107"/>
    <p:sldId id="733" r:id="rId108"/>
    <p:sldId id="734" r:id="rId109"/>
    <p:sldId id="794" r:id="rId110"/>
    <p:sldId id="935" r:id="rId111"/>
    <p:sldId id="890" r:id="rId112"/>
    <p:sldId id="891" r:id="rId113"/>
    <p:sldId id="921" r:id="rId114"/>
    <p:sldId id="927" r:id="rId115"/>
    <p:sldId id="892" r:id="rId116"/>
    <p:sldId id="893" r:id="rId117"/>
    <p:sldId id="894" r:id="rId118"/>
    <p:sldId id="895" r:id="rId119"/>
    <p:sldId id="917" r:id="rId120"/>
    <p:sldId id="803" r:id="rId121"/>
    <p:sldId id="928" r:id="rId122"/>
    <p:sldId id="919" r:id="rId123"/>
    <p:sldId id="871" r:id="rId124"/>
    <p:sldId id="920" r:id="rId125"/>
    <p:sldId id="843" r:id="rId126"/>
    <p:sldId id="329" r:id="rId127"/>
    <p:sldId id="420" r:id="rId128"/>
    <p:sldId id="835" r:id="rId129"/>
    <p:sldId id="930" r:id="rId130"/>
    <p:sldId id="857" r:id="rId131"/>
    <p:sldId id="932" r:id="rId132"/>
    <p:sldId id="896" r:id="rId133"/>
    <p:sldId id="898" r:id="rId134"/>
    <p:sldId id="897" r:id="rId135"/>
    <p:sldId id="872" r:id="rId136"/>
    <p:sldId id="302" r:id="rId137"/>
    <p:sldId id="676" r:id="rId138"/>
    <p:sldId id="677" r:id="rId139"/>
    <p:sldId id="869" r:id="rId140"/>
    <p:sldId id="679" r:id="rId141"/>
    <p:sldId id="269" r:id="rId142"/>
  </p:sldIdLst>
  <p:sldSz cx="9144000" cy="5143500" type="screen16x9"/>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65"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37224"/>
    <a:srgbClr val="D74275"/>
    <a:srgbClr val="EAC641"/>
    <a:srgbClr val="C29CC7"/>
    <a:srgbClr val="1B345C"/>
    <a:srgbClr val="76974A"/>
    <a:srgbClr val="A71D17"/>
    <a:srgbClr val="E9EDF4"/>
    <a:srgbClr val="FFDC0E"/>
    <a:srgbClr val="000091"/>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C70605E-76CD-4414-9524-A5D5559B507B}" v="155" dt="2023-06-11T13:06:24.069"/>
    <p1510:client id="{2D07EBB0-CAC2-426C-9108-782652DC0AAB}" v="333" dt="2023-06-11T12:58:17.156"/>
    <p1510:client id="{73FB7975-36BF-4E53-8D2C-47A231D5C647}" v="184" dt="2023-06-11T13:14:18.246"/>
    <p1510:client id="{DE8FACB5-E84F-4E61-9ECA-49DD5ADC28E1}" v="16" dt="2023-06-11T13:26:33.705"/>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Style moyen 2 - Accentuation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D7B26C5-4107-4FEC-AEDC-1716B250A1EF}" styleName="Style clair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16DA210-FB5B-4158-B5E0-FEB733F419BA}" styleName="Style clair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D7AC3CCA-C797-4891-BE02-D94E43425B78}" styleName="Style moyen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21E4AEA4-8DFA-4A89-87EB-49C32662AFE0}" styleName="Style moyen 2 - Accentuatio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306799F8-075E-4A3A-A7F6-7FBC6576F1A4}" styleName="Style à thème 2 - Accentuation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2A488322-F2BA-4B5B-9748-0D474271808F}" styleName="Style moyen 3 - Accentuation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68D230F3-CF80-4859-8CE7-A43EE81993B5}" styleName="Style léger 1 - Accentuation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2D5ABB26-0587-4C30-8999-92F81FD0307C}" styleName="Aucun style, aucune grille">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Style à thème 1 - Accentuation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817" autoAdjust="0"/>
    <p:restoredTop sz="94648"/>
  </p:normalViewPr>
  <p:slideViewPr>
    <p:cSldViewPr>
      <p:cViewPr varScale="1">
        <p:scale>
          <a:sx n="103" d="100"/>
          <a:sy n="103" d="100"/>
        </p:scale>
        <p:origin x="653" y="86"/>
      </p:cViewPr>
      <p:guideLst>
        <p:guide orient="horz" pos="1665"/>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slide" Target="slides/slide136.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53" Type="http://schemas.openxmlformats.org/officeDocument/2006/relationships/slide" Target="slides/slide51.xml"/><Relationship Id="rId74" Type="http://schemas.openxmlformats.org/officeDocument/2006/relationships/slide" Target="slides/slide72.xml"/><Relationship Id="rId128" Type="http://schemas.openxmlformats.org/officeDocument/2006/relationships/slide" Target="slides/slide126.xml"/><Relationship Id="rId149" Type="http://schemas.microsoft.com/office/2015/10/relationships/revisionInfo" Target="revisionInfo.xml"/><Relationship Id="rId5" Type="http://schemas.openxmlformats.org/officeDocument/2006/relationships/slide" Target="slides/slide3.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134" Type="http://schemas.openxmlformats.org/officeDocument/2006/relationships/slide" Target="slides/slide132.xml"/><Relationship Id="rId139" Type="http://schemas.openxmlformats.org/officeDocument/2006/relationships/slide" Target="slides/slide137.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slide" Target="slides/slide122.xml"/><Relationship Id="rId129" Type="http://schemas.openxmlformats.org/officeDocument/2006/relationships/slide" Target="slides/slide127.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40" Type="http://schemas.openxmlformats.org/officeDocument/2006/relationships/slide" Target="slides/slide138.xml"/><Relationship Id="rId14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slide" Target="slides/slide128.xml"/><Relationship Id="rId135" Type="http://schemas.openxmlformats.org/officeDocument/2006/relationships/slide" Target="slides/slide133.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slide" Target="slides/slide139.xml"/><Relationship Id="rId146" Type="http://schemas.openxmlformats.org/officeDocument/2006/relationships/theme" Target="theme/theme1.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notesMaster" Target="notesMasters/notesMaster1.xml"/><Relationship Id="rId148" Type="http://schemas.microsoft.com/office/2016/11/relationships/changesInfo" Target="changesInfos/changesInfo1.xml"/><Relationship Id="rId4" Type="http://schemas.openxmlformats.org/officeDocument/2006/relationships/slide" Target="slides/slide2.xml"/><Relationship Id="rId9" Type="http://schemas.openxmlformats.org/officeDocument/2006/relationships/slide" Target="slides/slide7.xml"/><Relationship Id="rId26" Type="http://schemas.openxmlformats.org/officeDocument/2006/relationships/slide" Target="slides/slide24.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6" Type="http://schemas.openxmlformats.org/officeDocument/2006/relationships/slide" Target="slides/slide14.xml"/><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44" Type="http://schemas.openxmlformats.org/officeDocument/2006/relationships/presProps" Target="presProps.xml"/><Relationship Id="rId90" Type="http://schemas.openxmlformats.org/officeDocument/2006/relationships/slide" Target="slides/slide8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hilippe COTTET" userId="F7GqsQtXTpdlNySw0UoQtHm9dttZSi2FNQkkgBd0ksk=" providerId="None" clId="Web-{1C70605E-76CD-4414-9524-A5D5559B507B}"/>
    <pc:docChg chg="addSld modSld sldOrd">
      <pc:chgData name="Philippe COTTET" userId="F7GqsQtXTpdlNySw0UoQtHm9dttZSi2FNQkkgBd0ksk=" providerId="None" clId="Web-{1C70605E-76CD-4414-9524-A5D5559B507B}" dt="2023-06-11T13:06:24.069" v="89" actId="20577"/>
      <pc:docMkLst>
        <pc:docMk/>
      </pc:docMkLst>
      <pc:sldChg chg="modSp">
        <pc:chgData name="Philippe COTTET" userId="F7GqsQtXTpdlNySw0UoQtHm9dttZSi2FNQkkgBd0ksk=" providerId="None" clId="Web-{1C70605E-76CD-4414-9524-A5D5559B507B}" dt="2023-06-11T13:04:02.893" v="59" actId="20577"/>
        <pc:sldMkLst>
          <pc:docMk/>
          <pc:sldMk cId="4139537934" sldId="837"/>
        </pc:sldMkLst>
        <pc:spChg chg="mod">
          <ac:chgData name="Philippe COTTET" userId="F7GqsQtXTpdlNySw0UoQtHm9dttZSi2FNQkkgBd0ksk=" providerId="None" clId="Web-{1C70605E-76CD-4414-9524-A5D5559B507B}" dt="2023-06-11T13:04:02.893" v="59" actId="20577"/>
          <ac:spMkLst>
            <pc:docMk/>
            <pc:sldMk cId="4139537934" sldId="837"/>
            <ac:spMk id="10" creationId="{1E870455-AF64-E3E2-8A94-D6727A0DECE2}"/>
          </ac:spMkLst>
        </pc:spChg>
      </pc:sldChg>
      <pc:sldChg chg="modSp new ord">
        <pc:chgData name="Philippe COTTET" userId="F7GqsQtXTpdlNySw0UoQtHm9dttZSi2FNQkkgBd0ksk=" providerId="None" clId="Web-{1C70605E-76CD-4414-9524-A5D5559B507B}" dt="2023-06-11T13:06:24.069" v="89" actId="20577"/>
        <pc:sldMkLst>
          <pc:docMk/>
          <pc:sldMk cId="2800574342" sldId="871"/>
        </pc:sldMkLst>
        <pc:spChg chg="mod">
          <ac:chgData name="Philippe COTTET" userId="F7GqsQtXTpdlNySw0UoQtHm9dttZSi2FNQkkgBd0ksk=" providerId="None" clId="Web-{1C70605E-76CD-4414-9524-A5D5559B507B}" dt="2023-06-11T13:05:30.849" v="73" actId="20577"/>
          <ac:spMkLst>
            <pc:docMk/>
            <pc:sldMk cId="2800574342" sldId="871"/>
            <ac:spMk id="2" creationId="{B3D55705-0A95-6129-9C5A-3643A36AA190}"/>
          </ac:spMkLst>
        </pc:spChg>
        <pc:spChg chg="mod">
          <ac:chgData name="Philippe COTTET" userId="F7GqsQtXTpdlNySw0UoQtHm9dttZSi2FNQkkgBd0ksk=" providerId="None" clId="Web-{1C70605E-76CD-4414-9524-A5D5559B507B}" dt="2023-06-11T13:06:24.069" v="89" actId="20577"/>
          <ac:spMkLst>
            <pc:docMk/>
            <pc:sldMk cId="2800574342" sldId="871"/>
            <ac:spMk id="3" creationId="{27DE6874-087B-7534-8A33-26A9F7A2DD8F}"/>
          </ac:spMkLst>
        </pc:spChg>
      </pc:sldChg>
    </pc:docChg>
  </pc:docChgLst>
  <pc:docChgLst>
    <pc:chgData name="Philippe COTTET" userId="F7GqsQtXTpdlNySw0UoQtHm9dttZSi2FNQkkgBd0ksk=" providerId="None" clId="Web-{73FB7975-36BF-4E53-8D2C-47A231D5C647}"/>
    <pc:docChg chg="modSld">
      <pc:chgData name="Philippe COTTET" userId="F7GqsQtXTpdlNySw0UoQtHm9dttZSi2FNQkkgBd0ksk=" providerId="None" clId="Web-{73FB7975-36BF-4E53-8D2C-47A231D5C647}" dt="2023-06-11T13:14:17.965" v="177" actId="20577"/>
      <pc:docMkLst>
        <pc:docMk/>
      </pc:docMkLst>
      <pc:sldChg chg="modSp">
        <pc:chgData name="Philippe COTTET" userId="F7GqsQtXTpdlNySw0UoQtHm9dttZSi2FNQkkgBd0ksk=" providerId="None" clId="Web-{73FB7975-36BF-4E53-8D2C-47A231D5C647}" dt="2023-06-11T13:12:45.676" v="145" actId="20577"/>
        <pc:sldMkLst>
          <pc:docMk/>
          <pc:sldMk cId="3826304925" sldId="757"/>
        </pc:sldMkLst>
        <pc:spChg chg="mod">
          <ac:chgData name="Philippe COTTET" userId="F7GqsQtXTpdlNySw0UoQtHm9dttZSi2FNQkkgBd0ksk=" providerId="None" clId="Web-{73FB7975-36BF-4E53-8D2C-47A231D5C647}" dt="2023-06-11T13:12:45.676" v="145" actId="20577"/>
          <ac:spMkLst>
            <pc:docMk/>
            <pc:sldMk cId="3826304925" sldId="757"/>
            <ac:spMk id="14" creationId="{D0C9A6F6-C4CD-D341-2E00-3D975A5F3CCD}"/>
          </ac:spMkLst>
        </pc:spChg>
      </pc:sldChg>
      <pc:sldChg chg="modSp">
        <pc:chgData name="Philippe COTTET" userId="F7GqsQtXTpdlNySw0UoQtHm9dttZSi2FNQkkgBd0ksk=" providerId="None" clId="Web-{73FB7975-36BF-4E53-8D2C-47A231D5C647}" dt="2023-06-11T13:14:17.965" v="177" actId="20577"/>
        <pc:sldMkLst>
          <pc:docMk/>
          <pc:sldMk cId="1406466270" sldId="856"/>
        </pc:sldMkLst>
        <pc:spChg chg="mod">
          <ac:chgData name="Philippe COTTET" userId="F7GqsQtXTpdlNySw0UoQtHm9dttZSi2FNQkkgBd0ksk=" providerId="None" clId="Web-{73FB7975-36BF-4E53-8D2C-47A231D5C647}" dt="2023-06-11T13:14:17.965" v="177" actId="20577"/>
          <ac:spMkLst>
            <pc:docMk/>
            <pc:sldMk cId="1406466270" sldId="856"/>
            <ac:spMk id="21" creationId="{6770DE88-D300-17CE-3928-E309BF7F0B35}"/>
          </ac:spMkLst>
        </pc:spChg>
      </pc:sldChg>
      <pc:sldChg chg="modSp">
        <pc:chgData name="Philippe COTTET" userId="F7GqsQtXTpdlNySw0UoQtHm9dttZSi2FNQkkgBd0ksk=" providerId="None" clId="Web-{73FB7975-36BF-4E53-8D2C-47A231D5C647}" dt="2023-06-11T13:12:18.111" v="140" actId="20577"/>
        <pc:sldMkLst>
          <pc:docMk/>
          <pc:sldMk cId="2800574342" sldId="871"/>
        </pc:sldMkLst>
        <pc:spChg chg="mod">
          <ac:chgData name="Philippe COTTET" userId="F7GqsQtXTpdlNySw0UoQtHm9dttZSi2FNQkkgBd0ksk=" providerId="None" clId="Web-{73FB7975-36BF-4E53-8D2C-47A231D5C647}" dt="2023-06-11T13:12:18.111" v="140" actId="20577"/>
          <ac:spMkLst>
            <pc:docMk/>
            <pc:sldMk cId="2800574342" sldId="871"/>
            <ac:spMk id="3" creationId="{27DE6874-087B-7534-8A33-26A9F7A2DD8F}"/>
          </ac:spMkLst>
        </pc:spChg>
      </pc:sldChg>
    </pc:docChg>
  </pc:docChgLst>
  <pc:docChgLst>
    <pc:chgData name="Philippe COTTET" userId="F7GqsQtXTpdlNySw0UoQtHm9dttZSi2FNQkkgBd0ksk=" providerId="None" clId="Web-{DE8FACB5-E84F-4E61-9ECA-49DD5ADC28E1}"/>
    <pc:docChg chg="modSld">
      <pc:chgData name="Philippe COTTET" userId="F7GqsQtXTpdlNySw0UoQtHm9dttZSi2FNQkkgBd0ksk=" providerId="None" clId="Web-{DE8FACB5-E84F-4E61-9ECA-49DD5ADC28E1}" dt="2023-06-11T13:26:30.768" v="7" actId="20577"/>
      <pc:docMkLst>
        <pc:docMk/>
      </pc:docMkLst>
      <pc:sldChg chg="modSp">
        <pc:chgData name="Philippe COTTET" userId="F7GqsQtXTpdlNySw0UoQtHm9dttZSi2FNQkkgBd0ksk=" providerId="None" clId="Web-{DE8FACB5-E84F-4E61-9ECA-49DD5ADC28E1}" dt="2023-06-11T13:26:30.768" v="7" actId="20577"/>
        <pc:sldMkLst>
          <pc:docMk/>
          <pc:sldMk cId="1807399309" sldId="722"/>
        </pc:sldMkLst>
        <pc:spChg chg="mod">
          <ac:chgData name="Philippe COTTET" userId="F7GqsQtXTpdlNySw0UoQtHm9dttZSi2FNQkkgBd0ksk=" providerId="None" clId="Web-{DE8FACB5-E84F-4E61-9ECA-49DD5ADC28E1}" dt="2023-06-11T13:26:30.768" v="7" actId="20577"/>
          <ac:spMkLst>
            <pc:docMk/>
            <pc:sldMk cId="1807399309" sldId="722"/>
            <ac:spMk id="11" creationId="{F192710D-7B34-9017-D34D-BCA0D34DB9BE}"/>
          </ac:spMkLst>
        </pc:spChg>
      </pc:sldChg>
    </pc:docChg>
  </pc:docChgLst>
  <pc:docChgLst>
    <pc:chgData name="Philippe COTTET" clId="Web-{2D07EBB0-CAC2-426C-9108-782652DC0AAB}"/>
    <pc:docChg chg="modSld">
      <pc:chgData name="Philippe COTTET" userId="" providerId="" clId="Web-{2D07EBB0-CAC2-426C-9108-782652DC0AAB}" dt="2023-06-11T12:58:17.156" v="169" actId="20577"/>
      <pc:docMkLst>
        <pc:docMk/>
      </pc:docMkLst>
      <pc:sldChg chg="modSp">
        <pc:chgData name="Philippe COTTET" userId="" providerId="" clId="Web-{2D07EBB0-CAC2-426C-9108-782652DC0AAB}" dt="2023-06-11T12:56:49.496" v="143" actId="20577"/>
        <pc:sldMkLst>
          <pc:docMk/>
          <pc:sldMk cId="1807399309" sldId="722"/>
        </pc:sldMkLst>
        <pc:spChg chg="mod">
          <ac:chgData name="Philippe COTTET" userId="" providerId="" clId="Web-{2D07EBB0-CAC2-426C-9108-782652DC0AAB}" dt="2023-06-11T12:56:49.496" v="143" actId="20577"/>
          <ac:spMkLst>
            <pc:docMk/>
            <pc:sldMk cId="1807399309" sldId="722"/>
            <ac:spMk id="11" creationId="{F192710D-7B34-9017-D34D-BCA0D34DB9BE}"/>
          </ac:spMkLst>
        </pc:spChg>
      </pc:sldChg>
      <pc:sldChg chg="modSp">
        <pc:chgData name="Philippe COTTET" userId="" providerId="" clId="Web-{2D07EBB0-CAC2-426C-9108-782652DC0AAB}" dt="2023-06-11T12:58:17.156" v="169" actId="20577"/>
        <pc:sldMkLst>
          <pc:docMk/>
          <pc:sldMk cId="4139537934" sldId="837"/>
        </pc:sldMkLst>
        <pc:spChg chg="mod">
          <ac:chgData name="Philippe COTTET" userId="" providerId="" clId="Web-{2D07EBB0-CAC2-426C-9108-782652DC0AAB}" dt="2023-06-11T12:58:17.156" v="169" actId="20577"/>
          <ac:spMkLst>
            <pc:docMk/>
            <pc:sldMk cId="4139537934" sldId="837"/>
            <ac:spMk id="10" creationId="{1E870455-AF64-E3E2-8A94-D6727A0DECE2}"/>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file:///C:\Users\Ang&#233;lineDEMONET\Downloads\Stats.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cap="all" spc="150" baseline="0">
                <a:solidFill>
                  <a:schemeClr val="tx1">
                    <a:lumMod val="50000"/>
                    <a:lumOff val="50000"/>
                  </a:schemeClr>
                </a:solidFill>
                <a:latin typeface="DINPro" panose="020B0504020101020102" pitchFamily="34" charset="0"/>
                <a:ea typeface="+mn-ea"/>
                <a:cs typeface="+mn-cs"/>
              </a:defRPr>
            </a:pPr>
            <a:r>
              <a:rPr lang="fr-FR" dirty="0">
                <a:solidFill>
                  <a:srgbClr val="1B345C"/>
                </a:solidFill>
              </a:rPr>
              <a:t>L'</a:t>
            </a:r>
            <a:r>
              <a:rPr lang="fr-FR" dirty="0" err="1">
                <a:solidFill>
                  <a:srgbClr val="1B345C"/>
                </a:solidFill>
              </a:rPr>
              <a:t>activite</a:t>
            </a:r>
            <a:r>
              <a:rPr lang="fr-FR" dirty="0">
                <a:solidFill>
                  <a:srgbClr val="1B345C"/>
                </a:solidFill>
              </a:rPr>
              <a:t> </a:t>
            </a:r>
            <a:r>
              <a:rPr lang="fr-FR" dirty="0" err="1">
                <a:solidFill>
                  <a:srgbClr val="1B345C"/>
                </a:solidFill>
              </a:rPr>
              <a:t>clea</a:t>
            </a:r>
            <a:r>
              <a:rPr lang="fr-FR" dirty="0">
                <a:solidFill>
                  <a:srgbClr val="1B345C"/>
                </a:solidFill>
              </a:rPr>
              <a:t> par </a:t>
            </a:r>
            <a:r>
              <a:rPr lang="fr-FR" dirty="0" err="1">
                <a:solidFill>
                  <a:srgbClr val="1B345C"/>
                </a:solidFill>
              </a:rPr>
              <a:t>region</a:t>
            </a:r>
            <a:r>
              <a:rPr lang="fr-FR" dirty="0">
                <a:solidFill>
                  <a:srgbClr val="1B345C"/>
                </a:solidFill>
              </a:rPr>
              <a:t> – 2022  </a:t>
            </a:r>
          </a:p>
        </c:rich>
      </c:tx>
      <c:overlay val="0"/>
      <c:spPr>
        <a:noFill/>
        <a:ln>
          <a:noFill/>
        </a:ln>
        <a:effectLst/>
      </c:spPr>
      <c:txPr>
        <a:bodyPr rot="0" spcFirstLastPara="1" vertOverflow="ellipsis" vert="horz" wrap="square" anchor="ctr" anchorCtr="1"/>
        <a:lstStyle/>
        <a:p>
          <a:pPr>
            <a:defRPr sz="1800" b="1" i="0" u="none" strike="noStrike" kern="1200" cap="all" spc="150" baseline="0">
              <a:solidFill>
                <a:schemeClr val="tx1">
                  <a:lumMod val="50000"/>
                  <a:lumOff val="50000"/>
                </a:schemeClr>
              </a:solidFill>
              <a:latin typeface="DINPro" panose="020B0504020101020102" pitchFamily="34" charset="0"/>
              <a:ea typeface="+mn-ea"/>
              <a:cs typeface="+mn-cs"/>
            </a:defRPr>
          </a:pPr>
          <a:endParaRPr lang="fr-FR"/>
        </a:p>
      </c:txPr>
    </c:title>
    <c:autoTitleDeleted val="0"/>
    <c:view3D>
      <c:rotX val="15"/>
      <c:rotY val="20"/>
      <c:depthPercent val="100"/>
      <c:rAngAx val="1"/>
    </c:view3D>
    <c:floor>
      <c:thickness val="0"/>
      <c:spPr>
        <a:noFill/>
        <a:ln w="19050" cap="flat" cmpd="sng" algn="ctr">
          <a:solidFill>
            <a:schemeClr val="tx1">
              <a:lumMod val="25000"/>
              <a:lumOff val="75000"/>
            </a:schemeClr>
          </a:solidFill>
          <a:round/>
        </a:ln>
        <a:effectLst/>
        <a:sp3d contourW="19050">
          <a:contourClr>
            <a:schemeClr val="tx1">
              <a:lumMod val="25000"/>
              <a:lumOff val="75000"/>
            </a:schemeClr>
          </a:contourClr>
        </a:sp3d>
      </c:spPr>
    </c:floor>
    <c:sideWall>
      <c:thickness val="0"/>
      <c:spPr>
        <a:noFill/>
        <a:ln>
          <a:noFill/>
        </a:ln>
        <a:effectLst/>
        <a:sp3d/>
      </c:spPr>
    </c:sideWall>
    <c:backWall>
      <c:thickness val="0"/>
      <c:spPr>
        <a:noFill/>
        <a:ln>
          <a:noFill/>
        </a:ln>
        <a:effectLst/>
        <a:sp3d/>
      </c:spPr>
    </c:backWall>
    <c:plotArea>
      <c:layout/>
      <c:bar3DChart>
        <c:barDir val="col"/>
        <c:grouping val="stacked"/>
        <c:varyColors val="0"/>
        <c:ser>
          <c:idx val="0"/>
          <c:order val="0"/>
          <c:tx>
            <c:strRef>
              <c:f>Feuil2!$B$1</c:f>
              <c:strCache>
                <c:ptCount val="1"/>
                <c:pt idx="0">
                  <c:v>Inscrits</c:v>
                </c:pt>
              </c:strCache>
            </c:strRef>
          </c:tx>
          <c:spPr>
            <a:pattFill prst="ltDnDiag">
              <a:fgClr>
                <a:schemeClr val="accent1"/>
              </a:fgClr>
              <a:bgClr>
                <a:schemeClr val="accent1">
                  <a:lumMod val="20000"/>
                  <a:lumOff val="80000"/>
                </a:schemeClr>
              </a:bgClr>
            </a:pattFill>
            <a:ln>
              <a:solidFill>
                <a:schemeClr val="accent1"/>
              </a:solidFill>
            </a:ln>
            <a:effectLst/>
            <a:sp3d>
              <a:contourClr>
                <a:schemeClr val="accent1"/>
              </a:contourClr>
            </a:sp3d>
          </c:spPr>
          <c:invertIfNegative val="0"/>
          <c:dLbls>
            <c:delete val="1"/>
          </c:dLbls>
          <c:cat>
            <c:strRef>
              <c:f>Feuil2!$A$2:$A$13</c:f>
              <c:strCache>
                <c:ptCount val="12"/>
                <c:pt idx="0">
                  <c:v>Guadeloupe</c:v>
                </c:pt>
                <c:pt idx="1">
                  <c:v>Centre-Val de Loire</c:v>
                </c:pt>
                <c:pt idx="2">
                  <c:v>Bourgogne-Franche-Comté</c:v>
                </c:pt>
                <c:pt idx="3">
                  <c:v>Normandie</c:v>
                </c:pt>
                <c:pt idx="4">
                  <c:v>Hauts-de-France</c:v>
                </c:pt>
                <c:pt idx="5">
                  <c:v>Grand Est</c:v>
                </c:pt>
                <c:pt idx="6">
                  <c:v>Pays de la Loire</c:v>
                </c:pt>
                <c:pt idx="7">
                  <c:v>Bretagne</c:v>
                </c:pt>
                <c:pt idx="8">
                  <c:v>Nouvelle-Aquitaine</c:v>
                </c:pt>
                <c:pt idx="9">
                  <c:v>Occitanie</c:v>
                </c:pt>
                <c:pt idx="10">
                  <c:v>Auvergne-Rhône-Alpes</c:v>
                </c:pt>
                <c:pt idx="11">
                  <c:v>Provence-Alpes-Côte d'Azur</c:v>
                </c:pt>
              </c:strCache>
            </c:strRef>
          </c:cat>
          <c:val>
            <c:numRef>
              <c:f>Feuil2!$B$2:$B$13</c:f>
              <c:numCache>
                <c:formatCode>General</c:formatCode>
                <c:ptCount val="12"/>
                <c:pt idx="0">
                  <c:v>2</c:v>
                </c:pt>
                <c:pt idx="1">
                  <c:v>229</c:v>
                </c:pt>
                <c:pt idx="2">
                  <c:v>1</c:v>
                </c:pt>
                <c:pt idx="3">
                  <c:v>2</c:v>
                </c:pt>
                <c:pt idx="4">
                  <c:v>46</c:v>
                </c:pt>
                <c:pt idx="5">
                  <c:v>2</c:v>
                </c:pt>
                <c:pt idx="6">
                  <c:v>1</c:v>
                </c:pt>
                <c:pt idx="7">
                  <c:v>43</c:v>
                </c:pt>
                <c:pt idx="8">
                  <c:v>22</c:v>
                </c:pt>
                <c:pt idx="9">
                  <c:v>63</c:v>
                </c:pt>
                <c:pt idx="10">
                  <c:v>40</c:v>
                </c:pt>
                <c:pt idx="11">
                  <c:v>130</c:v>
                </c:pt>
              </c:numCache>
            </c:numRef>
          </c:val>
          <c:extLst>
            <c:ext xmlns:c16="http://schemas.microsoft.com/office/drawing/2014/chart" uri="{C3380CC4-5D6E-409C-BE32-E72D297353CC}">
              <c16:uniqueId val="{00000000-806A-42CB-BCDC-DA06BA954980}"/>
            </c:ext>
          </c:extLst>
        </c:ser>
        <c:ser>
          <c:idx val="1"/>
          <c:order val="1"/>
          <c:tx>
            <c:strRef>
              <c:f>Feuil2!$C$1</c:f>
              <c:strCache>
                <c:ptCount val="1"/>
                <c:pt idx="0">
                  <c:v>Nb Eval. Préalable</c:v>
                </c:pt>
              </c:strCache>
            </c:strRef>
          </c:tx>
          <c:spPr>
            <a:pattFill prst="ltDnDiag">
              <a:fgClr>
                <a:schemeClr val="accent2"/>
              </a:fgClr>
              <a:bgClr>
                <a:schemeClr val="accent2">
                  <a:lumMod val="20000"/>
                  <a:lumOff val="80000"/>
                </a:schemeClr>
              </a:bgClr>
            </a:pattFill>
            <a:ln>
              <a:solidFill>
                <a:schemeClr val="accent2"/>
              </a:solidFill>
            </a:ln>
            <a:effectLst/>
            <a:sp3d>
              <a:contourClr>
                <a:schemeClr val="accent2"/>
              </a:contourClr>
            </a:sp3d>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DINPro" panose="020B0504020101020102" pitchFamily="34" charset="0"/>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Feuil2!$A$2:$A$13</c:f>
              <c:strCache>
                <c:ptCount val="12"/>
                <c:pt idx="0">
                  <c:v>Guadeloupe</c:v>
                </c:pt>
                <c:pt idx="1">
                  <c:v>Centre-Val de Loire</c:v>
                </c:pt>
                <c:pt idx="2">
                  <c:v>Bourgogne-Franche-Comté</c:v>
                </c:pt>
                <c:pt idx="3">
                  <c:v>Normandie</c:v>
                </c:pt>
                <c:pt idx="4">
                  <c:v>Hauts-de-France</c:v>
                </c:pt>
                <c:pt idx="5">
                  <c:v>Grand Est</c:v>
                </c:pt>
                <c:pt idx="6">
                  <c:v>Pays de la Loire</c:v>
                </c:pt>
                <c:pt idx="7">
                  <c:v>Bretagne</c:v>
                </c:pt>
                <c:pt idx="8">
                  <c:v>Nouvelle-Aquitaine</c:v>
                </c:pt>
                <c:pt idx="9">
                  <c:v>Occitanie</c:v>
                </c:pt>
                <c:pt idx="10">
                  <c:v>Auvergne-Rhône-Alpes</c:v>
                </c:pt>
                <c:pt idx="11">
                  <c:v>Provence-Alpes-Côte d'Azur</c:v>
                </c:pt>
              </c:strCache>
            </c:strRef>
          </c:cat>
          <c:val>
            <c:numRef>
              <c:f>Feuil2!$C$2:$C$13</c:f>
            </c:numRef>
          </c:val>
          <c:extLst>
            <c:ext xmlns:c16="http://schemas.microsoft.com/office/drawing/2014/chart" uri="{C3380CC4-5D6E-409C-BE32-E72D297353CC}">
              <c16:uniqueId val="{00000001-806A-42CB-BCDC-DA06BA954980}"/>
            </c:ext>
          </c:extLst>
        </c:ser>
        <c:ser>
          <c:idx val="2"/>
          <c:order val="2"/>
          <c:tx>
            <c:strRef>
              <c:f>Feuil2!$D$1</c:f>
              <c:strCache>
                <c:ptCount val="1"/>
                <c:pt idx="0">
                  <c:v>Nb Eval. Intermédiaire</c:v>
                </c:pt>
              </c:strCache>
            </c:strRef>
          </c:tx>
          <c:spPr>
            <a:pattFill prst="ltDnDiag">
              <a:fgClr>
                <a:schemeClr val="accent3"/>
              </a:fgClr>
              <a:bgClr>
                <a:schemeClr val="accent3">
                  <a:lumMod val="20000"/>
                  <a:lumOff val="80000"/>
                </a:schemeClr>
              </a:bgClr>
            </a:pattFill>
            <a:ln>
              <a:solidFill>
                <a:schemeClr val="accent3"/>
              </a:solidFill>
            </a:ln>
            <a:effectLst/>
            <a:sp3d>
              <a:contourClr>
                <a:schemeClr val="accent3"/>
              </a:contourClr>
            </a:sp3d>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DINPro" panose="020B0504020101020102" pitchFamily="34" charset="0"/>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Feuil2!$A$2:$A$13</c:f>
              <c:strCache>
                <c:ptCount val="12"/>
                <c:pt idx="0">
                  <c:v>Guadeloupe</c:v>
                </c:pt>
                <c:pt idx="1">
                  <c:v>Centre-Val de Loire</c:v>
                </c:pt>
                <c:pt idx="2">
                  <c:v>Bourgogne-Franche-Comté</c:v>
                </c:pt>
                <c:pt idx="3">
                  <c:v>Normandie</c:v>
                </c:pt>
                <c:pt idx="4">
                  <c:v>Hauts-de-France</c:v>
                </c:pt>
                <c:pt idx="5">
                  <c:v>Grand Est</c:v>
                </c:pt>
                <c:pt idx="6">
                  <c:v>Pays de la Loire</c:v>
                </c:pt>
                <c:pt idx="7">
                  <c:v>Bretagne</c:v>
                </c:pt>
                <c:pt idx="8">
                  <c:v>Nouvelle-Aquitaine</c:v>
                </c:pt>
                <c:pt idx="9">
                  <c:v>Occitanie</c:v>
                </c:pt>
                <c:pt idx="10">
                  <c:v>Auvergne-Rhône-Alpes</c:v>
                </c:pt>
                <c:pt idx="11">
                  <c:v>Provence-Alpes-Côte d'Azur</c:v>
                </c:pt>
              </c:strCache>
            </c:strRef>
          </c:cat>
          <c:val>
            <c:numRef>
              <c:f>Feuil2!$D$2:$D$13</c:f>
            </c:numRef>
          </c:val>
          <c:extLst>
            <c:ext xmlns:c16="http://schemas.microsoft.com/office/drawing/2014/chart" uri="{C3380CC4-5D6E-409C-BE32-E72D297353CC}">
              <c16:uniqueId val="{00000002-806A-42CB-BCDC-DA06BA954980}"/>
            </c:ext>
          </c:extLst>
        </c:ser>
        <c:ser>
          <c:idx val="3"/>
          <c:order val="3"/>
          <c:tx>
            <c:strRef>
              <c:f>Feuil2!$E$1</c:f>
              <c:strCache>
                <c:ptCount val="1"/>
                <c:pt idx="0">
                  <c:v>Nb Eval. Finale</c:v>
                </c:pt>
              </c:strCache>
            </c:strRef>
          </c:tx>
          <c:spPr>
            <a:pattFill prst="ltDnDiag">
              <a:fgClr>
                <a:schemeClr val="accent4"/>
              </a:fgClr>
              <a:bgClr>
                <a:schemeClr val="accent4">
                  <a:lumMod val="20000"/>
                  <a:lumOff val="80000"/>
                </a:schemeClr>
              </a:bgClr>
            </a:pattFill>
            <a:ln>
              <a:solidFill>
                <a:schemeClr val="accent4"/>
              </a:solidFill>
            </a:ln>
            <a:effectLst/>
            <a:sp3d>
              <a:contourClr>
                <a:schemeClr val="accent4"/>
              </a:contourClr>
            </a:sp3d>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DINPro" panose="020B0504020101020102" pitchFamily="34" charset="0"/>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Feuil2!$A$2:$A$13</c:f>
              <c:strCache>
                <c:ptCount val="12"/>
                <c:pt idx="0">
                  <c:v>Guadeloupe</c:v>
                </c:pt>
                <c:pt idx="1">
                  <c:v>Centre-Val de Loire</c:v>
                </c:pt>
                <c:pt idx="2">
                  <c:v>Bourgogne-Franche-Comté</c:v>
                </c:pt>
                <c:pt idx="3">
                  <c:v>Normandie</c:v>
                </c:pt>
                <c:pt idx="4">
                  <c:v>Hauts-de-France</c:v>
                </c:pt>
                <c:pt idx="5">
                  <c:v>Grand Est</c:v>
                </c:pt>
                <c:pt idx="6">
                  <c:v>Pays de la Loire</c:v>
                </c:pt>
                <c:pt idx="7">
                  <c:v>Bretagne</c:v>
                </c:pt>
                <c:pt idx="8">
                  <c:v>Nouvelle-Aquitaine</c:v>
                </c:pt>
                <c:pt idx="9">
                  <c:v>Occitanie</c:v>
                </c:pt>
                <c:pt idx="10">
                  <c:v>Auvergne-Rhône-Alpes</c:v>
                </c:pt>
                <c:pt idx="11">
                  <c:v>Provence-Alpes-Côte d'Azur</c:v>
                </c:pt>
              </c:strCache>
            </c:strRef>
          </c:cat>
          <c:val>
            <c:numRef>
              <c:f>Feuil2!$E$2:$E$13</c:f>
            </c:numRef>
          </c:val>
          <c:extLst>
            <c:ext xmlns:c16="http://schemas.microsoft.com/office/drawing/2014/chart" uri="{C3380CC4-5D6E-409C-BE32-E72D297353CC}">
              <c16:uniqueId val="{00000003-806A-42CB-BCDC-DA06BA954980}"/>
            </c:ext>
          </c:extLst>
        </c:ser>
        <c:ser>
          <c:idx val="4"/>
          <c:order val="4"/>
          <c:tx>
            <c:strRef>
              <c:f>Feuil2!$F$1</c:f>
              <c:strCache>
                <c:ptCount val="1"/>
                <c:pt idx="0">
                  <c:v>Nb Doss. Certifié</c:v>
                </c:pt>
              </c:strCache>
            </c:strRef>
          </c:tx>
          <c:spPr>
            <a:pattFill prst="ltDnDiag">
              <a:fgClr>
                <a:schemeClr val="accent5"/>
              </a:fgClr>
              <a:bgClr>
                <a:schemeClr val="accent5">
                  <a:lumMod val="20000"/>
                  <a:lumOff val="80000"/>
                </a:schemeClr>
              </a:bgClr>
            </a:pattFill>
            <a:ln>
              <a:solidFill>
                <a:schemeClr val="accent5"/>
              </a:solidFill>
            </a:ln>
            <a:effectLst/>
            <a:sp3d>
              <a:contourClr>
                <a:schemeClr val="accent5"/>
              </a:contourClr>
            </a:sp3d>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DINPro" panose="020B0504020101020102" pitchFamily="34" charset="0"/>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Feuil2!$A$2:$A$13</c:f>
              <c:strCache>
                <c:ptCount val="12"/>
                <c:pt idx="0">
                  <c:v>Guadeloupe</c:v>
                </c:pt>
                <c:pt idx="1">
                  <c:v>Centre-Val de Loire</c:v>
                </c:pt>
                <c:pt idx="2">
                  <c:v>Bourgogne-Franche-Comté</c:v>
                </c:pt>
                <c:pt idx="3">
                  <c:v>Normandie</c:v>
                </c:pt>
                <c:pt idx="4">
                  <c:v>Hauts-de-France</c:v>
                </c:pt>
                <c:pt idx="5">
                  <c:v>Grand Est</c:v>
                </c:pt>
                <c:pt idx="6">
                  <c:v>Pays de la Loire</c:v>
                </c:pt>
                <c:pt idx="7">
                  <c:v>Bretagne</c:v>
                </c:pt>
                <c:pt idx="8">
                  <c:v>Nouvelle-Aquitaine</c:v>
                </c:pt>
                <c:pt idx="9">
                  <c:v>Occitanie</c:v>
                </c:pt>
                <c:pt idx="10">
                  <c:v>Auvergne-Rhône-Alpes</c:v>
                </c:pt>
                <c:pt idx="11">
                  <c:v>Provence-Alpes-Côte d'Azur</c:v>
                </c:pt>
              </c:strCache>
            </c:strRef>
          </c:cat>
          <c:val>
            <c:numRef>
              <c:f>Feuil2!$F$2:$F$13</c:f>
            </c:numRef>
          </c:val>
          <c:extLst>
            <c:ext xmlns:c16="http://schemas.microsoft.com/office/drawing/2014/chart" uri="{C3380CC4-5D6E-409C-BE32-E72D297353CC}">
              <c16:uniqueId val="{00000004-806A-42CB-BCDC-DA06BA954980}"/>
            </c:ext>
          </c:extLst>
        </c:ser>
        <c:ser>
          <c:idx val="5"/>
          <c:order val="5"/>
          <c:tx>
            <c:strRef>
              <c:f>Feuil2!$G$1</c:f>
              <c:strCache>
                <c:ptCount val="1"/>
                <c:pt idx="0">
                  <c:v>Nb Doss. Non Certifié</c:v>
                </c:pt>
              </c:strCache>
            </c:strRef>
          </c:tx>
          <c:spPr>
            <a:pattFill prst="ltDnDiag">
              <a:fgClr>
                <a:schemeClr val="accent6"/>
              </a:fgClr>
              <a:bgClr>
                <a:schemeClr val="accent6">
                  <a:lumMod val="20000"/>
                  <a:lumOff val="80000"/>
                </a:schemeClr>
              </a:bgClr>
            </a:pattFill>
            <a:ln>
              <a:solidFill>
                <a:schemeClr val="accent6"/>
              </a:solidFill>
            </a:ln>
            <a:effectLst/>
            <a:sp3d>
              <a:contourClr>
                <a:schemeClr val="accent6"/>
              </a:contourClr>
            </a:sp3d>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DINPro" panose="020B0504020101020102" pitchFamily="34" charset="0"/>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Feuil2!$A$2:$A$13</c:f>
              <c:strCache>
                <c:ptCount val="12"/>
                <c:pt idx="0">
                  <c:v>Guadeloupe</c:v>
                </c:pt>
                <c:pt idx="1">
                  <c:v>Centre-Val de Loire</c:v>
                </c:pt>
                <c:pt idx="2">
                  <c:v>Bourgogne-Franche-Comté</c:v>
                </c:pt>
                <c:pt idx="3">
                  <c:v>Normandie</c:v>
                </c:pt>
                <c:pt idx="4">
                  <c:v>Hauts-de-France</c:v>
                </c:pt>
                <c:pt idx="5">
                  <c:v>Grand Est</c:v>
                </c:pt>
                <c:pt idx="6">
                  <c:v>Pays de la Loire</c:v>
                </c:pt>
                <c:pt idx="7">
                  <c:v>Bretagne</c:v>
                </c:pt>
                <c:pt idx="8">
                  <c:v>Nouvelle-Aquitaine</c:v>
                </c:pt>
                <c:pt idx="9">
                  <c:v>Occitanie</c:v>
                </c:pt>
                <c:pt idx="10">
                  <c:v>Auvergne-Rhône-Alpes</c:v>
                </c:pt>
                <c:pt idx="11">
                  <c:v>Provence-Alpes-Côte d'Azur</c:v>
                </c:pt>
              </c:strCache>
            </c:strRef>
          </c:cat>
          <c:val>
            <c:numRef>
              <c:f>Feuil2!$G$2:$G$13</c:f>
            </c:numRef>
          </c:val>
          <c:extLst>
            <c:ext xmlns:c16="http://schemas.microsoft.com/office/drawing/2014/chart" uri="{C3380CC4-5D6E-409C-BE32-E72D297353CC}">
              <c16:uniqueId val="{00000005-806A-42CB-BCDC-DA06BA954980}"/>
            </c:ext>
          </c:extLst>
        </c:ser>
        <c:ser>
          <c:idx val="6"/>
          <c:order val="6"/>
          <c:tx>
            <c:strRef>
              <c:f>Feuil2!$H$1</c:f>
              <c:strCache>
                <c:ptCount val="1"/>
                <c:pt idx="0">
                  <c:v>Pourcentage </c:v>
                </c:pt>
              </c:strCache>
            </c:strRef>
          </c:tx>
          <c:spPr>
            <a:pattFill prst="ltDnDiag">
              <a:fgClr>
                <a:schemeClr val="accent1">
                  <a:lumMod val="60000"/>
                </a:schemeClr>
              </a:fgClr>
              <a:bgClr>
                <a:schemeClr val="accent1">
                  <a:lumMod val="60000"/>
                  <a:lumMod val="20000"/>
                  <a:lumOff val="80000"/>
                </a:schemeClr>
              </a:bgClr>
            </a:pattFill>
            <a:ln>
              <a:solidFill>
                <a:schemeClr val="accent1">
                  <a:lumMod val="60000"/>
                </a:schemeClr>
              </a:solidFill>
            </a:ln>
            <a:effectLst/>
            <a:sp3d>
              <a:contourClr>
                <a:schemeClr val="accent1">
                  <a:lumMod val="60000"/>
                </a:schemeClr>
              </a:contourClr>
            </a:sp3d>
          </c:spPr>
          <c:invertIfNegative val="0"/>
          <c:dLbls>
            <c:dLbl>
              <c:idx val="0"/>
              <c:layout>
                <c:manualLayout>
                  <c:x val="5.1813471502590519E-3"/>
                  <c:y val="-6.830601092896175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806A-42CB-BCDC-DA06BA954980}"/>
                </c:ext>
              </c:extLst>
            </c:dLbl>
            <c:dLbl>
              <c:idx val="1"/>
              <c:layout>
                <c:manualLayout>
                  <c:x val="1.7271157167530224E-3"/>
                  <c:y val="-6.489071038251369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806A-42CB-BCDC-DA06BA954980}"/>
                </c:ext>
              </c:extLst>
            </c:dLbl>
            <c:dLbl>
              <c:idx val="2"/>
              <c:layout>
                <c:manualLayout>
                  <c:x val="5.1813471502590676E-3"/>
                  <c:y val="-7.172131147540983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806A-42CB-BCDC-DA06BA954980}"/>
                </c:ext>
              </c:extLst>
            </c:dLbl>
            <c:dLbl>
              <c:idx val="3"/>
              <c:layout>
                <c:manualLayout>
                  <c:x val="5.1813471502590042E-3"/>
                  <c:y val="-5.806010928961748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806A-42CB-BCDC-DA06BA954980}"/>
                </c:ext>
              </c:extLst>
            </c:dLbl>
            <c:dLbl>
              <c:idx val="4"/>
              <c:layout>
                <c:manualLayout>
                  <c:x val="1.7271157167530224E-3"/>
                  <c:y val="-6.830601092896181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806A-42CB-BCDC-DA06BA954980}"/>
                </c:ext>
              </c:extLst>
            </c:dLbl>
            <c:dLbl>
              <c:idx val="5"/>
              <c:layout>
                <c:manualLayout>
                  <c:x val="3.4542314335060447E-3"/>
                  <c:y val="-6.147540983606557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806A-42CB-BCDC-DA06BA954980}"/>
                </c:ext>
              </c:extLst>
            </c:dLbl>
            <c:dLbl>
              <c:idx val="6"/>
              <c:layout>
                <c:manualLayout>
                  <c:x val="6.9084628670120262E-3"/>
                  <c:y val="-6.830601092896175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806A-42CB-BCDC-DA06BA954980}"/>
                </c:ext>
              </c:extLst>
            </c:dLbl>
            <c:dLbl>
              <c:idx val="7"/>
              <c:layout>
                <c:manualLayout>
                  <c:x val="6.9084628670120895E-3"/>
                  <c:y val="-6.147540983606563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806A-42CB-BCDC-DA06BA954980}"/>
                </c:ext>
              </c:extLst>
            </c:dLbl>
            <c:dLbl>
              <c:idx val="8"/>
              <c:layout>
                <c:manualLayout>
                  <c:x val="5.1813471502590676E-3"/>
                  <c:y val="-7.172131147540990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806A-42CB-BCDC-DA06BA954980}"/>
                </c:ext>
              </c:extLst>
            </c:dLbl>
            <c:dLbl>
              <c:idx val="9"/>
              <c:layout>
                <c:manualLayout>
                  <c:x val="1.7271157167530224E-3"/>
                  <c:y val="-6.489071038251366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806A-42CB-BCDC-DA06BA954980}"/>
                </c:ext>
              </c:extLst>
            </c:dLbl>
            <c:dLbl>
              <c:idx val="10"/>
              <c:layout>
                <c:manualLayout>
                  <c:x val="5.1813471502589409E-3"/>
                  <c:y val="-6.489071038251366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806A-42CB-BCDC-DA06BA954980}"/>
                </c:ext>
              </c:extLst>
            </c:dLbl>
            <c:dLbl>
              <c:idx val="11"/>
              <c:layout>
                <c:manualLayout>
                  <c:x val="1.0362694300518135E-2"/>
                  <c:y val="-5.122950819672137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806A-42CB-BCDC-DA06BA954980}"/>
                </c:ext>
              </c:extLst>
            </c:dLbl>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DINPro" panose="020B0504020101020102" pitchFamily="34" charset="0"/>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Feuil2!$A$2:$A$13</c:f>
              <c:strCache>
                <c:ptCount val="12"/>
                <c:pt idx="0">
                  <c:v>Guadeloupe</c:v>
                </c:pt>
                <c:pt idx="1">
                  <c:v>Centre-Val de Loire</c:v>
                </c:pt>
                <c:pt idx="2">
                  <c:v>Bourgogne-Franche-Comté</c:v>
                </c:pt>
                <c:pt idx="3">
                  <c:v>Normandie</c:v>
                </c:pt>
                <c:pt idx="4">
                  <c:v>Hauts-de-France</c:v>
                </c:pt>
                <c:pt idx="5">
                  <c:v>Grand Est</c:v>
                </c:pt>
                <c:pt idx="6">
                  <c:v>Pays de la Loire</c:v>
                </c:pt>
                <c:pt idx="7">
                  <c:v>Bretagne</c:v>
                </c:pt>
                <c:pt idx="8">
                  <c:v>Nouvelle-Aquitaine</c:v>
                </c:pt>
                <c:pt idx="9">
                  <c:v>Occitanie</c:v>
                </c:pt>
                <c:pt idx="10">
                  <c:v>Auvergne-Rhône-Alpes</c:v>
                </c:pt>
                <c:pt idx="11">
                  <c:v>Provence-Alpes-Côte d'Azur</c:v>
                </c:pt>
              </c:strCache>
            </c:strRef>
          </c:cat>
          <c:val>
            <c:numRef>
              <c:f>Feuil2!$H$2:$H$13</c:f>
              <c:numCache>
                <c:formatCode>0%</c:formatCode>
                <c:ptCount val="12"/>
                <c:pt idx="0">
                  <c:v>3.4423407917383822E-3</c:v>
                </c:pt>
                <c:pt idx="1">
                  <c:v>0.39414802065404475</c:v>
                </c:pt>
                <c:pt idx="2">
                  <c:v>1.7211703958691911E-3</c:v>
                </c:pt>
                <c:pt idx="3">
                  <c:v>3.4423407917383822E-3</c:v>
                </c:pt>
                <c:pt idx="4">
                  <c:v>7.9173838209982791E-2</c:v>
                </c:pt>
                <c:pt idx="5">
                  <c:v>3.4423407917383822E-3</c:v>
                </c:pt>
                <c:pt idx="6">
                  <c:v>1.7211703958691911E-3</c:v>
                </c:pt>
                <c:pt idx="7">
                  <c:v>7.4010327022375214E-2</c:v>
                </c:pt>
                <c:pt idx="8">
                  <c:v>3.7865748709122203E-2</c:v>
                </c:pt>
                <c:pt idx="9">
                  <c:v>0.10843373493975904</c:v>
                </c:pt>
                <c:pt idx="10">
                  <c:v>6.8846815834767636E-2</c:v>
                </c:pt>
                <c:pt idx="11">
                  <c:v>0.22375215146299485</c:v>
                </c:pt>
              </c:numCache>
            </c:numRef>
          </c:val>
          <c:extLst>
            <c:ext xmlns:c16="http://schemas.microsoft.com/office/drawing/2014/chart" uri="{C3380CC4-5D6E-409C-BE32-E72D297353CC}">
              <c16:uniqueId val="{00000012-806A-42CB-BCDC-DA06BA954980}"/>
            </c:ext>
          </c:extLst>
        </c:ser>
        <c:dLbls>
          <c:showLegendKey val="0"/>
          <c:showVal val="1"/>
          <c:showCatName val="0"/>
          <c:showSerName val="0"/>
          <c:showPercent val="0"/>
          <c:showBubbleSize val="0"/>
        </c:dLbls>
        <c:gapWidth val="150"/>
        <c:shape val="box"/>
        <c:axId val="394644512"/>
        <c:axId val="394651712"/>
        <c:axId val="0"/>
      </c:bar3DChart>
      <c:catAx>
        <c:axId val="394644512"/>
        <c:scaling>
          <c:orientation val="minMax"/>
        </c:scaling>
        <c:delete val="0"/>
        <c:axPos val="b"/>
        <c:numFmt formatCode="General" sourceLinked="1"/>
        <c:majorTickMark val="none"/>
        <c:minorTickMark val="none"/>
        <c:tickLblPos val="nextTo"/>
        <c:spPr>
          <a:noFill/>
          <a:ln w="19050"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DINPro" panose="020B0504020101020102" pitchFamily="34" charset="0"/>
                <a:ea typeface="+mn-ea"/>
                <a:cs typeface="+mn-cs"/>
              </a:defRPr>
            </a:pPr>
            <a:endParaRPr lang="fr-FR"/>
          </a:p>
        </c:txPr>
        <c:crossAx val="394651712"/>
        <c:crosses val="autoZero"/>
        <c:auto val="1"/>
        <c:lblAlgn val="ctr"/>
        <c:lblOffset val="100"/>
        <c:noMultiLvlLbl val="0"/>
      </c:catAx>
      <c:valAx>
        <c:axId val="394651712"/>
        <c:scaling>
          <c:orientation val="minMax"/>
        </c:scaling>
        <c:delete val="0"/>
        <c:axPos val="l"/>
        <c:majorGridlines>
          <c:spPr>
            <a:ln>
              <a:solidFill>
                <a:schemeClr val="tx1">
                  <a:lumMod val="15000"/>
                  <a:lumOff val="85000"/>
                </a:schemeClr>
              </a:solidFill>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DINPro" panose="020B0504020101020102" pitchFamily="34" charset="0"/>
                <a:ea typeface="+mn-ea"/>
                <a:cs typeface="+mn-cs"/>
              </a:defRPr>
            </a:pPr>
            <a:endParaRPr lang="fr-FR"/>
          </a:p>
        </c:txPr>
        <c:crossAx val="394644512"/>
        <c:crosses val="autoZero"/>
        <c:crossBetween val="between"/>
      </c:valAx>
      <c:spPr>
        <a:noFill/>
        <a:ln>
          <a:noFill/>
        </a:ln>
        <a:effectLst/>
      </c:spPr>
    </c:plotArea>
    <c:legend>
      <c:legendPos val="t"/>
      <c:legendEntry>
        <c:idx val="1"/>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DINPro" panose="020B0504020101020102" pitchFamily="34" charset="0"/>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DINPro" panose="020B0504020101020102" pitchFamily="34" charset="0"/>
        </a:defRPr>
      </a:pPr>
      <a:endParaRPr lang="fr-F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5635211224517732"/>
          <c:y val="0.25860900838768364"/>
          <c:w val="0.36201464075054585"/>
          <c:h val="0.53914264025551784"/>
        </c:manualLayout>
      </c:layout>
      <c:pieChart>
        <c:varyColors val="1"/>
        <c:ser>
          <c:idx val="0"/>
          <c:order val="0"/>
          <c:tx>
            <c:strRef>
              <c:f>Feuil1!$B$1</c:f>
              <c:strCache>
                <c:ptCount val="1"/>
                <c:pt idx="0">
                  <c:v>Obtention du label OBCAQT </c:v>
                </c:pt>
              </c:strCache>
            </c:strRef>
          </c:tx>
          <c:dPt>
            <c:idx val="0"/>
            <c:bubble3D val="0"/>
            <c:spPr>
              <a:solidFill>
                <a:srgbClr val="1B345C"/>
              </a:solidFill>
              <a:ln w="19050">
                <a:solidFill>
                  <a:schemeClr val="lt1"/>
                </a:solidFill>
              </a:ln>
              <a:effectLst/>
            </c:spPr>
            <c:extLst>
              <c:ext xmlns:c16="http://schemas.microsoft.com/office/drawing/2014/chart" uri="{C3380CC4-5D6E-409C-BE32-E72D297353CC}">
                <c16:uniqueId val="{00000001-2C3A-4A1A-842E-77CE5817D15D}"/>
              </c:ext>
            </c:extLst>
          </c:dPt>
          <c:dPt>
            <c:idx val="1"/>
            <c:bubble3D val="0"/>
            <c:spPr>
              <a:solidFill>
                <a:srgbClr val="E37224"/>
              </a:solidFill>
              <a:ln w="19050">
                <a:solidFill>
                  <a:schemeClr val="lt1"/>
                </a:solidFill>
              </a:ln>
              <a:effectLst/>
            </c:spPr>
            <c:extLst>
              <c:ext xmlns:c16="http://schemas.microsoft.com/office/drawing/2014/chart" uri="{C3380CC4-5D6E-409C-BE32-E72D297353CC}">
                <c16:uniqueId val="{00000003-2C3A-4A1A-842E-77CE5817D15D}"/>
              </c:ext>
            </c:extLst>
          </c:dPt>
          <c:dLbls>
            <c:dLbl>
              <c:idx val="0"/>
              <c:layout>
                <c:manualLayout>
                  <c:x val="9.4617672314837573E-2"/>
                  <c:y val="5.0077758535300484E-2"/>
                </c:manualLayout>
              </c:layout>
              <c:showLegendKey val="0"/>
              <c:showVal val="0"/>
              <c:showCatName val="0"/>
              <c:showSerName val="0"/>
              <c:showPercent val="1"/>
              <c:showBubbleSize val="0"/>
              <c:extLst>
                <c:ext xmlns:c15="http://schemas.microsoft.com/office/drawing/2012/chart" uri="{CE6537A1-D6FC-4f65-9D91-7224C49458BB}">
                  <c15:layout>
                    <c:manualLayout>
                      <c:w val="0.11259486587433333"/>
                      <c:h val="9.3194708634194198E-2"/>
                    </c:manualLayout>
                  </c15:layout>
                </c:ext>
                <c:ext xmlns:c16="http://schemas.microsoft.com/office/drawing/2014/chart" uri="{C3380CC4-5D6E-409C-BE32-E72D297353CC}">
                  <c16:uniqueId val="{00000001-2C3A-4A1A-842E-77CE5817D15D}"/>
                </c:ext>
              </c:extLst>
            </c:dLbl>
            <c:dLbl>
              <c:idx val="1"/>
              <c:layout>
                <c:manualLayout>
                  <c:x val="-7.3591415604139468E-2"/>
                  <c:y val="-2.0031103414120194E-2"/>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3-2C3A-4A1A-842E-77CE5817D15D}"/>
                </c:ext>
              </c:extLst>
            </c:dLbl>
            <c:spPr>
              <a:noFill/>
              <a:ln>
                <a:noFill/>
              </a:ln>
              <a:effectLst/>
            </c:spPr>
            <c:txPr>
              <a:bodyPr rot="0" spcFirstLastPara="1" vertOverflow="ellipsis" vert="horz" wrap="square" anchor="ctr" anchorCtr="1"/>
              <a:lstStyle/>
              <a:p>
                <a:pPr>
                  <a:defRPr sz="1197" b="0" i="0" u="none" strike="noStrike" kern="1200" baseline="0">
                    <a:solidFill>
                      <a:schemeClr val="tx1">
                        <a:lumMod val="75000"/>
                        <a:lumOff val="25000"/>
                      </a:schemeClr>
                    </a:solidFill>
                    <a:latin typeface="DINPro" panose="020B0504020101020102" pitchFamily="34" charset="0"/>
                    <a:ea typeface="+mn-ea"/>
                    <a:cs typeface="+mn-cs"/>
                  </a:defRPr>
                </a:pPr>
                <a:endParaRPr lang="fr-FR"/>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Feuil1!$A$2:$A$3</c:f>
              <c:strCache>
                <c:ptCount val="2"/>
                <c:pt idx="0">
                  <c:v>Activité BC et Acc VAE (22)</c:v>
                </c:pt>
                <c:pt idx="1">
                  <c:v>Activité BC (19)</c:v>
                </c:pt>
              </c:strCache>
            </c:strRef>
          </c:cat>
          <c:val>
            <c:numRef>
              <c:f>Feuil1!$B$2:$B$3</c:f>
              <c:numCache>
                <c:formatCode>General</c:formatCode>
                <c:ptCount val="2"/>
                <c:pt idx="0">
                  <c:v>22</c:v>
                </c:pt>
                <c:pt idx="1">
                  <c:v>19</c:v>
                </c:pt>
              </c:numCache>
            </c:numRef>
          </c:val>
          <c:extLst>
            <c:ext xmlns:c16="http://schemas.microsoft.com/office/drawing/2014/chart" uri="{C3380CC4-5D6E-409C-BE32-E72D297353CC}">
              <c16:uniqueId val="{00000004-2C3A-4A1A-842E-77CE5817D15D}"/>
            </c:ext>
          </c:extLst>
        </c:ser>
        <c:dLbls>
          <c:showLegendKey val="0"/>
          <c:showVal val="1"/>
          <c:showCatName val="0"/>
          <c:showSerName val="0"/>
          <c:showPercent val="0"/>
          <c:showBubbleSize val="0"/>
          <c:showLeaderLines val="1"/>
        </c:dLbls>
        <c:firstSliceAng val="0"/>
      </c:pieChart>
      <c:spPr>
        <a:noFill/>
        <a:ln>
          <a:noFill/>
        </a:ln>
        <a:effectLst/>
      </c:spPr>
    </c:plotArea>
    <c:legend>
      <c:legendPos val="b"/>
      <c:layout>
        <c:manualLayout>
          <c:xMode val="edge"/>
          <c:yMode val="edge"/>
          <c:x val="0.17961470243323013"/>
          <c:y val="0.88803674591712034"/>
          <c:w val="0.82038525729807565"/>
          <c:h val="0.1114714678809195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DINPro" panose="020B0504020101020102" pitchFamily="34" charset="0"/>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DINPro" panose="020B0504020101020102" pitchFamily="34" charset="0"/>
        </a:defRPr>
      </a:pPr>
      <a:endParaRPr lang="fr-FR"/>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0536818000755256"/>
          <c:y val="0.11048515185555513"/>
          <c:w val="0.38926363998489488"/>
          <c:h val="0.5800332884823497"/>
        </c:manualLayout>
      </c:layout>
      <c:pieChart>
        <c:varyColors val="1"/>
        <c:ser>
          <c:idx val="0"/>
          <c:order val="0"/>
          <c:tx>
            <c:strRef>
              <c:f>Feuil1!$B$1</c:f>
              <c:strCache>
                <c:ptCount val="1"/>
                <c:pt idx="0">
                  <c:v>Labellisation OBCAQT + Qualiopi OF </c:v>
                </c:pt>
              </c:strCache>
            </c:strRef>
          </c:tx>
          <c:dPt>
            <c:idx val="0"/>
            <c:bubble3D val="0"/>
            <c:spPr>
              <a:solidFill>
                <a:srgbClr val="1B345C"/>
              </a:solidFill>
              <a:ln w="19050">
                <a:solidFill>
                  <a:schemeClr val="lt1"/>
                </a:solidFill>
              </a:ln>
              <a:effectLst/>
            </c:spPr>
            <c:extLst>
              <c:ext xmlns:c16="http://schemas.microsoft.com/office/drawing/2014/chart" uri="{C3380CC4-5D6E-409C-BE32-E72D297353CC}">
                <c16:uniqueId val="{00000001-A2C7-409E-B5D3-BEDC7388F2CA}"/>
              </c:ext>
            </c:extLst>
          </c:dPt>
          <c:dPt>
            <c:idx val="1"/>
            <c:bubble3D val="0"/>
            <c:spPr>
              <a:solidFill>
                <a:srgbClr val="E37224"/>
              </a:solidFill>
              <a:ln w="19050">
                <a:solidFill>
                  <a:schemeClr val="lt1"/>
                </a:solidFill>
              </a:ln>
              <a:effectLst/>
            </c:spPr>
            <c:extLst>
              <c:ext xmlns:c16="http://schemas.microsoft.com/office/drawing/2014/chart" uri="{C3380CC4-5D6E-409C-BE32-E72D297353CC}">
                <c16:uniqueId val="{00000003-A2C7-409E-B5D3-BEDC7388F2CA}"/>
              </c:ext>
            </c:extLst>
          </c:dPt>
          <c:dLbls>
            <c:dLbl>
              <c:idx val="0"/>
              <c:layout>
                <c:manualLayout>
                  <c:x val="8.9119732124375836E-2"/>
                  <c:y val="1.8703390554281114E-2"/>
                </c:manualLayout>
              </c:layout>
              <c:showLegendKey val="0"/>
              <c:showVal val="0"/>
              <c:showCatName val="0"/>
              <c:showSerName val="0"/>
              <c:showPercent val="1"/>
              <c:showBubbleSize val="0"/>
              <c:extLst>
                <c:ext xmlns:c15="http://schemas.microsoft.com/office/drawing/2012/chart" uri="{CE6537A1-D6FC-4f65-9D91-7224C49458BB}">
                  <c15:layout>
                    <c:manualLayout>
                      <c:w val="9.4273916303098754E-2"/>
                      <c:h val="0.20023163444533337"/>
                    </c:manualLayout>
                  </c15:layout>
                </c:ext>
                <c:ext xmlns:c16="http://schemas.microsoft.com/office/drawing/2014/chart" uri="{C3380CC4-5D6E-409C-BE32-E72D297353CC}">
                  <c16:uniqueId val="{00000001-A2C7-409E-B5D3-BEDC7388F2CA}"/>
                </c:ext>
              </c:extLst>
            </c:dLbl>
            <c:dLbl>
              <c:idx val="1"/>
              <c:layout>
                <c:manualLayout>
                  <c:x val="-9.6205649015661643E-2"/>
                  <c:y val="-1.8261736434910754E-2"/>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3-A2C7-409E-B5D3-BEDC7388F2CA}"/>
                </c:ext>
              </c:extLst>
            </c:dLbl>
            <c:spPr>
              <a:noFill/>
              <a:ln>
                <a:noFill/>
              </a:ln>
              <a:effectLst/>
            </c:spPr>
            <c:txPr>
              <a:bodyPr rot="0" spcFirstLastPara="1" vertOverflow="ellipsis" vert="horz" wrap="square" anchor="ctr" anchorCtr="1"/>
              <a:lstStyle/>
              <a:p>
                <a:pPr>
                  <a:defRPr sz="1197" b="0" i="0" u="none" strike="noStrike" kern="1200" baseline="0">
                    <a:solidFill>
                      <a:schemeClr val="tx1">
                        <a:lumMod val="75000"/>
                        <a:lumOff val="25000"/>
                      </a:schemeClr>
                    </a:solidFill>
                    <a:latin typeface="DINPro" panose="020B0504020101020102" pitchFamily="34" charset="0"/>
                    <a:ea typeface="+mn-ea"/>
                    <a:cs typeface="+mn-cs"/>
                  </a:defRPr>
                </a:pPr>
                <a:endParaRPr lang="fr-FR"/>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Feuil1!$A$2:$A$3</c:f>
              <c:strCache>
                <c:ptCount val="2"/>
                <c:pt idx="0">
                  <c:v>BC, Acc VAE et OF (19)</c:v>
                </c:pt>
                <c:pt idx="1">
                  <c:v>BC et OF (13)</c:v>
                </c:pt>
              </c:strCache>
            </c:strRef>
          </c:cat>
          <c:val>
            <c:numRef>
              <c:f>Feuil1!$B$2:$B$3</c:f>
              <c:numCache>
                <c:formatCode>General</c:formatCode>
                <c:ptCount val="2"/>
                <c:pt idx="0">
                  <c:v>19</c:v>
                </c:pt>
                <c:pt idx="1">
                  <c:v>13</c:v>
                </c:pt>
              </c:numCache>
            </c:numRef>
          </c:val>
          <c:extLst>
            <c:ext xmlns:c16="http://schemas.microsoft.com/office/drawing/2014/chart" uri="{C3380CC4-5D6E-409C-BE32-E72D297353CC}">
              <c16:uniqueId val="{00000004-A2C7-409E-B5D3-BEDC7388F2CA}"/>
            </c:ext>
          </c:extLst>
        </c:ser>
        <c:dLbls>
          <c:showLegendKey val="0"/>
          <c:showVal val="1"/>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DINPro" panose="020B0504020101020102" pitchFamily="34" charset="0"/>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DINPro" panose="020B0504020101020102" pitchFamily="34" charset="0"/>
        </a:defRPr>
      </a:pPr>
      <a:endParaRPr lang="fr-F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9">
  <cs:axisTitle>
    <cs:lnRef idx="0"/>
    <cs:fillRef idx="0"/>
    <cs:effectRef idx="0"/>
    <cs:fontRef idx="minor">
      <a:schemeClr val="tx1">
        <a:lumMod val="65000"/>
        <a:lumOff val="35000"/>
      </a:schemeClr>
    </cs:fontRef>
    <cs:defRPr sz="900" b="1" kern="1200"/>
  </cs:axisTitle>
  <cs:categoryAxis>
    <cs:lnRef idx="0"/>
    <cs:fillRef idx="0"/>
    <cs:effectRef idx="0"/>
    <cs:fontRef idx="minor">
      <a:schemeClr val="tx1">
        <a:lumMod val="65000"/>
        <a:lumOff val="35000"/>
      </a:schemeClr>
    </cs:fontRef>
    <cs:spPr>
      <a:ln w="19050"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styleClr val="auto"/>
    </cs:effectRef>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
  <cs:dataPoint3D>
    <cs:lnRef idx="0">
      <cs:styleClr val="auto"/>
    </cs:lnRef>
    <cs:fillRef idx="0">
      <cs:styleClr val="auto"/>
    </cs:fillRef>
    <cs:effectRef idx="0"/>
    <cs:fontRef idx="minor">
      <a:schemeClr val="tx1"/>
    </cs:fontRef>
    <cs:spPr>
      <a:pattFill prst="ltDnDiag">
        <a:fgClr>
          <a:schemeClr val="phClr"/>
        </a:fgClr>
        <a:bgClr>
          <a:schemeClr val="phClr">
            <a:lumMod val="20000"/>
            <a:lumOff val="80000"/>
          </a:schemeClr>
        </a:bgClr>
      </a:pattFill>
      <a:ln>
        <a:solidFill>
          <a:schemeClr val="phClr"/>
        </a:solidFill>
      </a:ln>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spPr>
      <a:ln w="19050" cap="flat" cmpd="sng" algn="ctr">
        <a:solidFill>
          <a:schemeClr val="tx1">
            <a:lumMod val="25000"/>
            <a:lumOff val="75000"/>
          </a:schemeClr>
        </a:solidFill>
        <a:round/>
      </a:ln>
    </cs:spPr>
  </cs:floor>
  <cs:gridlineMajor>
    <cs:lnRef idx="0"/>
    <cs:fillRef idx="0"/>
    <cs:effectRef idx="0"/>
    <cs:fontRef idx="minor">
      <a:schemeClr val="dk1"/>
    </cs:fontRef>
    <cs:spPr>
      <a:ln>
        <a:solidFill>
          <a:schemeClr val="tx1">
            <a:lumMod val="15000"/>
            <a:lumOff val="85000"/>
          </a:schemeClr>
        </a:solidFill>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50000"/>
        <a:lumOff val="50000"/>
      </a:schemeClr>
    </cs:fontRef>
    <cs:defRPr sz="1800" b="1" kern="1200" cap="all" spc="15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image" Target="../media/image5.jpeg"/><Relationship Id="rId6" Type="http://schemas.openxmlformats.org/officeDocument/2006/relationships/image" Target="../media/image10.jpe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13.png"/></Relationships>
</file>

<file path=ppt/diagrams/_rels/data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image" Target="../media/image14.jpeg"/><Relationship Id="rId5" Type="http://schemas.openxmlformats.org/officeDocument/2006/relationships/image" Target="../media/image18.png"/><Relationship Id="rId4" Type="http://schemas.openxmlformats.org/officeDocument/2006/relationships/image" Target="../media/image17.jpeg"/></Relationships>
</file>

<file path=ppt/diagrams/_rels/data3.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jpeg"/><Relationship Id="rId2" Type="http://schemas.openxmlformats.org/officeDocument/2006/relationships/image" Target="../media/image20.png"/><Relationship Id="rId1" Type="http://schemas.openxmlformats.org/officeDocument/2006/relationships/image" Target="../media/image19.png"/><Relationship Id="rId6" Type="http://schemas.openxmlformats.org/officeDocument/2006/relationships/image" Target="../media/image24.png"/><Relationship Id="rId5" Type="http://schemas.openxmlformats.org/officeDocument/2006/relationships/image" Target="../media/image23.jpeg"/><Relationship Id="rId4" Type="http://schemas.openxmlformats.org/officeDocument/2006/relationships/image" Target="../media/image22.jpeg"/></Relationships>
</file>

<file path=ppt/diagrams/_rels/data5.xml.rels><?xml version="1.0" encoding="UTF-8" standalone="yes"?>
<Relationships xmlns="http://schemas.openxmlformats.org/package/2006/relationships"><Relationship Id="rId1" Type="http://schemas.openxmlformats.org/officeDocument/2006/relationships/image" Target="../media/image26.png"/></Relationships>
</file>

<file path=ppt/diagrams/_rels/data9.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image" Target="../media/image50.jpeg"/></Relationships>
</file>

<file path=ppt/diagrams/_rels/drawing1.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image" Target="../media/image5.jpeg"/><Relationship Id="rId6" Type="http://schemas.openxmlformats.org/officeDocument/2006/relationships/image" Target="../media/image10.jpe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13.png"/></Relationships>
</file>

<file path=ppt/diagrams/_rels/drawing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image" Target="../media/image14.jpeg"/><Relationship Id="rId5" Type="http://schemas.openxmlformats.org/officeDocument/2006/relationships/image" Target="../media/image18.png"/><Relationship Id="rId4" Type="http://schemas.openxmlformats.org/officeDocument/2006/relationships/image" Target="../media/image17.jpeg"/></Relationships>
</file>

<file path=ppt/diagrams/_rels/drawing3.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jpeg"/><Relationship Id="rId2" Type="http://schemas.openxmlformats.org/officeDocument/2006/relationships/image" Target="../media/image20.png"/><Relationship Id="rId1" Type="http://schemas.openxmlformats.org/officeDocument/2006/relationships/image" Target="../media/image19.png"/><Relationship Id="rId6" Type="http://schemas.openxmlformats.org/officeDocument/2006/relationships/image" Target="../media/image24.png"/><Relationship Id="rId5" Type="http://schemas.openxmlformats.org/officeDocument/2006/relationships/image" Target="../media/image23.jpeg"/><Relationship Id="rId4" Type="http://schemas.openxmlformats.org/officeDocument/2006/relationships/image" Target="../media/image22.jpeg"/></Relationships>
</file>

<file path=ppt/diagrams/_rels/drawing5.xml.rels><?xml version="1.0" encoding="UTF-8" standalone="yes"?>
<Relationships xmlns="http://schemas.openxmlformats.org/package/2006/relationships"><Relationship Id="rId1" Type="http://schemas.openxmlformats.org/officeDocument/2006/relationships/image" Target="../media/image26.png"/></Relationships>
</file>

<file path=ppt/diagrams/_rels/drawing9.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image" Target="../media/image50.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DA8D976-D767-4758-B483-F8B4F2BDDE64}" type="doc">
      <dgm:prSet loTypeId="urn:microsoft.com/office/officeart/2008/layout/BendingPictureCaptionList" loCatId="picture" qsTypeId="urn:microsoft.com/office/officeart/2005/8/quickstyle/simple1" qsCatId="simple" csTypeId="urn:microsoft.com/office/officeart/2005/8/colors/accent1_2" csCatId="accent1" phldr="1"/>
      <dgm:spPr/>
      <dgm:t>
        <a:bodyPr/>
        <a:lstStyle/>
        <a:p>
          <a:endParaRPr lang="fr-FR"/>
        </a:p>
      </dgm:t>
    </dgm:pt>
    <dgm:pt modelId="{80EC15DA-E12A-496B-81F3-A5FC269A8BB5}">
      <dgm:prSet phldrT="[Texte]" custT="1"/>
      <dgm:spPr>
        <a:solidFill>
          <a:srgbClr val="E37224"/>
        </a:solidFill>
      </dgm:spPr>
      <dgm:t>
        <a:bodyPr/>
        <a:lstStyle/>
        <a:p>
          <a:r>
            <a:rPr lang="fr-FR" sz="1000" dirty="0">
              <a:latin typeface="DINPro" panose="020B0504020101020102" pitchFamily="34" charset="0"/>
            </a:rPr>
            <a:t>Philippe Cottet </a:t>
          </a:r>
        </a:p>
        <a:p>
          <a:r>
            <a:rPr lang="fr-FR" sz="1000" dirty="0">
              <a:latin typeface="DINPro" panose="020B0504020101020102" pitchFamily="34" charset="0"/>
            </a:rPr>
            <a:t>Président </a:t>
          </a:r>
        </a:p>
      </dgm:t>
    </dgm:pt>
    <dgm:pt modelId="{45865884-BE03-42D3-B029-BF588F714642}" type="parTrans" cxnId="{59F1B947-3EC0-48B5-9650-4CF5F65632E3}">
      <dgm:prSet/>
      <dgm:spPr/>
      <dgm:t>
        <a:bodyPr/>
        <a:lstStyle/>
        <a:p>
          <a:endParaRPr lang="fr-FR" sz="1000">
            <a:latin typeface="DINPro" panose="020B0504020101020102" pitchFamily="34" charset="0"/>
          </a:endParaRPr>
        </a:p>
      </dgm:t>
    </dgm:pt>
    <dgm:pt modelId="{C7583BA2-ED33-479D-AD3B-733929719EE5}" type="sibTrans" cxnId="{59F1B947-3EC0-48B5-9650-4CF5F65632E3}">
      <dgm:prSet/>
      <dgm:spPr/>
      <dgm:t>
        <a:bodyPr/>
        <a:lstStyle/>
        <a:p>
          <a:endParaRPr lang="fr-FR" sz="1000">
            <a:latin typeface="DINPro" panose="020B0504020101020102" pitchFamily="34" charset="0"/>
          </a:endParaRPr>
        </a:p>
      </dgm:t>
    </dgm:pt>
    <dgm:pt modelId="{5E65EDF3-980A-4068-A188-CCC9ECE31C4D}">
      <dgm:prSet phldrT="[Texte]" custT="1"/>
      <dgm:spPr>
        <a:solidFill>
          <a:srgbClr val="E37224"/>
        </a:solidFill>
      </dgm:spPr>
      <dgm:t>
        <a:bodyPr/>
        <a:lstStyle/>
        <a:p>
          <a:r>
            <a:rPr lang="fr-FR" sz="1000" dirty="0">
              <a:latin typeface="DINPro" panose="020B0504020101020102" pitchFamily="34" charset="0"/>
            </a:rPr>
            <a:t>Claude Balland </a:t>
          </a:r>
        </a:p>
        <a:p>
          <a:r>
            <a:rPr lang="fr-FR" sz="1000" dirty="0">
              <a:latin typeface="DINPro" panose="020B0504020101020102" pitchFamily="34" charset="0"/>
            </a:rPr>
            <a:t>Vice-Président </a:t>
          </a:r>
        </a:p>
      </dgm:t>
    </dgm:pt>
    <dgm:pt modelId="{9DA5B828-3F7D-4F05-ACB8-A33CDCC45235}" type="parTrans" cxnId="{90E51659-5FDF-40B1-9DD8-6FEABD29A7CD}">
      <dgm:prSet/>
      <dgm:spPr/>
      <dgm:t>
        <a:bodyPr/>
        <a:lstStyle/>
        <a:p>
          <a:endParaRPr lang="fr-FR" sz="1000">
            <a:latin typeface="DINPro" panose="020B0504020101020102" pitchFamily="34" charset="0"/>
          </a:endParaRPr>
        </a:p>
      </dgm:t>
    </dgm:pt>
    <dgm:pt modelId="{614CD7CA-E721-4930-BCB7-3F6D8FFB9ABF}" type="sibTrans" cxnId="{90E51659-5FDF-40B1-9DD8-6FEABD29A7CD}">
      <dgm:prSet/>
      <dgm:spPr/>
      <dgm:t>
        <a:bodyPr/>
        <a:lstStyle/>
        <a:p>
          <a:endParaRPr lang="fr-FR" sz="1000">
            <a:latin typeface="DINPro" panose="020B0504020101020102" pitchFamily="34" charset="0"/>
          </a:endParaRPr>
        </a:p>
      </dgm:t>
    </dgm:pt>
    <dgm:pt modelId="{2A9DE8FE-5254-4482-B6BB-75AEAB99724A}">
      <dgm:prSet phldrT="[Texte]" custT="1"/>
      <dgm:spPr>
        <a:solidFill>
          <a:srgbClr val="E37224"/>
        </a:solidFill>
      </dgm:spPr>
      <dgm:t>
        <a:bodyPr/>
        <a:lstStyle/>
        <a:p>
          <a:r>
            <a:rPr lang="fr-FR" sz="1000" dirty="0">
              <a:latin typeface="DINPro" panose="020B0504020101020102" pitchFamily="34" charset="0"/>
            </a:rPr>
            <a:t>Nathalie Dechelette </a:t>
          </a:r>
        </a:p>
        <a:p>
          <a:r>
            <a:rPr lang="fr-FR" sz="1000" dirty="0">
              <a:latin typeface="DINPro" panose="020B0504020101020102" pitchFamily="34" charset="0"/>
            </a:rPr>
            <a:t>Vice-Présidente</a:t>
          </a:r>
        </a:p>
      </dgm:t>
    </dgm:pt>
    <dgm:pt modelId="{C177CF80-284D-4C43-A97C-697DE530E767}" type="parTrans" cxnId="{38852BE4-9F73-40F6-9767-0D3F01464E9F}">
      <dgm:prSet/>
      <dgm:spPr/>
      <dgm:t>
        <a:bodyPr/>
        <a:lstStyle/>
        <a:p>
          <a:endParaRPr lang="fr-FR" sz="1000">
            <a:latin typeface="DINPro" panose="020B0504020101020102" pitchFamily="34" charset="0"/>
          </a:endParaRPr>
        </a:p>
      </dgm:t>
    </dgm:pt>
    <dgm:pt modelId="{5C1E35B7-49B7-46FA-B5E0-68F622AF9C98}" type="sibTrans" cxnId="{38852BE4-9F73-40F6-9767-0D3F01464E9F}">
      <dgm:prSet/>
      <dgm:spPr/>
      <dgm:t>
        <a:bodyPr/>
        <a:lstStyle/>
        <a:p>
          <a:endParaRPr lang="fr-FR" sz="1000">
            <a:latin typeface="DINPro" panose="020B0504020101020102" pitchFamily="34" charset="0"/>
          </a:endParaRPr>
        </a:p>
      </dgm:t>
    </dgm:pt>
    <dgm:pt modelId="{1D2EC4BE-6DC8-48A1-9913-B75D5526E5B4}">
      <dgm:prSet custT="1"/>
      <dgm:spPr>
        <a:solidFill>
          <a:srgbClr val="E37224"/>
        </a:solidFill>
      </dgm:spPr>
      <dgm:t>
        <a:bodyPr/>
        <a:lstStyle/>
        <a:p>
          <a:r>
            <a:rPr lang="fr-FR" sz="1000" dirty="0">
              <a:latin typeface="DINPro" panose="020B0504020101020102" pitchFamily="34" charset="0"/>
            </a:rPr>
            <a:t>Jean-Michel Verdu </a:t>
          </a:r>
        </a:p>
        <a:p>
          <a:r>
            <a:rPr lang="fr-FR" sz="1000" dirty="0">
              <a:latin typeface="DINPro" panose="020B0504020101020102" pitchFamily="34" charset="0"/>
            </a:rPr>
            <a:t>Trésorier </a:t>
          </a:r>
        </a:p>
      </dgm:t>
    </dgm:pt>
    <dgm:pt modelId="{F570FB9B-F267-4FCE-A14A-3FFDA4205F83}" type="parTrans" cxnId="{0B6C4179-BB7E-4624-815D-96CA203839CC}">
      <dgm:prSet/>
      <dgm:spPr/>
      <dgm:t>
        <a:bodyPr/>
        <a:lstStyle/>
        <a:p>
          <a:endParaRPr lang="fr-FR" sz="1000">
            <a:latin typeface="DINPro" panose="020B0504020101020102" pitchFamily="34" charset="0"/>
          </a:endParaRPr>
        </a:p>
      </dgm:t>
    </dgm:pt>
    <dgm:pt modelId="{EA4EE356-0827-45DB-880D-F3F14E02CD74}" type="sibTrans" cxnId="{0B6C4179-BB7E-4624-815D-96CA203839CC}">
      <dgm:prSet/>
      <dgm:spPr/>
      <dgm:t>
        <a:bodyPr/>
        <a:lstStyle/>
        <a:p>
          <a:endParaRPr lang="fr-FR" sz="1000">
            <a:latin typeface="DINPro" panose="020B0504020101020102" pitchFamily="34" charset="0"/>
          </a:endParaRPr>
        </a:p>
      </dgm:t>
    </dgm:pt>
    <dgm:pt modelId="{9D5A3EDE-C801-401E-8422-4F231AC59DAA}">
      <dgm:prSet custT="1"/>
      <dgm:spPr>
        <a:solidFill>
          <a:srgbClr val="E37224"/>
        </a:solidFill>
      </dgm:spPr>
      <dgm:t>
        <a:bodyPr/>
        <a:lstStyle/>
        <a:p>
          <a:r>
            <a:rPr lang="fr-FR" sz="1000" dirty="0">
              <a:latin typeface="DINPro" panose="020B0504020101020102" pitchFamily="34" charset="0"/>
            </a:rPr>
            <a:t>Muriel Moujeard </a:t>
          </a:r>
        </a:p>
        <a:p>
          <a:r>
            <a:rPr lang="fr-FR" sz="1000" dirty="0">
              <a:latin typeface="DINPro" panose="020B0504020101020102" pitchFamily="34" charset="0"/>
            </a:rPr>
            <a:t>Secrétaire </a:t>
          </a:r>
        </a:p>
      </dgm:t>
    </dgm:pt>
    <dgm:pt modelId="{6E245580-3976-48A8-B6AC-3E4DD2B3B7E6}" type="parTrans" cxnId="{63483FA2-EF69-437D-B417-045BC4A4799F}">
      <dgm:prSet/>
      <dgm:spPr/>
      <dgm:t>
        <a:bodyPr/>
        <a:lstStyle/>
        <a:p>
          <a:endParaRPr lang="fr-FR" sz="1000">
            <a:latin typeface="DINPro" panose="020B0504020101020102" pitchFamily="34" charset="0"/>
          </a:endParaRPr>
        </a:p>
      </dgm:t>
    </dgm:pt>
    <dgm:pt modelId="{898BAAA4-DE5F-423B-B9FE-3BD9BC54F780}" type="sibTrans" cxnId="{63483FA2-EF69-437D-B417-045BC4A4799F}">
      <dgm:prSet/>
      <dgm:spPr/>
      <dgm:t>
        <a:bodyPr/>
        <a:lstStyle/>
        <a:p>
          <a:endParaRPr lang="fr-FR" sz="1000">
            <a:latin typeface="DINPro" panose="020B0504020101020102" pitchFamily="34" charset="0"/>
          </a:endParaRPr>
        </a:p>
      </dgm:t>
    </dgm:pt>
    <dgm:pt modelId="{73BAA3B7-CE91-4FDA-8577-C93860C2F27D}">
      <dgm:prSet custT="1"/>
      <dgm:spPr>
        <a:solidFill>
          <a:srgbClr val="E37224"/>
        </a:solidFill>
      </dgm:spPr>
      <dgm:t>
        <a:bodyPr/>
        <a:lstStyle/>
        <a:p>
          <a:r>
            <a:rPr lang="fr-FR" sz="1000" dirty="0">
              <a:latin typeface="DINPro" panose="020B0504020101020102" pitchFamily="34" charset="0"/>
            </a:rPr>
            <a:t>Christine Perrin-Eloy </a:t>
          </a:r>
        </a:p>
        <a:p>
          <a:r>
            <a:rPr lang="fr-FR" sz="1000" dirty="0">
              <a:latin typeface="DINPro" panose="020B0504020101020102" pitchFamily="34" charset="0"/>
            </a:rPr>
            <a:t>Secrétaire Adjointe </a:t>
          </a:r>
        </a:p>
      </dgm:t>
    </dgm:pt>
    <dgm:pt modelId="{EA76793F-AD88-4D05-A3FA-F2263A07E5A6}" type="parTrans" cxnId="{5CE56792-F354-46B6-B885-37E48BC87DED}">
      <dgm:prSet/>
      <dgm:spPr/>
      <dgm:t>
        <a:bodyPr/>
        <a:lstStyle/>
        <a:p>
          <a:endParaRPr lang="fr-FR" sz="1000">
            <a:latin typeface="DINPro" panose="020B0504020101020102" pitchFamily="34" charset="0"/>
          </a:endParaRPr>
        </a:p>
      </dgm:t>
    </dgm:pt>
    <dgm:pt modelId="{E4DE41C2-AC07-4E2C-9D8A-3B67C87A67CB}" type="sibTrans" cxnId="{5CE56792-F354-46B6-B885-37E48BC87DED}">
      <dgm:prSet/>
      <dgm:spPr/>
      <dgm:t>
        <a:bodyPr/>
        <a:lstStyle/>
        <a:p>
          <a:endParaRPr lang="fr-FR" sz="1000">
            <a:latin typeface="DINPro" panose="020B0504020101020102" pitchFamily="34" charset="0"/>
          </a:endParaRPr>
        </a:p>
      </dgm:t>
    </dgm:pt>
    <dgm:pt modelId="{DB5DCEDF-B240-4C9C-83C6-3116540D9073}">
      <dgm:prSet custT="1"/>
      <dgm:spPr>
        <a:solidFill>
          <a:srgbClr val="E37224"/>
        </a:solidFill>
      </dgm:spPr>
      <dgm:t>
        <a:bodyPr/>
        <a:lstStyle/>
        <a:p>
          <a:r>
            <a:rPr lang="fr-FR" sz="1000" dirty="0">
              <a:latin typeface="DINPro" panose="020B0504020101020102" pitchFamily="34" charset="0"/>
            </a:rPr>
            <a:t>David Vallaperta </a:t>
          </a:r>
        </a:p>
        <a:p>
          <a:r>
            <a:rPr lang="fr-FR" sz="1000" dirty="0">
              <a:latin typeface="DINPro" panose="020B0504020101020102" pitchFamily="34" charset="0"/>
            </a:rPr>
            <a:t>Membre </a:t>
          </a:r>
        </a:p>
      </dgm:t>
    </dgm:pt>
    <dgm:pt modelId="{C70C776C-C4F0-43B7-9F28-A8D4BAB16CF6}" type="parTrans" cxnId="{1D36CBA1-A658-4826-BC4C-B46C5C41805B}">
      <dgm:prSet/>
      <dgm:spPr/>
      <dgm:t>
        <a:bodyPr/>
        <a:lstStyle/>
        <a:p>
          <a:endParaRPr lang="fr-FR" sz="1000">
            <a:latin typeface="DINPro" panose="020B0504020101020102" pitchFamily="34" charset="0"/>
          </a:endParaRPr>
        </a:p>
      </dgm:t>
    </dgm:pt>
    <dgm:pt modelId="{3EDC170E-C762-49B6-B8B0-E0D8DE874BB0}" type="sibTrans" cxnId="{1D36CBA1-A658-4826-BC4C-B46C5C41805B}">
      <dgm:prSet/>
      <dgm:spPr/>
      <dgm:t>
        <a:bodyPr/>
        <a:lstStyle/>
        <a:p>
          <a:endParaRPr lang="fr-FR" sz="1000">
            <a:latin typeface="DINPro" panose="020B0504020101020102" pitchFamily="34" charset="0"/>
          </a:endParaRPr>
        </a:p>
      </dgm:t>
    </dgm:pt>
    <dgm:pt modelId="{9B7AA6BC-F333-4ACE-8388-97166094DD8E}">
      <dgm:prSet custT="1"/>
      <dgm:spPr>
        <a:solidFill>
          <a:srgbClr val="E37224"/>
        </a:solidFill>
      </dgm:spPr>
      <dgm:t>
        <a:bodyPr/>
        <a:lstStyle/>
        <a:p>
          <a:r>
            <a:rPr lang="fr-FR" sz="1000" dirty="0">
              <a:latin typeface="DINPro" panose="020B0504020101020102" pitchFamily="34" charset="0"/>
            </a:rPr>
            <a:t>Bruno Pagès </a:t>
          </a:r>
        </a:p>
        <a:p>
          <a:r>
            <a:rPr lang="fr-FR" sz="1000" dirty="0">
              <a:latin typeface="DINPro" panose="020B0504020101020102" pitchFamily="34" charset="0"/>
            </a:rPr>
            <a:t>Membre </a:t>
          </a:r>
        </a:p>
      </dgm:t>
    </dgm:pt>
    <dgm:pt modelId="{538C7D68-8E9C-45AF-AC28-F725C6CCFB1F}" type="parTrans" cxnId="{A0B64836-2D5D-4B1E-AFD9-8893808B5FEB}">
      <dgm:prSet/>
      <dgm:spPr/>
      <dgm:t>
        <a:bodyPr/>
        <a:lstStyle/>
        <a:p>
          <a:endParaRPr lang="fr-FR" sz="1000">
            <a:latin typeface="DINPro" panose="020B0504020101020102" pitchFamily="34" charset="0"/>
          </a:endParaRPr>
        </a:p>
      </dgm:t>
    </dgm:pt>
    <dgm:pt modelId="{11319C65-8B66-43F3-9EF9-FA02766A2484}" type="sibTrans" cxnId="{A0B64836-2D5D-4B1E-AFD9-8893808B5FEB}">
      <dgm:prSet/>
      <dgm:spPr/>
      <dgm:t>
        <a:bodyPr/>
        <a:lstStyle/>
        <a:p>
          <a:endParaRPr lang="fr-FR" sz="1000">
            <a:latin typeface="DINPro" panose="020B0504020101020102" pitchFamily="34" charset="0"/>
          </a:endParaRPr>
        </a:p>
      </dgm:t>
    </dgm:pt>
    <dgm:pt modelId="{C6BE17F3-212C-4004-B10F-8B007D27A7D6}">
      <dgm:prSet custT="1"/>
      <dgm:spPr>
        <a:solidFill>
          <a:srgbClr val="E37224"/>
        </a:solidFill>
      </dgm:spPr>
      <dgm:t>
        <a:bodyPr/>
        <a:lstStyle/>
        <a:p>
          <a:r>
            <a:rPr lang="fr-FR" sz="1000" dirty="0">
              <a:latin typeface="DINPro" panose="020B0504020101020102" pitchFamily="34" charset="0"/>
            </a:rPr>
            <a:t>Philippe Roquelaure </a:t>
          </a:r>
        </a:p>
        <a:p>
          <a:r>
            <a:rPr lang="fr-FR" sz="1000" dirty="0">
              <a:latin typeface="DINPro" panose="020B0504020101020102" pitchFamily="34" charset="0"/>
            </a:rPr>
            <a:t>Membre </a:t>
          </a:r>
        </a:p>
      </dgm:t>
    </dgm:pt>
    <dgm:pt modelId="{6D0CC8F8-1BAE-47E0-8D9E-8B1F976B55F5}" type="parTrans" cxnId="{0EE56CEF-1C01-4E5C-8E9D-A209F605C7B6}">
      <dgm:prSet/>
      <dgm:spPr/>
      <dgm:t>
        <a:bodyPr/>
        <a:lstStyle/>
        <a:p>
          <a:endParaRPr lang="fr-FR" sz="1000">
            <a:latin typeface="DINPro" panose="020B0504020101020102" pitchFamily="34" charset="0"/>
          </a:endParaRPr>
        </a:p>
      </dgm:t>
    </dgm:pt>
    <dgm:pt modelId="{A66C2014-238F-4F86-AC45-27EA10E89CC9}" type="sibTrans" cxnId="{0EE56CEF-1C01-4E5C-8E9D-A209F605C7B6}">
      <dgm:prSet/>
      <dgm:spPr/>
      <dgm:t>
        <a:bodyPr/>
        <a:lstStyle/>
        <a:p>
          <a:endParaRPr lang="fr-FR" sz="1000">
            <a:latin typeface="DINPro" panose="020B0504020101020102" pitchFamily="34" charset="0"/>
          </a:endParaRPr>
        </a:p>
      </dgm:t>
    </dgm:pt>
    <dgm:pt modelId="{6A941B73-FB8D-4925-8EF3-76CB88F8482F}" type="pres">
      <dgm:prSet presAssocID="{DDA8D976-D767-4758-B483-F8B4F2BDDE64}" presName="Name0" presStyleCnt="0">
        <dgm:presLayoutVars>
          <dgm:dir/>
          <dgm:resizeHandles val="exact"/>
        </dgm:presLayoutVars>
      </dgm:prSet>
      <dgm:spPr/>
    </dgm:pt>
    <dgm:pt modelId="{59A488E5-7DCE-46DC-81BB-49BE1C04DC31}" type="pres">
      <dgm:prSet presAssocID="{80EC15DA-E12A-496B-81F3-A5FC269A8BB5}" presName="composite" presStyleCnt="0"/>
      <dgm:spPr/>
    </dgm:pt>
    <dgm:pt modelId="{90B36D69-080D-446D-B000-40DCF2CEDBEC}" type="pres">
      <dgm:prSet presAssocID="{80EC15DA-E12A-496B-81F3-A5FC269A8BB5}" presName="rect1" presStyleLbl="bgImgPlace1" presStyleIdx="0" presStyleCnt="9"/>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a:solidFill>
            <a:srgbClr val="182D38"/>
          </a:solidFill>
        </a:ln>
      </dgm:spPr>
    </dgm:pt>
    <dgm:pt modelId="{D2FB21B0-C505-49FD-B695-486B098EB409}" type="pres">
      <dgm:prSet presAssocID="{80EC15DA-E12A-496B-81F3-A5FC269A8BB5}" presName="wedgeRectCallout1" presStyleLbl="node1" presStyleIdx="0" presStyleCnt="9">
        <dgm:presLayoutVars>
          <dgm:bulletEnabled val="1"/>
        </dgm:presLayoutVars>
      </dgm:prSet>
      <dgm:spPr/>
    </dgm:pt>
    <dgm:pt modelId="{CA1CF705-3001-4839-9693-986C41EFAA10}" type="pres">
      <dgm:prSet presAssocID="{C7583BA2-ED33-479D-AD3B-733929719EE5}" presName="sibTrans" presStyleCnt="0"/>
      <dgm:spPr/>
    </dgm:pt>
    <dgm:pt modelId="{0D11EB77-E3A1-4B02-BF5F-89C3B2548CC4}" type="pres">
      <dgm:prSet presAssocID="{5E65EDF3-980A-4068-A188-CCC9ECE31C4D}" presName="composite" presStyleCnt="0"/>
      <dgm:spPr/>
    </dgm:pt>
    <dgm:pt modelId="{79E67DC5-3B7F-4BEC-B99D-DE06138281AC}" type="pres">
      <dgm:prSet presAssocID="{5E65EDF3-980A-4068-A188-CCC9ECE31C4D}" presName="rect1" presStyleLbl="bgImgPlace1" presStyleIdx="1" presStyleCnt="9"/>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a:ln>
          <a:solidFill>
            <a:srgbClr val="182D38"/>
          </a:solidFill>
        </a:ln>
      </dgm:spPr>
    </dgm:pt>
    <dgm:pt modelId="{6F7E334F-76C7-423A-A214-170700805900}" type="pres">
      <dgm:prSet presAssocID="{5E65EDF3-980A-4068-A188-CCC9ECE31C4D}" presName="wedgeRectCallout1" presStyleLbl="node1" presStyleIdx="1" presStyleCnt="9">
        <dgm:presLayoutVars>
          <dgm:bulletEnabled val="1"/>
        </dgm:presLayoutVars>
      </dgm:prSet>
      <dgm:spPr/>
    </dgm:pt>
    <dgm:pt modelId="{FA6AEADB-ABF7-4C2A-B060-7A63CA440668}" type="pres">
      <dgm:prSet presAssocID="{614CD7CA-E721-4930-BCB7-3F6D8FFB9ABF}" presName="sibTrans" presStyleCnt="0"/>
      <dgm:spPr/>
    </dgm:pt>
    <dgm:pt modelId="{F0D01174-5C02-48C3-8DC9-A6A0E669D27D}" type="pres">
      <dgm:prSet presAssocID="{2A9DE8FE-5254-4482-B6BB-75AEAB99724A}" presName="composite" presStyleCnt="0"/>
      <dgm:spPr/>
    </dgm:pt>
    <dgm:pt modelId="{4F85E2F2-480A-42E1-BDB5-4DD0D1F669E2}" type="pres">
      <dgm:prSet presAssocID="{2A9DE8FE-5254-4482-B6BB-75AEAB99724A}" presName="rect1" presStyleLbl="bgImgPlace1" presStyleIdx="2" presStyleCnt="9"/>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a:ln>
          <a:solidFill>
            <a:srgbClr val="182D38"/>
          </a:solidFill>
        </a:ln>
      </dgm:spPr>
    </dgm:pt>
    <dgm:pt modelId="{B03E004D-AF58-4EB1-A704-2A919DB9267B}" type="pres">
      <dgm:prSet presAssocID="{2A9DE8FE-5254-4482-B6BB-75AEAB99724A}" presName="wedgeRectCallout1" presStyleLbl="node1" presStyleIdx="2" presStyleCnt="9">
        <dgm:presLayoutVars>
          <dgm:bulletEnabled val="1"/>
        </dgm:presLayoutVars>
      </dgm:prSet>
      <dgm:spPr/>
    </dgm:pt>
    <dgm:pt modelId="{BF27849F-92BA-4129-AB74-1705CEB6CC89}" type="pres">
      <dgm:prSet presAssocID="{5C1E35B7-49B7-46FA-B5E0-68F622AF9C98}" presName="sibTrans" presStyleCnt="0"/>
      <dgm:spPr/>
    </dgm:pt>
    <dgm:pt modelId="{0EE30F85-7B55-48F6-B8A3-35764421E295}" type="pres">
      <dgm:prSet presAssocID="{1D2EC4BE-6DC8-48A1-9913-B75D5526E5B4}" presName="composite" presStyleCnt="0"/>
      <dgm:spPr/>
    </dgm:pt>
    <dgm:pt modelId="{D0EE0864-70DF-4F63-AD25-9153C1BAC370}" type="pres">
      <dgm:prSet presAssocID="{1D2EC4BE-6DC8-48A1-9913-B75D5526E5B4}" presName="rect1" presStyleLbl="bgImgPlace1" presStyleIdx="3" presStyleCnt="9"/>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a:ln>
          <a:solidFill>
            <a:srgbClr val="182D38"/>
          </a:solidFill>
        </a:ln>
      </dgm:spPr>
    </dgm:pt>
    <dgm:pt modelId="{65FC99BB-73B4-47C5-A2DD-DB3343E3D91B}" type="pres">
      <dgm:prSet presAssocID="{1D2EC4BE-6DC8-48A1-9913-B75D5526E5B4}" presName="wedgeRectCallout1" presStyleLbl="node1" presStyleIdx="3" presStyleCnt="9">
        <dgm:presLayoutVars>
          <dgm:bulletEnabled val="1"/>
        </dgm:presLayoutVars>
      </dgm:prSet>
      <dgm:spPr/>
    </dgm:pt>
    <dgm:pt modelId="{DC0285EB-EFA7-4A22-A5EA-1C689C5C1E19}" type="pres">
      <dgm:prSet presAssocID="{EA4EE356-0827-45DB-880D-F3F14E02CD74}" presName="sibTrans" presStyleCnt="0"/>
      <dgm:spPr/>
    </dgm:pt>
    <dgm:pt modelId="{FC243D44-4552-472C-9D01-AD4467A6C444}" type="pres">
      <dgm:prSet presAssocID="{9D5A3EDE-C801-401E-8422-4F231AC59DAA}" presName="composite" presStyleCnt="0"/>
      <dgm:spPr/>
    </dgm:pt>
    <dgm:pt modelId="{0459F9D7-3F8E-4B8E-8C22-AB016650EE14}" type="pres">
      <dgm:prSet presAssocID="{9D5A3EDE-C801-401E-8422-4F231AC59DAA}" presName="rect1" presStyleLbl="bgImgPlace1" presStyleIdx="4" presStyleCnt="9"/>
      <dgm:spPr>
        <a:blipFill>
          <a:blip xmlns:r="http://schemas.openxmlformats.org/officeDocument/2006/relationships" r:embed="rId5" cstate="print">
            <a:extLst>
              <a:ext uri="{28A0092B-C50C-407E-A947-70E740481C1C}">
                <a14:useLocalDpi xmlns:a14="http://schemas.microsoft.com/office/drawing/2010/main" val="0"/>
              </a:ext>
            </a:extLst>
          </a:blip>
          <a:srcRect/>
          <a:stretch>
            <a:fillRect/>
          </a:stretch>
        </a:blipFill>
        <a:ln>
          <a:solidFill>
            <a:srgbClr val="182D38"/>
          </a:solidFill>
        </a:ln>
      </dgm:spPr>
    </dgm:pt>
    <dgm:pt modelId="{126039D5-B37A-4C3E-A255-5C08D3C7B8BC}" type="pres">
      <dgm:prSet presAssocID="{9D5A3EDE-C801-401E-8422-4F231AC59DAA}" presName="wedgeRectCallout1" presStyleLbl="node1" presStyleIdx="4" presStyleCnt="9">
        <dgm:presLayoutVars>
          <dgm:bulletEnabled val="1"/>
        </dgm:presLayoutVars>
      </dgm:prSet>
      <dgm:spPr/>
    </dgm:pt>
    <dgm:pt modelId="{503D1B3A-59F7-4C5F-A193-27CBBA16F299}" type="pres">
      <dgm:prSet presAssocID="{898BAAA4-DE5F-423B-B9FE-3BD9BC54F780}" presName="sibTrans" presStyleCnt="0"/>
      <dgm:spPr/>
    </dgm:pt>
    <dgm:pt modelId="{D1765B92-FBE7-4C96-B54B-6B63C5AFEA8A}" type="pres">
      <dgm:prSet presAssocID="{73BAA3B7-CE91-4FDA-8577-C93860C2F27D}" presName="composite" presStyleCnt="0"/>
      <dgm:spPr/>
    </dgm:pt>
    <dgm:pt modelId="{829153E4-4979-4B83-9BD6-6EB538422177}" type="pres">
      <dgm:prSet presAssocID="{73BAA3B7-CE91-4FDA-8577-C93860C2F27D}" presName="rect1" presStyleLbl="bgImgPlace1" presStyleIdx="5" presStyleCnt="9"/>
      <dgm:spPr>
        <a:blipFill>
          <a:blip xmlns:r="http://schemas.openxmlformats.org/officeDocument/2006/relationships" r:embed="rId6" cstate="print">
            <a:extLst>
              <a:ext uri="{28A0092B-C50C-407E-A947-70E740481C1C}">
                <a14:useLocalDpi xmlns:a14="http://schemas.microsoft.com/office/drawing/2010/main" val="0"/>
              </a:ext>
            </a:extLst>
          </a:blip>
          <a:srcRect/>
          <a:stretch>
            <a:fillRect/>
          </a:stretch>
        </a:blipFill>
        <a:ln>
          <a:solidFill>
            <a:srgbClr val="182D38"/>
          </a:solidFill>
        </a:ln>
      </dgm:spPr>
    </dgm:pt>
    <dgm:pt modelId="{20E662ED-9D34-4332-B9E3-1927F90CEA89}" type="pres">
      <dgm:prSet presAssocID="{73BAA3B7-CE91-4FDA-8577-C93860C2F27D}" presName="wedgeRectCallout1" presStyleLbl="node1" presStyleIdx="5" presStyleCnt="9">
        <dgm:presLayoutVars>
          <dgm:bulletEnabled val="1"/>
        </dgm:presLayoutVars>
      </dgm:prSet>
      <dgm:spPr/>
    </dgm:pt>
    <dgm:pt modelId="{907F236A-3B05-486E-9DA9-93815BCD2EA4}" type="pres">
      <dgm:prSet presAssocID="{E4DE41C2-AC07-4E2C-9D8A-3B67C87A67CB}" presName="sibTrans" presStyleCnt="0"/>
      <dgm:spPr/>
    </dgm:pt>
    <dgm:pt modelId="{3F56FB4C-DB39-41CF-B1A9-16DD6498AEC1}" type="pres">
      <dgm:prSet presAssocID="{DB5DCEDF-B240-4C9C-83C6-3116540D9073}" presName="composite" presStyleCnt="0"/>
      <dgm:spPr/>
    </dgm:pt>
    <dgm:pt modelId="{C209BC3C-0091-4E8D-AC57-0BDA06D7B9BF}" type="pres">
      <dgm:prSet presAssocID="{DB5DCEDF-B240-4C9C-83C6-3116540D9073}" presName="rect1" presStyleLbl="bgImgPlace1" presStyleIdx="6" presStyleCnt="9"/>
      <dgm:spPr>
        <a:blipFill>
          <a:blip xmlns:r="http://schemas.openxmlformats.org/officeDocument/2006/relationships" r:embed="rId7" cstate="print">
            <a:extLst>
              <a:ext uri="{28A0092B-C50C-407E-A947-70E740481C1C}">
                <a14:useLocalDpi xmlns:a14="http://schemas.microsoft.com/office/drawing/2010/main" val="0"/>
              </a:ext>
            </a:extLst>
          </a:blip>
          <a:srcRect/>
          <a:stretch>
            <a:fillRect/>
          </a:stretch>
        </a:blipFill>
        <a:ln>
          <a:solidFill>
            <a:srgbClr val="182D38"/>
          </a:solidFill>
        </a:ln>
      </dgm:spPr>
    </dgm:pt>
    <dgm:pt modelId="{384F7AE7-9567-4512-967C-3FF1A4464F48}" type="pres">
      <dgm:prSet presAssocID="{DB5DCEDF-B240-4C9C-83C6-3116540D9073}" presName="wedgeRectCallout1" presStyleLbl="node1" presStyleIdx="6" presStyleCnt="9">
        <dgm:presLayoutVars>
          <dgm:bulletEnabled val="1"/>
        </dgm:presLayoutVars>
      </dgm:prSet>
      <dgm:spPr/>
    </dgm:pt>
    <dgm:pt modelId="{8883108B-014E-4C9E-850D-2441D75BA5CE}" type="pres">
      <dgm:prSet presAssocID="{3EDC170E-C762-49B6-B8B0-E0D8DE874BB0}" presName="sibTrans" presStyleCnt="0"/>
      <dgm:spPr/>
    </dgm:pt>
    <dgm:pt modelId="{A69C98A1-2AA9-4ADF-8B48-A634EF086D4F}" type="pres">
      <dgm:prSet presAssocID="{9B7AA6BC-F333-4ACE-8388-97166094DD8E}" presName="composite" presStyleCnt="0"/>
      <dgm:spPr/>
    </dgm:pt>
    <dgm:pt modelId="{8BBB3936-F0AB-41F7-B3CE-9F71DFB34D24}" type="pres">
      <dgm:prSet presAssocID="{9B7AA6BC-F333-4ACE-8388-97166094DD8E}" presName="rect1" presStyleLbl="bgImgPlace1" presStyleIdx="7" presStyleCnt="9"/>
      <dgm:spPr>
        <a:blipFill>
          <a:blip xmlns:r="http://schemas.openxmlformats.org/officeDocument/2006/relationships" r:embed="rId8" cstate="print">
            <a:extLst>
              <a:ext uri="{28A0092B-C50C-407E-A947-70E740481C1C}">
                <a14:useLocalDpi xmlns:a14="http://schemas.microsoft.com/office/drawing/2010/main" val="0"/>
              </a:ext>
            </a:extLst>
          </a:blip>
          <a:srcRect/>
          <a:stretch>
            <a:fillRect/>
          </a:stretch>
        </a:blipFill>
        <a:ln>
          <a:solidFill>
            <a:srgbClr val="182D38"/>
          </a:solidFill>
        </a:ln>
      </dgm:spPr>
    </dgm:pt>
    <dgm:pt modelId="{46DD4E4D-73B7-4002-A446-9DF4C4B9CA45}" type="pres">
      <dgm:prSet presAssocID="{9B7AA6BC-F333-4ACE-8388-97166094DD8E}" presName="wedgeRectCallout1" presStyleLbl="node1" presStyleIdx="7" presStyleCnt="9">
        <dgm:presLayoutVars>
          <dgm:bulletEnabled val="1"/>
        </dgm:presLayoutVars>
      </dgm:prSet>
      <dgm:spPr/>
    </dgm:pt>
    <dgm:pt modelId="{CD11B727-6B98-42AF-B591-3D3FA4F27ECB}" type="pres">
      <dgm:prSet presAssocID="{11319C65-8B66-43F3-9EF9-FA02766A2484}" presName="sibTrans" presStyleCnt="0"/>
      <dgm:spPr/>
    </dgm:pt>
    <dgm:pt modelId="{EA735FD5-C0AE-44FA-B063-1AD00AD6C4B3}" type="pres">
      <dgm:prSet presAssocID="{C6BE17F3-212C-4004-B10F-8B007D27A7D6}" presName="composite" presStyleCnt="0"/>
      <dgm:spPr/>
    </dgm:pt>
    <dgm:pt modelId="{D0A834A9-D405-43DD-8010-8C23DFE4713F}" type="pres">
      <dgm:prSet presAssocID="{C6BE17F3-212C-4004-B10F-8B007D27A7D6}" presName="rect1" presStyleLbl="bgImgPlace1" presStyleIdx="8" presStyleCnt="9"/>
      <dgm:spPr>
        <a:blipFill>
          <a:blip xmlns:r="http://schemas.openxmlformats.org/officeDocument/2006/relationships" r:embed="rId9"/>
          <a:srcRect/>
          <a:stretch>
            <a:fillRect t="-12000" b="-12000"/>
          </a:stretch>
        </a:blipFill>
        <a:ln>
          <a:solidFill>
            <a:srgbClr val="182D38"/>
          </a:solidFill>
        </a:ln>
      </dgm:spPr>
    </dgm:pt>
    <dgm:pt modelId="{8C235CA9-01FD-4C12-B95D-53A1F9656B46}" type="pres">
      <dgm:prSet presAssocID="{C6BE17F3-212C-4004-B10F-8B007D27A7D6}" presName="wedgeRectCallout1" presStyleLbl="node1" presStyleIdx="8" presStyleCnt="9">
        <dgm:presLayoutVars>
          <dgm:bulletEnabled val="1"/>
        </dgm:presLayoutVars>
      </dgm:prSet>
      <dgm:spPr/>
    </dgm:pt>
  </dgm:ptLst>
  <dgm:cxnLst>
    <dgm:cxn modelId="{9CE6120C-0376-4754-B4D1-3408E9205D2B}" type="presOf" srcId="{5E65EDF3-980A-4068-A188-CCC9ECE31C4D}" destId="{6F7E334F-76C7-423A-A214-170700805900}" srcOrd="0" destOrd="0" presId="urn:microsoft.com/office/officeart/2008/layout/BendingPictureCaptionList"/>
    <dgm:cxn modelId="{35084714-5337-4C0E-9FE1-A47BC06292D4}" type="presOf" srcId="{1D2EC4BE-6DC8-48A1-9913-B75D5526E5B4}" destId="{65FC99BB-73B4-47C5-A2DD-DB3343E3D91B}" srcOrd="0" destOrd="0" presId="urn:microsoft.com/office/officeart/2008/layout/BendingPictureCaptionList"/>
    <dgm:cxn modelId="{A0B64836-2D5D-4B1E-AFD9-8893808B5FEB}" srcId="{DDA8D976-D767-4758-B483-F8B4F2BDDE64}" destId="{9B7AA6BC-F333-4ACE-8388-97166094DD8E}" srcOrd="7" destOrd="0" parTransId="{538C7D68-8E9C-45AF-AC28-F725C6CCFB1F}" sibTransId="{11319C65-8B66-43F3-9EF9-FA02766A2484}"/>
    <dgm:cxn modelId="{59F1B947-3EC0-48B5-9650-4CF5F65632E3}" srcId="{DDA8D976-D767-4758-B483-F8B4F2BDDE64}" destId="{80EC15DA-E12A-496B-81F3-A5FC269A8BB5}" srcOrd="0" destOrd="0" parTransId="{45865884-BE03-42D3-B029-BF588F714642}" sibTransId="{C7583BA2-ED33-479D-AD3B-733929719EE5}"/>
    <dgm:cxn modelId="{C879C16E-753E-4B21-A37B-3A6D92EB69FD}" type="presOf" srcId="{9B7AA6BC-F333-4ACE-8388-97166094DD8E}" destId="{46DD4E4D-73B7-4002-A446-9DF4C4B9CA45}" srcOrd="0" destOrd="0" presId="urn:microsoft.com/office/officeart/2008/layout/BendingPictureCaptionList"/>
    <dgm:cxn modelId="{15ED0F59-DE0B-4BE6-8CDC-09AC45B8F297}" type="presOf" srcId="{2A9DE8FE-5254-4482-B6BB-75AEAB99724A}" destId="{B03E004D-AF58-4EB1-A704-2A919DB9267B}" srcOrd="0" destOrd="0" presId="urn:microsoft.com/office/officeart/2008/layout/BendingPictureCaptionList"/>
    <dgm:cxn modelId="{90E51659-5FDF-40B1-9DD8-6FEABD29A7CD}" srcId="{DDA8D976-D767-4758-B483-F8B4F2BDDE64}" destId="{5E65EDF3-980A-4068-A188-CCC9ECE31C4D}" srcOrd="1" destOrd="0" parTransId="{9DA5B828-3F7D-4F05-ACB8-A33CDCC45235}" sibTransId="{614CD7CA-E721-4930-BCB7-3F6D8FFB9ABF}"/>
    <dgm:cxn modelId="{0B6C4179-BB7E-4624-815D-96CA203839CC}" srcId="{DDA8D976-D767-4758-B483-F8B4F2BDDE64}" destId="{1D2EC4BE-6DC8-48A1-9913-B75D5526E5B4}" srcOrd="3" destOrd="0" parTransId="{F570FB9B-F267-4FCE-A14A-3FFDA4205F83}" sibTransId="{EA4EE356-0827-45DB-880D-F3F14E02CD74}"/>
    <dgm:cxn modelId="{5D6BD289-3BF9-4EF8-AE52-4512AED5316F}" type="presOf" srcId="{DDA8D976-D767-4758-B483-F8B4F2BDDE64}" destId="{6A941B73-FB8D-4925-8EF3-76CB88F8482F}" srcOrd="0" destOrd="0" presId="urn:microsoft.com/office/officeart/2008/layout/BendingPictureCaptionList"/>
    <dgm:cxn modelId="{5CE56792-F354-46B6-B885-37E48BC87DED}" srcId="{DDA8D976-D767-4758-B483-F8B4F2BDDE64}" destId="{73BAA3B7-CE91-4FDA-8577-C93860C2F27D}" srcOrd="5" destOrd="0" parTransId="{EA76793F-AD88-4D05-A3FA-F2263A07E5A6}" sibTransId="{E4DE41C2-AC07-4E2C-9D8A-3B67C87A67CB}"/>
    <dgm:cxn modelId="{1D36CBA1-A658-4826-BC4C-B46C5C41805B}" srcId="{DDA8D976-D767-4758-B483-F8B4F2BDDE64}" destId="{DB5DCEDF-B240-4C9C-83C6-3116540D9073}" srcOrd="6" destOrd="0" parTransId="{C70C776C-C4F0-43B7-9F28-A8D4BAB16CF6}" sibTransId="{3EDC170E-C762-49B6-B8B0-E0D8DE874BB0}"/>
    <dgm:cxn modelId="{63483FA2-EF69-437D-B417-045BC4A4799F}" srcId="{DDA8D976-D767-4758-B483-F8B4F2BDDE64}" destId="{9D5A3EDE-C801-401E-8422-4F231AC59DAA}" srcOrd="4" destOrd="0" parTransId="{6E245580-3976-48A8-B6AC-3E4DD2B3B7E6}" sibTransId="{898BAAA4-DE5F-423B-B9FE-3BD9BC54F780}"/>
    <dgm:cxn modelId="{A7432BBD-ECA5-45C7-B755-6AFFDC851896}" type="presOf" srcId="{9D5A3EDE-C801-401E-8422-4F231AC59DAA}" destId="{126039D5-B37A-4C3E-A255-5C08D3C7B8BC}" srcOrd="0" destOrd="0" presId="urn:microsoft.com/office/officeart/2008/layout/BendingPictureCaptionList"/>
    <dgm:cxn modelId="{8221D0CF-B84C-496F-9DA3-8F8683576B8B}" type="presOf" srcId="{73BAA3B7-CE91-4FDA-8577-C93860C2F27D}" destId="{20E662ED-9D34-4332-B9E3-1927F90CEA89}" srcOrd="0" destOrd="0" presId="urn:microsoft.com/office/officeart/2008/layout/BendingPictureCaptionList"/>
    <dgm:cxn modelId="{CE4F3CDC-F40D-4250-9A41-47D9D035AA1F}" type="presOf" srcId="{DB5DCEDF-B240-4C9C-83C6-3116540D9073}" destId="{384F7AE7-9567-4512-967C-3FF1A4464F48}" srcOrd="0" destOrd="0" presId="urn:microsoft.com/office/officeart/2008/layout/BendingPictureCaptionList"/>
    <dgm:cxn modelId="{38852BE4-9F73-40F6-9767-0D3F01464E9F}" srcId="{DDA8D976-D767-4758-B483-F8B4F2BDDE64}" destId="{2A9DE8FE-5254-4482-B6BB-75AEAB99724A}" srcOrd="2" destOrd="0" parTransId="{C177CF80-284D-4C43-A97C-697DE530E767}" sibTransId="{5C1E35B7-49B7-46FA-B5E0-68F622AF9C98}"/>
    <dgm:cxn modelId="{EB7903E8-0F95-432B-A6F6-C56481CB8841}" type="presOf" srcId="{C6BE17F3-212C-4004-B10F-8B007D27A7D6}" destId="{8C235CA9-01FD-4C12-B95D-53A1F9656B46}" srcOrd="0" destOrd="0" presId="urn:microsoft.com/office/officeart/2008/layout/BendingPictureCaptionList"/>
    <dgm:cxn modelId="{F3DCFAEE-2FCD-43E8-90AD-6D02F29500BB}" type="presOf" srcId="{80EC15DA-E12A-496B-81F3-A5FC269A8BB5}" destId="{D2FB21B0-C505-49FD-B695-486B098EB409}" srcOrd="0" destOrd="0" presId="urn:microsoft.com/office/officeart/2008/layout/BendingPictureCaptionList"/>
    <dgm:cxn modelId="{0EE56CEF-1C01-4E5C-8E9D-A209F605C7B6}" srcId="{DDA8D976-D767-4758-B483-F8B4F2BDDE64}" destId="{C6BE17F3-212C-4004-B10F-8B007D27A7D6}" srcOrd="8" destOrd="0" parTransId="{6D0CC8F8-1BAE-47E0-8D9E-8B1F976B55F5}" sibTransId="{A66C2014-238F-4F86-AC45-27EA10E89CC9}"/>
    <dgm:cxn modelId="{1431B375-9548-4C8F-ADEE-8E475DDF1FD1}" type="presParOf" srcId="{6A941B73-FB8D-4925-8EF3-76CB88F8482F}" destId="{59A488E5-7DCE-46DC-81BB-49BE1C04DC31}" srcOrd="0" destOrd="0" presId="urn:microsoft.com/office/officeart/2008/layout/BendingPictureCaptionList"/>
    <dgm:cxn modelId="{59B00A9F-F8AA-4FAD-AEA9-0E8D7EEE0E70}" type="presParOf" srcId="{59A488E5-7DCE-46DC-81BB-49BE1C04DC31}" destId="{90B36D69-080D-446D-B000-40DCF2CEDBEC}" srcOrd="0" destOrd="0" presId="urn:microsoft.com/office/officeart/2008/layout/BendingPictureCaptionList"/>
    <dgm:cxn modelId="{6A938F86-7041-4E26-A792-E58C7C301BAD}" type="presParOf" srcId="{59A488E5-7DCE-46DC-81BB-49BE1C04DC31}" destId="{D2FB21B0-C505-49FD-B695-486B098EB409}" srcOrd="1" destOrd="0" presId="urn:microsoft.com/office/officeart/2008/layout/BendingPictureCaptionList"/>
    <dgm:cxn modelId="{6B6D755A-5177-4F44-B732-81D91D9A32D6}" type="presParOf" srcId="{6A941B73-FB8D-4925-8EF3-76CB88F8482F}" destId="{CA1CF705-3001-4839-9693-986C41EFAA10}" srcOrd="1" destOrd="0" presId="urn:microsoft.com/office/officeart/2008/layout/BendingPictureCaptionList"/>
    <dgm:cxn modelId="{39194740-5E52-4F19-AFB1-F08A3F1D5140}" type="presParOf" srcId="{6A941B73-FB8D-4925-8EF3-76CB88F8482F}" destId="{0D11EB77-E3A1-4B02-BF5F-89C3B2548CC4}" srcOrd="2" destOrd="0" presId="urn:microsoft.com/office/officeart/2008/layout/BendingPictureCaptionList"/>
    <dgm:cxn modelId="{4BBE25C7-2ECB-44EB-A45C-CDB38F7F2124}" type="presParOf" srcId="{0D11EB77-E3A1-4B02-BF5F-89C3B2548CC4}" destId="{79E67DC5-3B7F-4BEC-B99D-DE06138281AC}" srcOrd="0" destOrd="0" presId="urn:microsoft.com/office/officeart/2008/layout/BendingPictureCaptionList"/>
    <dgm:cxn modelId="{C303AD12-F35F-4BD0-A4F4-E112EBEE8DE9}" type="presParOf" srcId="{0D11EB77-E3A1-4B02-BF5F-89C3B2548CC4}" destId="{6F7E334F-76C7-423A-A214-170700805900}" srcOrd="1" destOrd="0" presId="urn:microsoft.com/office/officeart/2008/layout/BendingPictureCaptionList"/>
    <dgm:cxn modelId="{C73ECCD9-8185-4F92-A46B-D5B0323B8031}" type="presParOf" srcId="{6A941B73-FB8D-4925-8EF3-76CB88F8482F}" destId="{FA6AEADB-ABF7-4C2A-B060-7A63CA440668}" srcOrd="3" destOrd="0" presId="urn:microsoft.com/office/officeart/2008/layout/BendingPictureCaptionList"/>
    <dgm:cxn modelId="{76C76157-D4A2-48FA-9F94-183E87BA2017}" type="presParOf" srcId="{6A941B73-FB8D-4925-8EF3-76CB88F8482F}" destId="{F0D01174-5C02-48C3-8DC9-A6A0E669D27D}" srcOrd="4" destOrd="0" presId="urn:microsoft.com/office/officeart/2008/layout/BendingPictureCaptionList"/>
    <dgm:cxn modelId="{88A9B5BB-E957-40B9-B9A4-7E2A9A189A9D}" type="presParOf" srcId="{F0D01174-5C02-48C3-8DC9-A6A0E669D27D}" destId="{4F85E2F2-480A-42E1-BDB5-4DD0D1F669E2}" srcOrd="0" destOrd="0" presId="urn:microsoft.com/office/officeart/2008/layout/BendingPictureCaptionList"/>
    <dgm:cxn modelId="{BCC8B347-3054-44A8-9DA1-8C9FA272B488}" type="presParOf" srcId="{F0D01174-5C02-48C3-8DC9-A6A0E669D27D}" destId="{B03E004D-AF58-4EB1-A704-2A919DB9267B}" srcOrd="1" destOrd="0" presId="urn:microsoft.com/office/officeart/2008/layout/BendingPictureCaptionList"/>
    <dgm:cxn modelId="{23512C12-9503-4C4D-BA7C-7F41A4F787C9}" type="presParOf" srcId="{6A941B73-FB8D-4925-8EF3-76CB88F8482F}" destId="{BF27849F-92BA-4129-AB74-1705CEB6CC89}" srcOrd="5" destOrd="0" presId="urn:microsoft.com/office/officeart/2008/layout/BendingPictureCaptionList"/>
    <dgm:cxn modelId="{23CFFCB8-48CF-473A-BBDE-9DD1FEE5139C}" type="presParOf" srcId="{6A941B73-FB8D-4925-8EF3-76CB88F8482F}" destId="{0EE30F85-7B55-48F6-B8A3-35764421E295}" srcOrd="6" destOrd="0" presId="urn:microsoft.com/office/officeart/2008/layout/BendingPictureCaptionList"/>
    <dgm:cxn modelId="{74194E9D-1A58-4C6B-B1DD-FBECD4CB5D35}" type="presParOf" srcId="{0EE30F85-7B55-48F6-B8A3-35764421E295}" destId="{D0EE0864-70DF-4F63-AD25-9153C1BAC370}" srcOrd="0" destOrd="0" presId="urn:microsoft.com/office/officeart/2008/layout/BendingPictureCaptionList"/>
    <dgm:cxn modelId="{C23AB794-2D5C-47C4-841A-50B1DB42FDF9}" type="presParOf" srcId="{0EE30F85-7B55-48F6-B8A3-35764421E295}" destId="{65FC99BB-73B4-47C5-A2DD-DB3343E3D91B}" srcOrd="1" destOrd="0" presId="urn:microsoft.com/office/officeart/2008/layout/BendingPictureCaptionList"/>
    <dgm:cxn modelId="{392A9F48-450F-4D51-B3C6-7F7A776F4582}" type="presParOf" srcId="{6A941B73-FB8D-4925-8EF3-76CB88F8482F}" destId="{DC0285EB-EFA7-4A22-A5EA-1C689C5C1E19}" srcOrd="7" destOrd="0" presId="urn:microsoft.com/office/officeart/2008/layout/BendingPictureCaptionList"/>
    <dgm:cxn modelId="{0A7D9783-585B-4697-BCEF-CCB6B93BDE02}" type="presParOf" srcId="{6A941B73-FB8D-4925-8EF3-76CB88F8482F}" destId="{FC243D44-4552-472C-9D01-AD4467A6C444}" srcOrd="8" destOrd="0" presId="urn:microsoft.com/office/officeart/2008/layout/BendingPictureCaptionList"/>
    <dgm:cxn modelId="{E6C1DB07-AB92-48EF-9C95-C4FB7BED7E47}" type="presParOf" srcId="{FC243D44-4552-472C-9D01-AD4467A6C444}" destId="{0459F9D7-3F8E-4B8E-8C22-AB016650EE14}" srcOrd="0" destOrd="0" presId="urn:microsoft.com/office/officeart/2008/layout/BendingPictureCaptionList"/>
    <dgm:cxn modelId="{C2E60F06-442C-4620-AC4E-6F6119D72018}" type="presParOf" srcId="{FC243D44-4552-472C-9D01-AD4467A6C444}" destId="{126039D5-B37A-4C3E-A255-5C08D3C7B8BC}" srcOrd="1" destOrd="0" presId="urn:microsoft.com/office/officeart/2008/layout/BendingPictureCaptionList"/>
    <dgm:cxn modelId="{EB017149-79F3-4DD0-9C59-0DC1C65E5E35}" type="presParOf" srcId="{6A941B73-FB8D-4925-8EF3-76CB88F8482F}" destId="{503D1B3A-59F7-4C5F-A193-27CBBA16F299}" srcOrd="9" destOrd="0" presId="urn:microsoft.com/office/officeart/2008/layout/BendingPictureCaptionList"/>
    <dgm:cxn modelId="{40CEB07C-855E-49A9-ACFE-233CAC199460}" type="presParOf" srcId="{6A941B73-FB8D-4925-8EF3-76CB88F8482F}" destId="{D1765B92-FBE7-4C96-B54B-6B63C5AFEA8A}" srcOrd="10" destOrd="0" presId="urn:microsoft.com/office/officeart/2008/layout/BendingPictureCaptionList"/>
    <dgm:cxn modelId="{9C64057D-DDAC-4D8C-9FDC-F77CE42FA3DD}" type="presParOf" srcId="{D1765B92-FBE7-4C96-B54B-6B63C5AFEA8A}" destId="{829153E4-4979-4B83-9BD6-6EB538422177}" srcOrd="0" destOrd="0" presId="urn:microsoft.com/office/officeart/2008/layout/BendingPictureCaptionList"/>
    <dgm:cxn modelId="{DE38D61C-6512-47BE-8DB7-FA706DAD0520}" type="presParOf" srcId="{D1765B92-FBE7-4C96-B54B-6B63C5AFEA8A}" destId="{20E662ED-9D34-4332-B9E3-1927F90CEA89}" srcOrd="1" destOrd="0" presId="urn:microsoft.com/office/officeart/2008/layout/BendingPictureCaptionList"/>
    <dgm:cxn modelId="{9329D706-D07C-41E7-842D-4ADC5DE594F1}" type="presParOf" srcId="{6A941B73-FB8D-4925-8EF3-76CB88F8482F}" destId="{907F236A-3B05-486E-9DA9-93815BCD2EA4}" srcOrd="11" destOrd="0" presId="urn:microsoft.com/office/officeart/2008/layout/BendingPictureCaptionList"/>
    <dgm:cxn modelId="{25736128-CC91-4887-A541-B0B663980120}" type="presParOf" srcId="{6A941B73-FB8D-4925-8EF3-76CB88F8482F}" destId="{3F56FB4C-DB39-41CF-B1A9-16DD6498AEC1}" srcOrd="12" destOrd="0" presId="urn:microsoft.com/office/officeart/2008/layout/BendingPictureCaptionList"/>
    <dgm:cxn modelId="{4BE51AC7-1051-4F34-8EC8-FAF7530B11B5}" type="presParOf" srcId="{3F56FB4C-DB39-41CF-B1A9-16DD6498AEC1}" destId="{C209BC3C-0091-4E8D-AC57-0BDA06D7B9BF}" srcOrd="0" destOrd="0" presId="urn:microsoft.com/office/officeart/2008/layout/BendingPictureCaptionList"/>
    <dgm:cxn modelId="{FFE9BE44-FE88-4E9C-9FF2-6BF20F462FE6}" type="presParOf" srcId="{3F56FB4C-DB39-41CF-B1A9-16DD6498AEC1}" destId="{384F7AE7-9567-4512-967C-3FF1A4464F48}" srcOrd="1" destOrd="0" presId="urn:microsoft.com/office/officeart/2008/layout/BendingPictureCaptionList"/>
    <dgm:cxn modelId="{CD3B07D2-A14C-452B-AA32-F9D5E1FB8E0A}" type="presParOf" srcId="{6A941B73-FB8D-4925-8EF3-76CB88F8482F}" destId="{8883108B-014E-4C9E-850D-2441D75BA5CE}" srcOrd="13" destOrd="0" presId="urn:microsoft.com/office/officeart/2008/layout/BendingPictureCaptionList"/>
    <dgm:cxn modelId="{446825F5-98BC-48A1-8D41-8A2514BEC078}" type="presParOf" srcId="{6A941B73-FB8D-4925-8EF3-76CB88F8482F}" destId="{A69C98A1-2AA9-4ADF-8B48-A634EF086D4F}" srcOrd="14" destOrd="0" presId="urn:microsoft.com/office/officeart/2008/layout/BendingPictureCaptionList"/>
    <dgm:cxn modelId="{64AEDDB3-0B42-49E3-B25C-BD0F54280D70}" type="presParOf" srcId="{A69C98A1-2AA9-4ADF-8B48-A634EF086D4F}" destId="{8BBB3936-F0AB-41F7-B3CE-9F71DFB34D24}" srcOrd="0" destOrd="0" presId="urn:microsoft.com/office/officeart/2008/layout/BendingPictureCaptionList"/>
    <dgm:cxn modelId="{557F7259-11D1-41D1-8409-55EB5FE26AC5}" type="presParOf" srcId="{A69C98A1-2AA9-4ADF-8B48-A634EF086D4F}" destId="{46DD4E4D-73B7-4002-A446-9DF4C4B9CA45}" srcOrd="1" destOrd="0" presId="urn:microsoft.com/office/officeart/2008/layout/BendingPictureCaptionList"/>
    <dgm:cxn modelId="{2158B192-05EE-4DD7-B930-5901ECA87E12}" type="presParOf" srcId="{6A941B73-FB8D-4925-8EF3-76CB88F8482F}" destId="{CD11B727-6B98-42AF-B591-3D3FA4F27ECB}" srcOrd="15" destOrd="0" presId="urn:microsoft.com/office/officeart/2008/layout/BendingPictureCaptionList"/>
    <dgm:cxn modelId="{9AEBD971-0839-4680-A5E6-B718EDE9BDC6}" type="presParOf" srcId="{6A941B73-FB8D-4925-8EF3-76CB88F8482F}" destId="{EA735FD5-C0AE-44FA-B063-1AD00AD6C4B3}" srcOrd="16" destOrd="0" presId="urn:microsoft.com/office/officeart/2008/layout/BendingPictureCaptionList"/>
    <dgm:cxn modelId="{A82EA992-8D18-43FB-B181-231FAFA893CF}" type="presParOf" srcId="{EA735FD5-C0AE-44FA-B063-1AD00AD6C4B3}" destId="{D0A834A9-D405-43DD-8010-8C23DFE4713F}" srcOrd="0" destOrd="0" presId="urn:microsoft.com/office/officeart/2008/layout/BendingPictureCaptionList"/>
    <dgm:cxn modelId="{0F469941-DA3F-4009-B19E-63B6A35781FD}" type="presParOf" srcId="{EA735FD5-C0AE-44FA-B063-1AD00AD6C4B3}" destId="{8C235CA9-01FD-4C12-B95D-53A1F9656B46}" srcOrd="1" destOrd="0" presId="urn:microsoft.com/office/officeart/2008/layout/BendingPictureCap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B1F8A6B1-E9D5-4747-85C3-CBB79F948D73}" type="doc">
      <dgm:prSet loTypeId="urn:microsoft.com/office/officeart/2008/layout/HorizontalMultiLevelHierarchy" loCatId="hierarchy" qsTypeId="urn:microsoft.com/office/officeart/2005/8/quickstyle/simple1" qsCatId="simple" csTypeId="urn:microsoft.com/office/officeart/2005/8/colors/accent1_2" csCatId="accent1" phldr="1"/>
      <dgm:spPr/>
      <dgm:t>
        <a:bodyPr/>
        <a:lstStyle/>
        <a:p>
          <a:endParaRPr lang="fr-FR"/>
        </a:p>
      </dgm:t>
    </dgm:pt>
    <dgm:pt modelId="{EE0100A9-B048-4436-B676-814E74CE3AC2}">
      <dgm:prSet phldrT="[Texte]" custT="1"/>
      <dgm:spPr>
        <a:solidFill>
          <a:schemeClr val="accent2">
            <a:lumMod val="60000"/>
            <a:lumOff val="40000"/>
          </a:schemeClr>
        </a:solidFill>
      </dgm:spPr>
      <dgm:t>
        <a:bodyPr/>
        <a:lstStyle/>
        <a:p>
          <a:r>
            <a:rPr lang="fr-FR" sz="2400" b="1" dirty="0">
              <a:latin typeface="DINPro" panose="020B0504020101020102" pitchFamily="34" charset="0"/>
            </a:rPr>
            <a:t>Drive</a:t>
          </a:r>
          <a:r>
            <a:rPr lang="fr-FR" sz="2400" dirty="0">
              <a:latin typeface="DINPro" panose="020B0504020101020102" pitchFamily="34" charset="0"/>
            </a:rPr>
            <a:t> </a:t>
          </a:r>
          <a:r>
            <a:rPr lang="fr-FR" sz="2400" b="1" dirty="0">
              <a:latin typeface="DINPro" panose="020B0504020101020102" pitchFamily="34" charset="0"/>
            </a:rPr>
            <a:t>Adhérents</a:t>
          </a:r>
        </a:p>
      </dgm:t>
    </dgm:pt>
    <dgm:pt modelId="{A1DBBCB6-5A7B-4409-BEFD-F74E652F88A6}" type="parTrans" cxnId="{B33A5D4F-1CA0-46A1-813A-0965D235729B}">
      <dgm:prSet/>
      <dgm:spPr/>
      <dgm:t>
        <a:bodyPr/>
        <a:lstStyle/>
        <a:p>
          <a:endParaRPr lang="fr-FR" sz="1600">
            <a:latin typeface="DINPro" panose="020B0504020101020102" pitchFamily="34" charset="0"/>
          </a:endParaRPr>
        </a:p>
      </dgm:t>
    </dgm:pt>
    <dgm:pt modelId="{CB062048-F444-43E2-B04F-7F8CF90ECE73}" type="sibTrans" cxnId="{B33A5D4F-1CA0-46A1-813A-0965D235729B}">
      <dgm:prSet/>
      <dgm:spPr/>
      <dgm:t>
        <a:bodyPr/>
        <a:lstStyle/>
        <a:p>
          <a:endParaRPr lang="fr-FR" sz="1600">
            <a:latin typeface="DINPro" panose="020B0504020101020102" pitchFamily="34" charset="0"/>
          </a:endParaRPr>
        </a:p>
      </dgm:t>
    </dgm:pt>
    <dgm:pt modelId="{2F444BD7-EC93-43CE-8A8C-654637EBD875}">
      <dgm:prSet phldrT="[Texte]" custT="1"/>
      <dgm:spPr>
        <a:solidFill>
          <a:schemeClr val="bg1">
            <a:lumMod val="65000"/>
          </a:schemeClr>
        </a:solidFill>
      </dgm:spPr>
      <dgm:t>
        <a:bodyPr/>
        <a:lstStyle/>
        <a:p>
          <a:r>
            <a:rPr lang="fr-FR" sz="1600" b="1" dirty="0">
              <a:latin typeface="DINPro" panose="020B0504020101020102" pitchFamily="34" charset="0"/>
            </a:rPr>
            <a:t>Six pôles</a:t>
          </a:r>
        </a:p>
      </dgm:t>
    </dgm:pt>
    <dgm:pt modelId="{2988DCCA-59FE-4281-AFB4-038C02C3E8B1}" type="parTrans" cxnId="{0917F689-0F2C-4ABB-BF62-7E37D0912D14}">
      <dgm:prSet custT="1"/>
      <dgm:spPr>
        <a:solidFill>
          <a:schemeClr val="accent2">
            <a:lumMod val="60000"/>
            <a:lumOff val="40000"/>
          </a:schemeClr>
        </a:solidFill>
        <a:ln>
          <a:solidFill>
            <a:schemeClr val="accent2">
              <a:lumMod val="60000"/>
              <a:lumOff val="40000"/>
            </a:schemeClr>
          </a:solidFill>
        </a:ln>
      </dgm:spPr>
      <dgm:t>
        <a:bodyPr/>
        <a:lstStyle/>
        <a:p>
          <a:endParaRPr lang="fr-FR" sz="500">
            <a:latin typeface="DINPro" panose="020B0504020101020102" pitchFamily="34" charset="0"/>
          </a:endParaRPr>
        </a:p>
      </dgm:t>
    </dgm:pt>
    <dgm:pt modelId="{9EB34F6B-91C1-4A2E-8D62-7E14BE016161}" type="sibTrans" cxnId="{0917F689-0F2C-4ABB-BF62-7E37D0912D14}">
      <dgm:prSet/>
      <dgm:spPr/>
      <dgm:t>
        <a:bodyPr/>
        <a:lstStyle/>
        <a:p>
          <a:endParaRPr lang="fr-FR" sz="1600">
            <a:latin typeface="DINPro" panose="020B0504020101020102" pitchFamily="34" charset="0"/>
          </a:endParaRPr>
        </a:p>
      </dgm:t>
    </dgm:pt>
    <dgm:pt modelId="{2477C9A8-55C3-49D5-B57A-C017D12CAF89}">
      <dgm:prSet phldrT="[Texte]" custT="1"/>
      <dgm:spPr>
        <a:solidFill>
          <a:schemeClr val="bg1">
            <a:lumMod val="65000"/>
          </a:schemeClr>
        </a:solidFill>
      </dgm:spPr>
      <dgm:t>
        <a:bodyPr/>
        <a:lstStyle/>
        <a:p>
          <a:r>
            <a:rPr lang="fr-FR" sz="1600" b="1" dirty="0">
              <a:latin typeface="DINPro" panose="020B0504020101020102" pitchFamily="34" charset="0"/>
            </a:rPr>
            <a:t>R&amp;D</a:t>
          </a:r>
        </a:p>
      </dgm:t>
    </dgm:pt>
    <dgm:pt modelId="{F9E7AF7E-066B-4B85-96E5-9C782A9D0EC6}" type="parTrans" cxnId="{6BC87656-C8EC-4A1C-AFB0-7CA15C01ADD4}">
      <dgm:prSet custT="1"/>
      <dgm:spPr>
        <a:ln>
          <a:solidFill>
            <a:schemeClr val="accent2">
              <a:lumMod val="60000"/>
              <a:lumOff val="40000"/>
            </a:schemeClr>
          </a:solidFill>
        </a:ln>
      </dgm:spPr>
      <dgm:t>
        <a:bodyPr/>
        <a:lstStyle/>
        <a:p>
          <a:endParaRPr lang="fr-FR" sz="400">
            <a:latin typeface="DINPro" panose="020B0504020101020102" pitchFamily="34" charset="0"/>
          </a:endParaRPr>
        </a:p>
      </dgm:t>
    </dgm:pt>
    <dgm:pt modelId="{97E61323-8C29-479A-825B-D5CCDB857993}" type="sibTrans" cxnId="{6BC87656-C8EC-4A1C-AFB0-7CA15C01ADD4}">
      <dgm:prSet/>
      <dgm:spPr/>
      <dgm:t>
        <a:bodyPr/>
        <a:lstStyle/>
        <a:p>
          <a:endParaRPr lang="fr-FR" sz="1600">
            <a:latin typeface="DINPro" panose="020B0504020101020102" pitchFamily="34" charset="0"/>
          </a:endParaRPr>
        </a:p>
      </dgm:t>
    </dgm:pt>
    <dgm:pt modelId="{8986EEE7-2F9D-49F4-B7DD-7AE1D6737A7F}">
      <dgm:prSet phldrT="[Texte]" custT="1"/>
      <dgm:spPr>
        <a:solidFill>
          <a:schemeClr val="bg1">
            <a:lumMod val="65000"/>
          </a:schemeClr>
        </a:solidFill>
      </dgm:spPr>
      <dgm:t>
        <a:bodyPr/>
        <a:lstStyle/>
        <a:p>
          <a:r>
            <a:rPr lang="fr-FR" sz="1600" b="1" kern="1200" dirty="0">
              <a:solidFill>
                <a:prstClr val="white"/>
              </a:solidFill>
              <a:latin typeface="DINPro" panose="020B0504020101020102" pitchFamily="34" charset="0"/>
              <a:ea typeface="+mn-ea"/>
              <a:cs typeface="+mn-cs"/>
            </a:rPr>
            <a:t>Formations</a:t>
          </a:r>
        </a:p>
      </dgm:t>
    </dgm:pt>
    <dgm:pt modelId="{BAE15342-1F12-4924-B7A1-264D7C8985D2}" type="parTrans" cxnId="{EC433D8C-E547-48AB-A891-CFE651567F41}">
      <dgm:prSet custT="1"/>
      <dgm:spPr>
        <a:ln>
          <a:solidFill>
            <a:schemeClr val="accent2">
              <a:lumMod val="60000"/>
              <a:lumOff val="40000"/>
            </a:schemeClr>
          </a:solidFill>
        </a:ln>
      </dgm:spPr>
      <dgm:t>
        <a:bodyPr/>
        <a:lstStyle/>
        <a:p>
          <a:endParaRPr lang="fr-FR" sz="400">
            <a:latin typeface="DINPro" panose="020B0504020101020102" pitchFamily="34" charset="0"/>
          </a:endParaRPr>
        </a:p>
      </dgm:t>
    </dgm:pt>
    <dgm:pt modelId="{10871B3C-F8FD-4FE7-BCDA-9C69142AACA6}" type="sibTrans" cxnId="{EC433D8C-E547-48AB-A891-CFE651567F41}">
      <dgm:prSet/>
      <dgm:spPr/>
      <dgm:t>
        <a:bodyPr/>
        <a:lstStyle/>
        <a:p>
          <a:endParaRPr lang="fr-FR" sz="1600">
            <a:latin typeface="DINPro" panose="020B0504020101020102" pitchFamily="34" charset="0"/>
          </a:endParaRPr>
        </a:p>
      </dgm:t>
    </dgm:pt>
    <dgm:pt modelId="{81D05E01-9F99-478E-A56C-D13D73C8244B}">
      <dgm:prSet phldrT="[Texte]" custT="1"/>
      <dgm:spPr>
        <a:solidFill>
          <a:schemeClr val="bg1">
            <a:lumMod val="65000"/>
          </a:schemeClr>
        </a:solidFill>
      </dgm:spPr>
      <dgm:t>
        <a:bodyPr/>
        <a:lstStyle/>
        <a:p>
          <a:r>
            <a:rPr lang="fr-FR" sz="1600" b="1" dirty="0">
              <a:latin typeface="DINPro" panose="020B0504020101020102" pitchFamily="34" charset="0"/>
            </a:rPr>
            <a:t>CEP</a:t>
          </a:r>
        </a:p>
      </dgm:t>
    </dgm:pt>
    <dgm:pt modelId="{4290B02A-38E2-40FF-9D67-E8DDD95AB99D}" type="parTrans" cxnId="{396E92C9-15EB-4170-93BF-3AF876F9CA88}">
      <dgm:prSet custT="1"/>
      <dgm:spPr>
        <a:ln>
          <a:solidFill>
            <a:schemeClr val="accent2">
              <a:lumMod val="60000"/>
              <a:lumOff val="40000"/>
            </a:schemeClr>
          </a:solidFill>
        </a:ln>
      </dgm:spPr>
      <dgm:t>
        <a:bodyPr/>
        <a:lstStyle/>
        <a:p>
          <a:endParaRPr lang="fr-FR" sz="400">
            <a:latin typeface="DINPro" panose="020B0504020101020102" pitchFamily="34" charset="0"/>
          </a:endParaRPr>
        </a:p>
      </dgm:t>
    </dgm:pt>
    <dgm:pt modelId="{9DB867B1-3E12-4537-923C-9D5C28BE26A7}" type="sibTrans" cxnId="{396E92C9-15EB-4170-93BF-3AF876F9CA88}">
      <dgm:prSet/>
      <dgm:spPr/>
      <dgm:t>
        <a:bodyPr/>
        <a:lstStyle/>
        <a:p>
          <a:endParaRPr lang="fr-FR" sz="1600">
            <a:latin typeface="DINPro" panose="020B0504020101020102" pitchFamily="34" charset="0"/>
          </a:endParaRPr>
        </a:p>
      </dgm:t>
    </dgm:pt>
    <dgm:pt modelId="{31E78820-E266-4210-89E0-D743D817C9A8}">
      <dgm:prSet phldrT="[Texte]" custT="1"/>
      <dgm:spPr>
        <a:solidFill>
          <a:prstClr val="white">
            <a:lumMod val="65000"/>
          </a:prstClr>
        </a:solidFill>
        <a:ln w="25400" cap="flat" cmpd="sng" algn="ctr">
          <a:solidFill>
            <a:prstClr val="white">
              <a:hueOff val="0"/>
              <a:satOff val="0"/>
              <a:lumOff val="0"/>
              <a:alphaOff val="0"/>
            </a:prstClr>
          </a:solidFill>
          <a:prstDash val="solid"/>
        </a:ln>
        <a:effectLst/>
      </dgm:spPr>
      <dgm:t>
        <a:bodyPr spcFirstLastPara="0" vert="horz" wrap="square" lIns="12700" tIns="12700" rIns="12700" bIns="12700" numCol="1" spcCol="1270" anchor="ctr" anchorCtr="0"/>
        <a:lstStyle/>
        <a:p>
          <a:r>
            <a:rPr lang="fr-FR" sz="1600" b="1" kern="1200" dirty="0">
              <a:solidFill>
                <a:prstClr val="white"/>
              </a:solidFill>
              <a:latin typeface="DINPro" panose="020B0504020101020102" pitchFamily="34" charset="0"/>
              <a:ea typeface="+mn-ea"/>
              <a:cs typeface="+mn-cs"/>
            </a:rPr>
            <a:t>Services</a:t>
          </a:r>
          <a:r>
            <a:rPr lang="fr-FR" sz="1600" kern="1200" dirty="0">
              <a:latin typeface="DINPro" panose="020B0504020101020102" pitchFamily="34" charset="0"/>
            </a:rPr>
            <a:t> </a:t>
          </a:r>
          <a:r>
            <a:rPr lang="fr-FR" sz="1600" b="1" kern="1200" dirty="0">
              <a:latin typeface="DINPro" panose="020B0504020101020102" pitchFamily="34" charset="0"/>
            </a:rPr>
            <a:t>mutualisés</a:t>
          </a:r>
        </a:p>
      </dgm:t>
    </dgm:pt>
    <dgm:pt modelId="{44905F77-0FFE-47B3-B9E1-771FFC70138F}" type="parTrans" cxnId="{02BE4B3C-3BDC-4EEB-B9AC-EFC0BE5734DE}">
      <dgm:prSet custT="1"/>
      <dgm:spPr>
        <a:ln>
          <a:solidFill>
            <a:schemeClr val="accent2">
              <a:lumMod val="60000"/>
              <a:lumOff val="40000"/>
            </a:schemeClr>
          </a:solidFill>
        </a:ln>
      </dgm:spPr>
      <dgm:t>
        <a:bodyPr/>
        <a:lstStyle/>
        <a:p>
          <a:endParaRPr lang="fr-FR" sz="400">
            <a:latin typeface="DINPro" panose="020B0504020101020102" pitchFamily="34" charset="0"/>
          </a:endParaRPr>
        </a:p>
      </dgm:t>
    </dgm:pt>
    <dgm:pt modelId="{F3F4CEB8-E59F-4379-B772-52D8066989BF}" type="sibTrans" cxnId="{02BE4B3C-3BDC-4EEB-B9AC-EFC0BE5734DE}">
      <dgm:prSet/>
      <dgm:spPr/>
      <dgm:t>
        <a:bodyPr/>
        <a:lstStyle/>
        <a:p>
          <a:endParaRPr lang="fr-FR" sz="1600">
            <a:latin typeface="DINPro" panose="020B0504020101020102" pitchFamily="34" charset="0"/>
          </a:endParaRPr>
        </a:p>
      </dgm:t>
    </dgm:pt>
    <dgm:pt modelId="{2FD3697A-5C98-43BA-A736-58A7B757C557}">
      <dgm:prSet phldrT="[Texte]" custT="1"/>
      <dgm:spPr>
        <a:solidFill>
          <a:prstClr val="white">
            <a:lumMod val="65000"/>
          </a:prstClr>
        </a:solidFill>
        <a:ln w="25400" cap="flat" cmpd="sng" algn="ctr">
          <a:solidFill>
            <a:prstClr val="white">
              <a:hueOff val="0"/>
              <a:satOff val="0"/>
              <a:lumOff val="0"/>
              <a:alphaOff val="0"/>
            </a:prstClr>
          </a:solidFill>
          <a:prstDash val="solid"/>
        </a:ln>
        <a:effectLst/>
      </dgm:spPr>
      <dgm:t>
        <a:bodyPr spcFirstLastPara="0" vert="horz" wrap="square" lIns="12700" tIns="12700" rIns="12700" bIns="12700" numCol="1" spcCol="1270" anchor="ctr" anchorCtr="0"/>
        <a:lstStyle/>
        <a:p>
          <a:pPr marL="0" lvl="0" indent="0" algn="ctr" defTabSz="889000">
            <a:lnSpc>
              <a:spcPct val="90000"/>
            </a:lnSpc>
            <a:spcBef>
              <a:spcPct val="0"/>
            </a:spcBef>
            <a:spcAft>
              <a:spcPct val="35000"/>
            </a:spcAft>
            <a:buNone/>
          </a:pPr>
          <a:r>
            <a:rPr lang="fr-FR" sz="1600" b="1" kern="1200" dirty="0">
              <a:solidFill>
                <a:prstClr val="white"/>
              </a:solidFill>
              <a:latin typeface="DINPro" panose="020B0504020101020102" pitchFamily="34" charset="0"/>
              <a:ea typeface="+mn-ea"/>
              <a:cs typeface="+mn-cs"/>
            </a:rPr>
            <a:t>Qualité</a:t>
          </a:r>
        </a:p>
      </dgm:t>
    </dgm:pt>
    <dgm:pt modelId="{3C5F9E79-5AE7-4517-A51D-CF0471955D6F}" type="parTrans" cxnId="{9CB12E64-3892-4926-9FD7-02C71BAE8956}">
      <dgm:prSet custT="1"/>
      <dgm:spPr>
        <a:ln>
          <a:solidFill>
            <a:schemeClr val="accent2">
              <a:lumMod val="60000"/>
              <a:lumOff val="40000"/>
            </a:schemeClr>
          </a:solidFill>
        </a:ln>
      </dgm:spPr>
      <dgm:t>
        <a:bodyPr/>
        <a:lstStyle/>
        <a:p>
          <a:endParaRPr lang="fr-FR" sz="400">
            <a:latin typeface="DINPro" panose="020B0504020101020102" pitchFamily="34" charset="0"/>
          </a:endParaRPr>
        </a:p>
      </dgm:t>
    </dgm:pt>
    <dgm:pt modelId="{00427AEB-4729-4559-AF71-9A6C59B7F49C}" type="sibTrans" cxnId="{9CB12E64-3892-4926-9FD7-02C71BAE8956}">
      <dgm:prSet/>
      <dgm:spPr/>
      <dgm:t>
        <a:bodyPr/>
        <a:lstStyle/>
        <a:p>
          <a:endParaRPr lang="fr-FR" sz="1600">
            <a:latin typeface="DINPro" panose="020B0504020101020102" pitchFamily="34" charset="0"/>
          </a:endParaRPr>
        </a:p>
      </dgm:t>
    </dgm:pt>
    <dgm:pt modelId="{819DC6BD-38E6-46DD-A792-165F521DE229}">
      <dgm:prSet phldrT="[Texte]" custT="1"/>
      <dgm:spPr>
        <a:solidFill>
          <a:prstClr val="white">
            <a:lumMod val="65000"/>
          </a:prstClr>
        </a:solidFill>
        <a:ln w="25400" cap="flat" cmpd="sng" algn="ctr">
          <a:solidFill>
            <a:prstClr val="white">
              <a:hueOff val="0"/>
              <a:satOff val="0"/>
              <a:lumOff val="0"/>
              <a:alphaOff val="0"/>
            </a:prstClr>
          </a:solidFill>
          <a:prstDash val="solid"/>
        </a:ln>
        <a:effectLst/>
      </dgm:spPr>
      <dgm:t>
        <a:bodyPr spcFirstLastPara="0" vert="horz" wrap="square" lIns="12700" tIns="12700" rIns="12700" bIns="12700" numCol="1" spcCol="1270" anchor="ctr" anchorCtr="0"/>
        <a:lstStyle/>
        <a:p>
          <a:pPr marL="0" lvl="0" indent="0" algn="ctr" defTabSz="889000">
            <a:lnSpc>
              <a:spcPct val="90000"/>
            </a:lnSpc>
            <a:spcBef>
              <a:spcPct val="0"/>
            </a:spcBef>
            <a:spcAft>
              <a:spcPct val="35000"/>
            </a:spcAft>
            <a:buNone/>
          </a:pPr>
          <a:r>
            <a:rPr lang="fr-FR" sz="1600" b="1" kern="1200" dirty="0">
              <a:solidFill>
                <a:prstClr val="white"/>
              </a:solidFill>
              <a:latin typeface="DINPro" panose="020B0504020101020102" pitchFamily="34" charset="0"/>
              <a:ea typeface="+mn-ea"/>
              <a:cs typeface="+mn-cs"/>
            </a:rPr>
            <a:t>RGPD</a:t>
          </a:r>
        </a:p>
      </dgm:t>
    </dgm:pt>
    <dgm:pt modelId="{48982351-9719-4065-912C-F71F642B1CFA}" type="parTrans" cxnId="{79BAC256-1101-4CC3-BC44-A2250871BF9B}">
      <dgm:prSet custT="1"/>
      <dgm:spPr>
        <a:ln>
          <a:solidFill>
            <a:schemeClr val="accent2">
              <a:lumMod val="60000"/>
              <a:lumOff val="40000"/>
            </a:schemeClr>
          </a:solidFill>
        </a:ln>
      </dgm:spPr>
      <dgm:t>
        <a:bodyPr/>
        <a:lstStyle/>
        <a:p>
          <a:endParaRPr lang="fr-FR" sz="400">
            <a:latin typeface="DINPro" panose="020B0504020101020102" pitchFamily="34" charset="0"/>
          </a:endParaRPr>
        </a:p>
      </dgm:t>
    </dgm:pt>
    <dgm:pt modelId="{F4A04008-8F2B-4801-B1CF-1DFF76B2980B}" type="sibTrans" cxnId="{79BAC256-1101-4CC3-BC44-A2250871BF9B}">
      <dgm:prSet/>
      <dgm:spPr/>
      <dgm:t>
        <a:bodyPr/>
        <a:lstStyle/>
        <a:p>
          <a:endParaRPr lang="fr-FR" sz="1600">
            <a:latin typeface="DINPro" panose="020B0504020101020102" pitchFamily="34" charset="0"/>
          </a:endParaRPr>
        </a:p>
      </dgm:t>
    </dgm:pt>
    <dgm:pt modelId="{DE89E53D-38D6-4D6F-99EB-985331224443}">
      <dgm:prSet phldrT="[Texte]" custT="1"/>
      <dgm:spPr>
        <a:solidFill>
          <a:prstClr val="white">
            <a:lumMod val="65000"/>
          </a:prstClr>
        </a:solidFill>
        <a:ln w="25400" cap="flat" cmpd="sng" algn="ctr">
          <a:solidFill>
            <a:prstClr val="white">
              <a:hueOff val="0"/>
              <a:satOff val="0"/>
              <a:lumOff val="0"/>
              <a:alphaOff val="0"/>
            </a:prstClr>
          </a:solidFill>
          <a:prstDash val="solid"/>
        </a:ln>
        <a:effectLst/>
      </dgm:spPr>
      <dgm:t>
        <a:bodyPr spcFirstLastPara="0" vert="horz" wrap="square" lIns="12700" tIns="12700" rIns="12700" bIns="12700" numCol="1" spcCol="1270" anchor="ctr" anchorCtr="0"/>
        <a:lstStyle/>
        <a:p>
          <a:pPr marL="0" lvl="0" indent="0" algn="ctr" defTabSz="889000">
            <a:lnSpc>
              <a:spcPct val="90000"/>
            </a:lnSpc>
            <a:spcBef>
              <a:spcPct val="0"/>
            </a:spcBef>
            <a:spcAft>
              <a:spcPct val="35000"/>
            </a:spcAft>
            <a:buNone/>
          </a:pPr>
          <a:r>
            <a:rPr lang="fr-FR" sz="1600" b="1" kern="1200" dirty="0">
              <a:solidFill>
                <a:prstClr val="white"/>
              </a:solidFill>
              <a:latin typeface="DINPro" panose="020B0504020101020102" pitchFamily="34" charset="0"/>
              <a:ea typeface="+mn-ea"/>
              <a:cs typeface="+mn-cs"/>
            </a:rPr>
            <a:t>Communication</a:t>
          </a:r>
        </a:p>
      </dgm:t>
    </dgm:pt>
    <dgm:pt modelId="{8F6F0D3A-6315-40E6-9B40-0A9BEAAD6578}" type="parTrans" cxnId="{083466B5-2A01-4ACE-B140-AD5815F61788}">
      <dgm:prSet custT="1"/>
      <dgm:spPr>
        <a:ln>
          <a:solidFill>
            <a:schemeClr val="accent2">
              <a:lumMod val="60000"/>
              <a:lumOff val="40000"/>
            </a:schemeClr>
          </a:solidFill>
        </a:ln>
      </dgm:spPr>
      <dgm:t>
        <a:bodyPr/>
        <a:lstStyle/>
        <a:p>
          <a:endParaRPr lang="fr-FR" sz="400">
            <a:latin typeface="DINPro" panose="020B0504020101020102" pitchFamily="34" charset="0"/>
          </a:endParaRPr>
        </a:p>
      </dgm:t>
    </dgm:pt>
    <dgm:pt modelId="{9FB15FC1-DF1A-4F58-8FDC-D09E1321E7B8}" type="sibTrans" cxnId="{083466B5-2A01-4ACE-B140-AD5815F61788}">
      <dgm:prSet/>
      <dgm:spPr/>
      <dgm:t>
        <a:bodyPr/>
        <a:lstStyle/>
        <a:p>
          <a:endParaRPr lang="fr-FR" sz="1600">
            <a:latin typeface="DINPro" panose="020B0504020101020102" pitchFamily="34" charset="0"/>
          </a:endParaRPr>
        </a:p>
      </dgm:t>
    </dgm:pt>
    <dgm:pt modelId="{A3DC81B5-4CC6-4B86-AAEF-0C930F2B94DF}">
      <dgm:prSet phldrT="[Texte]" custT="1"/>
      <dgm:spPr>
        <a:solidFill>
          <a:schemeClr val="bg1">
            <a:lumMod val="65000"/>
          </a:schemeClr>
        </a:solidFill>
      </dgm:spPr>
      <dgm:t>
        <a:bodyPr/>
        <a:lstStyle/>
        <a:p>
          <a:r>
            <a:rPr lang="fr-FR" sz="1600" b="1" dirty="0">
              <a:latin typeface="DINPro" panose="020B0504020101020102" pitchFamily="34" charset="0"/>
            </a:rPr>
            <a:t>Instances</a:t>
          </a:r>
        </a:p>
      </dgm:t>
    </dgm:pt>
    <dgm:pt modelId="{B5765CAD-20C2-4C3B-B133-16CF80CB5D88}" type="parTrans" cxnId="{36C0D0BE-AF0C-4212-A34A-2A96DF73D229}">
      <dgm:prSet custT="1"/>
      <dgm:spPr>
        <a:ln>
          <a:solidFill>
            <a:schemeClr val="accent2">
              <a:lumMod val="60000"/>
              <a:lumOff val="40000"/>
            </a:schemeClr>
          </a:solidFill>
        </a:ln>
      </dgm:spPr>
      <dgm:t>
        <a:bodyPr/>
        <a:lstStyle/>
        <a:p>
          <a:endParaRPr lang="fr-FR" sz="500">
            <a:latin typeface="DINPro" panose="020B0504020101020102" pitchFamily="34" charset="0"/>
          </a:endParaRPr>
        </a:p>
      </dgm:t>
    </dgm:pt>
    <dgm:pt modelId="{03F9A138-EEDD-4C72-A769-A9786E836DBE}" type="sibTrans" cxnId="{36C0D0BE-AF0C-4212-A34A-2A96DF73D229}">
      <dgm:prSet/>
      <dgm:spPr/>
      <dgm:t>
        <a:bodyPr/>
        <a:lstStyle/>
        <a:p>
          <a:endParaRPr lang="fr-FR" sz="1600">
            <a:latin typeface="DINPro" panose="020B0504020101020102" pitchFamily="34" charset="0"/>
          </a:endParaRPr>
        </a:p>
      </dgm:t>
    </dgm:pt>
    <dgm:pt modelId="{63749EAF-CDF0-43EF-AEA8-7350F024EAFC}" type="pres">
      <dgm:prSet presAssocID="{B1F8A6B1-E9D5-4747-85C3-CBB79F948D73}" presName="Name0" presStyleCnt="0">
        <dgm:presLayoutVars>
          <dgm:chPref val="1"/>
          <dgm:dir/>
          <dgm:animOne val="branch"/>
          <dgm:animLvl val="lvl"/>
          <dgm:resizeHandles val="exact"/>
        </dgm:presLayoutVars>
      </dgm:prSet>
      <dgm:spPr/>
    </dgm:pt>
    <dgm:pt modelId="{EC9B1841-06ED-4DD0-8C43-D2FDCE20B7A1}" type="pres">
      <dgm:prSet presAssocID="{EE0100A9-B048-4436-B676-814E74CE3AC2}" presName="root1" presStyleCnt="0"/>
      <dgm:spPr/>
    </dgm:pt>
    <dgm:pt modelId="{C6CD270A-C9EA-41F9-9D94-AD678DCD803E}" type="pres">
      <dgm:prSet presAssocID="{EE0100A9-B048-4436-B676-814E74CE3AC2}" presName="LevelOneTextNode" presStyleLbl="node0" presStyleIdx="0" presStyleCnt="1" custAng="5400000" custScaleX="859737" custScaleY="85717">
        <dgm:presLayoutVars>
          <dgm:chPref val="3"/>
        </dgm:presLayoutVars>
      </dgm:prSet>
      <dgm:spPr/>
    </dgm:pt>
    <dgm:pt modelId="{8B72F624-247F-4EFF-A783-FAABDE865D15}" type="pres">
      <dgm:prSet presAssocID="{EE0100A9-B048-4436-B676-814E74CE3AC2}" presName="level2hierChild" presStyleCnt="0"/>
      <dgm:spPr/>
    </dgm:pt>
    <dgm:pt modelId="{962AA449-17F6-4A25-9D24-8C2D1FCAF33E}" type="pres">
      <dgm:prSet presAssocID="{2988DCCA-59FE-4281-AFB4-038C02C3E8B1}" presName="conn2-1" presStyleLbl="parChTrans1D2" presStyleIdx="0" presStyleCnt="9"/>
      <dgm:spPr/>
    </dgm:pt>
    <dgm:pt modelId="{FC4D8A6F-26C3-4107-8A34-73F9ADEE3C39}" type="pres">
      <dgm:prSet presAssocID="{2988DCCA-59FE-4281-AFB4-038C02C3E8B1}" presName="connTx" presStyleLbl="parChTrans1D2" presStyleIdx="0" presStyleCnt="9"/>
      <dgm:spPr/>
    </dgm:pt>
    <dgm:pt modelId="{A280990E-C9D8-423B-BAEE-DE9AD8058A19}" type="pres">
      <dgm:prSet presAssocID="{2F444BD7-EC93-43CE-8A8C-654637EBD875}" presName="root2" presStyleCnt="0"/>
      <dgm:spPr/>
    </dgm:pt>
    <dgm:pt modelId="{7A080DAC-785F-48F7-ABF8-10E882649503}" type="pres">
      <dgm:prSet presAssocID="{2F444BD7-EC93-43CE-8A8C-654637EBD875}" presName="LevelTwoTextNode" presStyleLbl="node2" presStyleIdx="0" presStyleCnt="9" custScaleX="145364">
        <dgm:presLayoutVars>
          <dgm:chPref val="3"/>
        </dgm:presLayoutVars>
      </dgm:prSet>
      <dgm:spPr/>
    </dgm:pt>
    <dgm:pt modelId="{1E5C8616-B949-4F09-A7BE-46EDE552F88B}" type="pres">
      <dgm:prSet presAssocID="{2F444BD7-EC93-43CE-8A8C-654637EBD875}" presName="level3hierChild" presStyleCnt="0"/>
      <dgm:spPr/>
    </dgm:pt>
    <dgm:pt modelId="{A9ACF1D0-EB58-48EE-8B91-21C5D1AB00AE}" type="pres">
      <dgm:prSet presAssocID="{4290B02A-38E2-40FF-9D67-E8DDD95AB99D}" presName="conn2-1" presStyleLbl="parChTrans1D2" presStyleIdx="1" presStyleCnt="9"/>
      <dgm:spPr/>
    </dgm:pt>
    <dgm:pt modelId="{4F78205F-2F48-434A-AD4F-8352E163BA6D}" type="pres">
      <dgm:prSet presAssocID="{4290B02A-38E2-40FF-9D67-E8DDD95AB99D}" presName="connTx" presStyleLbl="parChTrans1D2" presStyleIdx="1" presStyleCnt="9"/>
      <dgm:spPr/>
    </dgm:pt>
    <dgm:pt modelId="{BAE951B3-A65F-4647-9BB8-1CFB88CC0261}" type="pres">
      <dgm:prSet presAssocID="{81D05E01-9F99-478E-A56C-D13D73C8244B}" presName="root2" presStyleCnt="0"/>
      <dgm:spPr/>
    </dgm:pt>
    <dgm:pt modelId="{84A2C9F8-3240-47E3-8A80-35B93B93692F}" type="pres">
      <dgm:prSet presAssocID="{81D05E01-9F99-478E-A56C-D13D73C8244B}" presName="LevelTwoTextNode" presStyleLbl="node2" presStyleIdx="1" presStyleCnt="9" custScaleX="145364">
        <dgm:presLayoutVars>
          <dgm:chPref val="3"/>
        </dgm:presLayoutVars>
      </dgm:prSet>
      <dgm:spPr/>
    </dgm:pt>
    <dgm:pt modelId="{85021F79-8D28-465A-8822-08A6AA2D682A}" type="pres">
      <dgm:prSet presAssocID="{81D05E01-9F99-478E-A56C-D13D73C8244B}" presName="level3hierChild" presStyleCnt="0"/>
      <dgm:spPr/>
    </dgm:pt>
    <dgm:pt modelId="{26D0FCC5-7490-4F1A-8C58-126978FD8AEE}" type="pres">
      <dgm:prSet presAssocID="{F9E7AF7E-066B-4B85-96E5-9C782A9D0EC6}" presName="conn2-1" presStyleLbl="parChTrans1D2" presStyleIdx="2" presStyleCnt="9"/>
      <dgm:spPr/>
    </dgm:pt>
    <dgm:pt modelId="{379E1F9D-0E4C-4AD5-9162-F63042E5ABFB}" type="pres">
      <dgm:prSet presAssocID="{F9E7AF7E-066B-4B85-96E5-9C782A9D0EC6}" presName="connTx" presStyleLbl="parChTrans1D2" presStyleIdx="2" presStyleCnt="9"/>
      <dgm:spPr/>
    </dgm:pt>
    <dgm:pt modelId="{5C01ACBC-CBAD-4ED8-938F-0BB24A705A5A}" type="pres">
      <dgm:prSet presAssocID="{2477C9A8-55C3-49D5-B57A-C017D12CAF89}" presName="root2" presStyleCnt="0"/>
      <dgm:spPr/>
    </dgm:pt>
    <dgm:pt modelId="{DB6F1905-C017-4C85-AAB8-1AD4BCC04F04}" type="pres">
      <dgm:prSet presAssocID="{2477C9A8-55C3-49D5-B57A-C017D12CAF89}" presName="LevelTwoTextNode" presStyleLbl="node2" presStyleIdx="2" presStyleCnt="9" custScaleX="145364">
        <dgm:presLayoutVars>
          <dgm:chPref val="3"/>
        </dgm:presLayoutVars>
      </dgm:prSet>
      <dgm:spPr/>
    </dgm:pt>
    <dgm:pt modelId="{1463218C-A2F3-4AD8-8325-20BC53830C76}" type="pres">
      <dgm:prSet presAssocID="{2477C9A8-55C3-49D5-B57A-C017D12CAF89}" presName="level3hierChild" presStyleCnt="0"/>
      <dgm:spPr/>
    </dgm:pt>
    <dgm:pt modelId="{C1A781F1-B04A-4981-8B59-3B42E81D86E6}" type="pres">
      <dgm:prSet presAssocID="{BAE15342-1F12-4924-B7A1-264D7C8985D2}" presName="conn2-1" presStyleLbl="parChTrans1D2" presStyleIdx="3" presStyleCnt="9"/>
      <dgm:spPr/>
    </dgm:pt>
    <dgm:pt modelId="{C3AD952D-3615-4053-AA79-F3BDAB5DE794}" type="pres">
      <dgm:prSet presAssocID="{BAE15342-1F12-4924-B7A1-264D7C8985D2}" presName="connTx" presStyleLbl="parChTrans1D2" presStyleIdx="3" presStyleCnt="9"/>
      <dgm:spPr/>
    </dgm:pt>
    <dgm:pt modelId="{18D1D3F7-0A1F-42A4-A325-D32314D7DB2D}" type="pres">
      <dgm:prSet presAssocID="{8986EEE7-2F9D-49F4-B7DD-7AE1D6737A7F}" presName="root2" presStyleCnt="0"/>
      <dgm:spPr/>
    </dgm:pt>
    <dgm:pt modelId="{F0F8E036-D88A-4743-86DF-592B7CCA135B}" type="pres">
      <dgm:prSet presAssocID="{8986EEE7-2F9D-49F4-B7DD-7AE1D6737A7F}" presName="LevelTwoTextNode" presStyleLbl="node2" presStyleIdx="3" presStyleCnt="9" custScaleX="145364">
        <dgm:presLayoutVars>
          <dgm:chPref val="3"/>
        </dgm:presLayoutVars>
      </dgm:prSet>
      <dgm:spPr/>
    </dgm:pt>
    <dgm:pt modelId="{56E61379-1C54-4734-A5F0-8637F4AEECEF}" type="pres">
      <dgm:prSet presAssocID="{8986EEE7-2F9D-49F4-B7DD-7AE1D6737A7F}" presName="level3hierChild" presStyleCnt="0"/>
      <dgm:spPr/>
    </dgm:pt>
    <dgm:pt modelId="{A14552AE-90D3-4128-9F4D-A0DA2AA124FD}" type="pres">
      <dgm:prSet presAssocID="{44905F77-0FFE-47B3-B9E1-771FFC70138F}" presName="conn2-1" presStyleLbl="parChTrans1D2" presStyleIdx="4" presStyleCnt="9"/>
      <dgm:spPr/>
    </dgm:pt>
    <dgm:pt modelId="{33A514F4-CCC6-47A0-A377-403901087092}" type="pres">
      <dgm:prSet presAssocID="{44905F77-0FFE-47B3-B9E1-771FFC70138F}" presName="connTx" presStyleLbl="parChTrans1D2" presStyleIdx="4" presStyleCnt="9"/>
      <dgm:spPr/>
    </dgm:pt>
    <dgm:pt modelId="{CB1A014B-BBDF-48F7-899F-2CAC6B8DFCDE}" type="pres">
      <dgm:prSet presAssocID="{31E78820-E266-4210-89E0-D743D817C9A8}" presName="root2" presStyleCnt="0"/>
      <dgm:spPr/>
    </dgm:pt>
    <dgm:pt modelId="{3E5AEFF7-81FC-44B3-ACFA-BB97AC88CC1C}" type="pres">
      <dgm:prSet presAssocID="{31E78820-E266-4210-89E0-D743D817C9A8}" presName="LevelTwoTextNode" presStyleLbl="node2" presStyleIdx="4" presStyleCnt="9" custScaleX="145364">
        <dgm:presLayoutVars>
          <dgm:chPref val="3"/>
        </dgm:presLayoutVars>
      </dgm:prSet>
      <dgm:spPr>
        <a:xfrm>
          <a:off x="3859965" y="1840451"/>
          <a:ext cx="1751367" cy="367321"/>
        </a:xfrm>
        <a:prstGeom prst="rect">
          <a:avLst/>
        </a:prstGeom>
      </dgm:spPr>
    </dgm:pt>
    <dgm:pt modelId="{78419AA7-6393-4778-8B8D-579060AD91AB}" type="pres">
      <dgm:prSet presAssocID="{31E78820-E266-4210-89E0-D743D817C9A8}" presName="level3hierChild" presStyleCnt="0"/>
      <dgm:spPr/>
    </dgm:pt>
    <dgm:pt modelId="{3FC63F71-3EBD-4ECD-8AAA-C6A393C26AC3}" type="pres">
      <dgm:prSet presAssocID="{3C5F9E79-5AE7-4517-A51D-CF0471955D6F}" presName="conn2-1" presStyleLbl="parChTrans1D2" presStyleIdx="5" presStyleCnt="9"/>
      <dgm:spPr/>
    </dgm:pt>
    <dgm:pt modelId="{58B904CC-126A-4E5C-BB49-6F4E4F1358A4}" type="pres">
      <dgm:prSet presAssocID="{3C5F9E79-5AE7-4517-A51D-CF0471955D6F}" presName="connTx" presStyleLbl="parChTrans1D2" presStyleIdx="5" presStyleCnt="9"/>
      <dgm:spPr/>
    </dgm:pt>
    <dgm:pt modelId="{DD60FA84-B88C-49D5-AACF-CA3F035E0323}" type="pres">
      <dgm:prSet presAssocID="{2FD3697A-5C98-43BA-A736-58A7B757C557}" presName="root2" presStyleCnt="0"/>
      <dgm:spPr/>
    </dgm:pt>
    <dgm:pt modelId="{58F954C7-A67F-4260-AB08-898D381606A3}" type="pres">
      <dgm:prSet presAssocID="{2FD3697A-5C98-43BA-A736-58A7B757C557}" presName="LevelTwoTextNode" presStyleLbl="node2" presStyleIdx="5" presStyleCnt="9" custScaleX="145364">
        <dgm:presLayoutVars>
          <dgm:chPref val="3"/>
        </dgm:presLayoutVars>
      </dgm:prSet>
      <dgm:spPr>
        <a:xfrm>
          <a:off x="3859965" y="2299603"/>
          <a:ext cx="1751367" cy="367321"/>
        </a:xfrm>
        <a:prstGeom prst="rect">
          <a:avLst/>
        </a:prstGeom>
      </dgm:spPr>
    </dgm:pt>
    <dgm:pt modelId="{42A633AF-5A31-432B-B792-A392551E0435}" type="pres">
      <dgm:prSet presAssocID="{2FD3697A-5C98-43BA-A736-58A7B757C557}" presName="level3hierChild" presStyleCnt="0"/>
      <dgm:spPr/>
    </dgm:pt>
    <dgm:pt modelId="{28CAAC57-5023-4FB9-A736-0E51CB83CCF0}" type="pres">
      <dgm:prSet presAssocID="{48982351-9719-4065-912C-F71F642B1CFA}" presName="conn2-1" presStyleLbl="parChTrans1D2" presStyleIdx="6" presStyleCnt="9"/>
      <dgm:spPr/>
    </dgm:pt>
    <dgm:pt modelId="{C1E9988E-3650-4E23-9292-F24668C98302}" type="pres">
      <dgm:prSet presAssocID="{48982351-9719-4065-912C-F71F642B1CFA}" presName="connTx" presStyleLbl="parChTrans1D2" presStyleIdx="6" presStyleCnt="9"/>
      <dgm:spPr/>
    </dgm:pt>
    <dgm:pt modelId="{CE8765FF-7081-40EE-8186-741EDF6F8A4A}" type="pres">
      <dgm:prSet presAssocID="{819DC6BD-38E6-46DD-A792-165F521DE229}" presName="root2" presStyleCnt="0"/>
      <dgm:spPr/>
    </dgm:pt>
    <dgm:pt modelId="{824B9D2A-A34E-449D-B686-EA82C066F128}" type="pres">
      <dgm:prSet presAssocID="{819DC6BD-38E6-46DD-A792-165F521DE229}" presName="LevelTwoTextNode" presStyleLbl="node2" presStyleIdx="6" presStyleCnt="9" custScaleX="145364">
        <dgm:presLayoutVars>
          <dgm:chPref val="3"/>
        </dgm:presLayoutVars>
      </dgm:prSet>
      <dgm:spPr>
        <a:xfrm>
          <a:off x="3859965" y="2758755"/>
          <a:ext cx="1751367" cy="367321"/>
        </a:xfrm>
        <a:prstGeom prst="rect">
          <a:avLst/>
        </a:prstGeom>
      </dgm:spPr>
    </dgm:pt>
    <dgm:pt modelId="{FA5FACED-10B1-452E-930D-4C8AA0E5FB32}" type="pres">
      <dgm:prSet presAssocID="{819DC6BD-38E6-46DD-A792-165F521DE229}" presName="level3hierChild" presStyleCnt="0"/>
      <dgm:spPr/>
    </dgm:pt>
    <dgm:pt modelId="{B39A84B9-6684-448F-9670-D9F7CC39EDE3}" type="pres">
      <dgm:prSet presAssocID="{8F6F0D3A-6315-40E6-9B40-0A9BEAAD6578}" presName="conn2-1" presStyleLbl="parChTrans1D2" presStyleIdx="7" presStyleCnt="9"/>
      <dgm:spPr/>
    </dgm:pt>
    <dgm:pt modelId="{3636ED20-311C-4CB2-8204-B4BBD156FAE8}" type="pres">
      <dgm:prSet presAssocID="{8F6F0D3A-6315-40E6-9B40-0A9BEAAD6578}" presName="connTx" presStyleLbl="parChTrans1D2" presStyleIdx="7" presStyleCnt="9"/>
      <dgm:spPr/>
    </dgm:pt>
    <dgm:pt modelId="{F6FF6656-8573-47E5-BFF9-C5C54012702E}" type="pres">
      <dgm:prSet presAssocID="{DE89E53D-38D6-4D6F-99EB-985331224443}" presName="root2" presStyleCnt="0"/>
      <dgm:spPr/>
    </dgm:pt>
    <dgm:pt modelId="{E167E27A-BA98-4938-94BA-FA62C7516DC1}" type="pres">
      <dgm:prSet presAssocID="{DE89E53D-38D6-4D6F-99EB-985331224443}" presName="LevelTwoTextNode" presStyleLbl="node2" presStyleIdx="7" presStyleCnt="9" custScaleX="144257">
        <dgm:presLayoutVars>
          <dgm:chPref val="3"/>
        </dgm:presLayoutVars>
      </dgm:prSet>
      <dgm:spPr>
        <a:xfrm>
          <a:off x="3859965" y="3217907"/>
          <a:ext cx="1738030" cy="367321"/>
        </a:xfrm>
        <a:prstGeom prst="rect">
          <a:avLst/>
        </a:prstGeom>
      </dgm:spPr>
    </dgm:pt>
    <dgm:pt modelId="{7111FF83-982D-4762-9534-4FBECCDF450B}" type="pres">
      <dgm:prSet presAssocID="{DE89E53D-38D6-4D6F-99EB-985331224443}" presName="level3hierChild" presStyleCnt="0"/>
      <dgm:spPr/>
    </dgm:pt>
    <dgm:pt modelId="{02B25794-7FE2-445E-86A9-679364D9CBFC}" type="pres">
      <dgm:prSet presAssocID="{B5765CAD-20C2-4C3B-B133-16CF80CB5D88}" presName="conn2-1" presStyleLbl="parChTrans1D2" presStyleIdx="8" presStyleCnt="9"/>
      <dgm:spPr/>
    </dgm:pt>
    <dgm:pt modelId="{8B0937DF-CF54-47B8-83F7-38F8D9CE8347}" type="pres">
      <dgm:prSet presAssocID="{B5765CAD-20C2-4C3B-B133-16CF80CB5D88}" presName="connTx" presStyleLbl="parChTrans1D2" presStyleIdx="8" presStyleCnt="9"/>
      <dgm:spPr/>
    </dgm:pt>
    <dgm:pt modelId="{6E1A55EE-1F96-4EF6-BB19-CEFE04A68E1B}" type="pres">
      <dgm:prSet presAssocID="{A3DC81B5-4CC6-4B86-AAEF-0C930F2B94DF}" presName="root2" presStyleCnt="0"/>
      <dgm:spPr/>
    </dgm:pt>
    <dgm:pt modelId="{B5799A42-4145-46F6-8D4F-C577A1D2CAD3}" type="pres">
      <dgm:prSet presAssocID="{A3DC81B5-4CC6-4B86-AAEF-0C930F2B94DF}" presName="LevelTwoTextNode" presStyleLbl="node2" presStyleIdx="8" presStyleCnt="9" custScaleX="145364">
        <dgm:presLayoutVars>
          <dgm:chPref val="3"/>
        </dgm:presLayoutVars>
      </dgm:prSet>
      <dgm:spPr/>
    </dgm:pt>
    <dgm:pt modelId="{5E147062-04AC-4DA9-9654-0577A0B35157}" type="pres">
      <dgm:prSet presAssocID="{A3DC81B5-4CC6-4B86-AAEF-0C930F2B94DF}" presName="level3hierChild" presStyleCnt="0"/>
      <dgm:spPr/>
    </dgm:pt>
  </dgm:ptLst>
  <dgm:cxnLst>
    <dgm:cxn modelId="{3F09B406-DA6D-45F6-8210-068FB5E3F240}" type="presOf" srcId="{8986EEE7-2F9D-49F4-B7DD-7AE1D6737A7F}" destId="{F0F8E036-D88A-4743-86DF-592B7CCA135B}" srcOrd="0" destOrd="0" presId="urn:microsoft.com/office/officeart/2008/layout/HorizontalMultiLevelHierarchy"/>
    <dgm:cxn modelId="{063D5413-014D-475B-88AE-80EE6FBBAC65}" type="presOf" srcId="{48982351-9719-4065-912C-F71F642B1CFA}" destId="{28CAAC57-5023-4FB9-A736-0E51CB83CCF0}" srcOrd="0" destOrd="0" presId="urn:microsoft.com/office/officeart/2008/layout/HorizontalMultiLevelHierarchy"/>
    <dgm:cxn modelId="{B58A1222-3986-4750-9053-3A49B1A9FB57}" type="presOf" srcId="{A3DC81B5-4CC6-4B86-AAEF-0C930F2B94DF}" destId="{B5799A42-4145-46F6-8D4F-C577A1D2CAD3}" srcOrd="0" destOrd="0" presId="urn:microsoft.com/office/officeart/2008/layout/HorizontalMultiLevelHierarchy"/>
    <dgm:cxn modelId="{A5BB8123-5AB9-4895-B05C-3E463B8681BD}" type="presOf" srcId="{44905F77-0FFE-47B3-B9E1-771FFC70138F}" destId="{A14552AE-90D3-4128-9F4D-A0DA2AA124FD}" srcOrd="0" destOrd="0" presId="urn:microsoft.com/office/officeart/2008/layout/HorizontalMultiLevelHierarchy"/>
    <dgm:cxn modelId="{FC7B8726-1A1F-427F-9DB8-B5E577E6AA19}" type="presOf" srcId="{31E78820-E266-4210-89E0-D743D817C9A8}" destId="{3E5AEFF7-81FC-44B3-ACFA-BB97AC88CC1C}" srcOrd="0" destOrd="0" presId="urn:microsoft.com/office/officeart/2008/layout/HorizontalMultiLevelHierarchy"/>
    <dgm:cxn modelId="{38907F2D-00CE-423B-AD5F-BC29EA022E69}" type="presOf" srcId="{3C5F9E79-5AE7-4517-A51D-CF0471955D6F}" destId="{3FC63F71-3EBD-4ECD-8AAA-C6A393C26AC3}" srcOrd="0" destOrd="0" presId="urn:microsoft.com/office/officeart/2008/layout/HorizontalMultiLevelHierarchy"/>
    <dgm:cxn modelId="{17821831-C905-4B80-B84A-13DDE5459007}" type="presOf" srcId="{819DC6BD-38E6-46DD-A792-165F521DE229}" destId="{824B9D2A-A34E-449D-B686-EA82C066F128}" srcOrd="0" destOrd="0" presId="urn:microsoft.com/office/officeart/2008/layout/HorizontalMultiLevelHierarchy"/>
    <dgm:cxn modelId="{FF38EB3A-7238-4D4B-9BFE-08A66EDEAD04}" type="presOf" srcId="{4290B02A-38E2-40FF-9D67-E8DDD95AB99D}" destId="{4F78205F-2F48-434A-AD4F-8352E163BA6D}" srcOrd="1" destOrd="0" presId="urn:microsoft.com/office/officeart/2008/layout/HorizontalMultiLevelHierarchy"/>
    <dgm:cxn modelId="{02BE4B3C-3BDC-4EEB-B9AC-EFC0BE5734DE}" srcId="{EE0100A9-B048-4436-B676-814E74CE3AC2}" destId="{31E78820-E266-4210-89E0-D743D817C9A8}" srcOrd="4" destOrd="0" parTransId="{44905F77-0FFE-47B3-B9E1-771FFC70138F}" sibTransId="{F3F4CEB8-E59F-4379-B772-52D8066989BF}"/>
    <dgm:cxn modelId="{9CB12E64-3892-4926-9FD7-02C71BAE8956}" srcId="{EE0100A9-B048-4436-B676-814E74CE3AC2}" destId="{2FD3697A-5C98-43BA-A736-58A7B757C557}" srcOrd="5" destOrd="0" parTransId="{3C5F9E79-5AE7-4517-A51D-CF0471955D6F}" sibTransId="{00427AEB-4729-4559-AF71-9A6C59B7F49C}"/>
    <dgm:cxn modelId="{0106D94A-B10D-4ABB-9627-FC9EE8A7A8A4}" type="presOf" srcId="{BAE15342-1F12-4924-B7A1-264D7C8985D2}" destId="{C1A781F1-B04A-4981-8B59-3B42E81D86E6}" srcOrd="0" destOrd="0" presId="urn:microsoft.com/office/officeart/2008/layout/HorizontalMultiLevelHierarchy"/>
    <dgm:cxn modelId="{B33A5D4F-1CA0-46A1-813A-0965D235729B}" srcId="{B1F8A6B1-E9D5-4747-85C3-CBB79F948D73}" destId="{EE0100A9-B048-4436-B676-814E74CE3AC2}" srcOrd="0" destOrd="0" parTransId="{A1DBBCB6-5A7B-4409-BEFD-F74E652F88A6}" sibTransId="{CB062048-F444-43E2-B04F-7F8CF90ECE73}"/>
    <dgm:cxn modelId="{6BC87656-C8EC-4A1C-AFB0-7CA15C01ADD4}" srcId="{EE0100A9-B048-4436-B676-814E74CE3AC2}" destId="{2477C9A8-55C3-49D5-B57A-C017D12CAF89}" srcOrd="2" destOrd="0" parTransId="{F9E7AF7E-066B-4B85-96E5-9C782A9D0EC6}" sibTransId="{97E61323-8C29-479A-825B-D5CCDB857993}"/>
    <dgm:cxn modelId="{79BAC256-1101-4CC3-BC44-A2250871BF9B}" srcId="{EE0100A9-B048-4436-B676-814E74CE3AC2}" destId="{819DC6BD-38E6-46DD-A792-165F521DE229}" srcOrd="6" destOrd="0" parTransId="{48982351-9719-4065-912C-F71F642B1CFA}" sibTransId="{F4A04008-8F2B-4801-B1CF-1DFF76B2980B}"/>
    <dgm:cxn modelId="{8ACE2477-2115-4B47-8394-E16777C2A5FD}" type="presOf" srcId="{BAE15342-1F12-4924-B7A1-264D7C8985D2}" destId="{C3AD952D-3615-4053-AA79-F3BDAB5DE794}" srcOrd="1" destOrd="0" presId="urn:microsoft.com/office/officeart/2008/layout/HorizontalMultiLevelHierarchy"/>
    <dgm:cxn modelId="{8543A779-D160-4455-AAF8-3B216114B144}" type="presOf" srcId="{B5765CAD-20C2-4C3B-B133-16CF80CB5D88}" destId="{02B25794-7FE2-445E-86A9-679364D9CBFC}" srcOrd="0" destOrd="0" presId="urn:microsoft.com/office/officeart/2008/layout/HorizontalMultiLevelHierarchy"/>
    <dgm:cxn modelId="{319C117C-1F63-44CE-95D3-901F73D182BF}" type="presOf" srcId="{2477C9A8-55C3-49D5-B57A-C017D12CAF89}" destId="{DB6F1905-C017-4C85-AAB8-1AD4BCC04F04}" srcOrd="0" destOrd="0" presId="urn:microsoft.com/office/officeart/2008/layout/HorizontalMultiLevelHierarchy"/>
    <dgm:cxn modelId="{CC92347E-4733-4C02-BEA1-5CF081401EC8}" type="presOf" srcId="{2988DCCA-59FE-4281-AFB4-038C02C3E8B1}" destId="{FC4D8A6F-26C3-4107-8A34-73F9ADEE3C39}" srcOrd="1" destOrd="0" presId="urn:microsoft.com/office/officeart/2008/layout/HorizontalMultiLevelHierarchy"/>
    <dgm:cxn modelId="{E27BDB7E-525C-4CE1-8759-FE69A573CEC9}" type="presOf" srcId="{8F6F0D3A-6315-40E6-9B40-0A9BEAAD6578}" destId="{B39A84B9-6684-448F-9670-D9F7CC39EDE3}" srcOrd="0" destOrd="0" presId="urn:microsoft.com/office/officeart/2008/layout/HorizontalMultiLevelHierarchy"/>
    <dgm:cxn modelId="{31099883-A07D-4CB0-BDB0-F69B7D44D40A}" type="presOf" srcId="{F9E7AF7E-066B-4B85-96E5-9C782A9D0EC6}" destId="{379E1F9D-0E4C-4AD5-9162-F63042E5ABFB}" srcOrd="1" destOrd="0" presId="urn:microsoft.com/office/officeart/2008/layout/HorizontalMultiLevelHierarchy"/>
    <dgm:cxn modelId="{14CE3F84-78B7-4AF0-8402-9DFDD952EC10}" type="presOf" srcId="{48982351-9719-4065-912C-F71F642B1CFA}" destId="{C1E9988E-3650-4E23-9292-F24668C98302}" srcOrd="1" destOrd="0" presId="urn:microsoft.com/office/officeart/2008/layout/HorizontalMultiLevelHierarchy"/>
    <dgm:cxn modelId="{14DB5085-2F41-426F-8FE0-597047D9E0A9}" type="presOf" srcId="{2F444BD7-EC93-43CE-8A8C-654637EBD875}" destId="{7A080DAC-785F-48F7-ABF8-10E882649503}" srcOrd="0" destOrd="0" presId="urn:microsoft.com/office/officeart/2008/layout/HorizontalMultiLevelHierarchy"/>
    <dgm:cxn modelId="{F5514587-CDC4-4D22-976C-F95FBC17D049}" type="presOf" srcId="{DE89E53D-38D6-4D6F-99EB-985331224443}" destId="{E167E27A-BA98-4938-94BA-FA62C7516DC1}" srcOrd="0" destOrd="0" presId="urn:microsoft.com/office/officeart/2008/layout/HorizontalMultiLevelHierarchy"/>
    <dgm:cxn modelId="{0917F689-0F2C-4ABB-BF62-7E37D0912D14}" srcId="{EE0100A9-B048-4436-B676-814E74CE3AC2}" destId="{2F444BD7-EC93-43CE-8A8C-654637EBD875}" srcOrd="0" destOrd="0" parTransId="{2988DCCA-59FE-4281-AFB4-038C02C3E8B1}" sibTransId="{9EB34F6B-91C1-4A2E-8D62-7E14BE016161}"/>
    <dgm:cxn modelId="{EC433D8C-E547-48AB-A891-CFE651567F41}" srcId="{EE0100A9-B048-4436-B676-814E74CE3AC2}" destId="{8986EEE7-2F9D-49F4-B7DD-7AE1D6737A7F}" srcOrd="3" destOrd="0" parTransId="{BAE15342-1F12-4924-B7A1-264D7C8985D2}" sibTransId="{10871B3C-F8FD-4FE7-BCDA-9C69142AACA6}"/>
    <dgm:cxn modelId="{9A9EAF8C-2D38-449C-906F-4F353141AA80}" type="presOf" srcId="{81D05E01-9F99-478E-A56C-D13D73C8244B}" destId="{84A2C9F8-3240-47E3-8A80-35B93B93692F}" srcOrd="0" destOrd="0" presId="urn:microsoft.com/office/officeart/2008/layout/HorizontalMultiLevelHierarchy"/>
    <dgm:cxn modelId="{98D00CA0-3BFB-4DBF-9B9E-B18122F47DF8}" type="presOf" srcId="{2988DCCA-59FE-4281-AFB4-038C02C3E8B1}" destId="{962AA449-17F6-4A25-9D24-8C2D1FCAF33E}" srcOrd="0" destOrd="0" presId="urn:microsoft.com/office/officeart/2008/layout/HorizontalMultiLevelHierarchy"/>
    <dgm:cxn modelId="{083466B5-2A01-4ACE-B140-AD5815F61788}" srcId="{EE0100A9-B048-4436-B676-814E74CE3AC2}" destId="{DE89E53D-38D6-4D6F-99EB-985331224443}" srcOrd="7" destOrd="0" parTransId="{8F6F0D3A-6315-40E6-9B40-0A9BEAAD6578}" sibTransId="{9FB15FC1-DF1A-4F58-8FDC-D09E1321E7B8}"/>
    <dgm:cxn modelId="{36C0D0BE-AF0C-4212-A34A-2A96DF73D229}" srcId="{EE0100A9-B048-4436-B676-814E74CE3AC2}" destId="{A3DC81B5-4CC6-4B86-AAEF-0C930F2B94DF}" srcOrd="8" destOrd="0" parTransId="{B5765CAD-20C2-4C3B-B133-16CF80CB5D88}" sibTransId="{03F9A138-EEDD-4C72-A769-A9786E836DBE}"/>
    <dgm:cxn modelId="{FF5C46C1-0810-4BFA-8615-ABC9E39E4C18}" type="presOf" srcId="{EE0100A9-B048-4436-B676-814E74CE3AC2}" destId="{C6CD270A-C9EA-41F9-9D94-AD678DCD803E}" srcOrd="0" destOrd="0" presId="urn:microsoft.com/office/officeart/2008/layout/HorizontalMultiLevelHierarchy"/>
    <dgm:cxn modelId="{DB5A02C3-482F-4A15-953D-63FA962FBA64}" type="presOf" srcId="{2FD3697A-5C98-43BA-A736-58A7B757C557}" destId="{58F954C7-A67F-4260-AB08-898D381606A3}" srcOrd="0" destOrd="0" presId="urn:microsoft.com/office/officeart/2008/layout/HorizontalMultiLevelHierarchy"/>
    <dgm:cxn modelId="{396E92C9-15EB-4170-93BF-3AF876F9CA88}" srcId="{EE0100A9-B048-4436-B676-814E74CE3AC2}" destId="{81D05E01-9F99-478E-A56C-D13D73C8244B}" srcOrd="1" destOrd="0" parTransId="{4290B02A-38E2-40FF-9D67-E8DDD95AB99D}" sibTransId="{9DB867B1-3E12-4537-923C-9D5C28BE26A7}"/>
    <dgm:cxn modelId="{6EF67AE2-B4DE-4C17-836C-3FE80970ECA1}" type="presOf" srcId="{44905F77-0FFE-47B3-B9E1-771FFC70138F}" destId="{33A514F4-CCC6-47A0-A377-403901087092}" srcOrd="1" destOrd="0" presId="urn:microsoft.com/office/officeart/2008/layout/HorizontalMultiLevelHierarchy"/>
    <dgm:cxn modelId="{DDCDEEEC-897B-4188-82DC-F3B162100DAC}" type="presOf" srcId="{B1F8A6B1-E9D5-4747-85C3-CBB79F948D73}" destId="{63749EAF-CDF0-43EF-AEA8-7350F024EAFC}" srcOrd="0" destOrd="0" presId="urn:microsoft.com/office/officeart/2008/layout/HorizontalMultiLevelHierarchy"/>
    <dgm:cxn modelId="{1F8B6EF7-A76C-40CA-9790-36C352DFA096}" type="presOf" srcId="{8F6F0D3A-6315-40E6-9B40-0A9BEAAD6578}" destId="{3636ED20-311C-4CB2-8204-B4BBD156FAE8}" srcOrd="1" destOrd="0" presId="urn:microsoft.com/office/officeart/2008/layout/HorizontalMultiLevelHierarchy"/>
    <dgm:cxn modelId="{26299EF8-5A5E-4C3F-B4D0-8102B4355739}" type="presOf" srcId="{3C5F9E79-5AE7-4517-A51D-CF0471955D6F}" destId="{58B904CC-126A-4E5C-BB49-6F4E4F1358A4}" srcOrd="1" destOrd="0" presId="urn:microsoft.com/office/officeart/2008/layout/HorizontalMultiLevelHierarchy"/>
    <dgm:cxn modelId="{AE6050FA-981E-4158-ACC6-F1B6727C21A1}" type="presOf" srcId="{4290B02A-38E2-40FF-9D67-E8DDD95AB99D}" destId="{A9ACF1D0-EB58-48EE-8B91-21C5D1AB00AE}" srcOrd="0" destOrd="0" presId="urn:microsoft.com/office/officeart/2008/layout/HorizontalMultiLevelHierarchy"/>
    <dgm:cxn modelId="{979FECFB-C0CC-4545-A310-28C5D890CC1D}" type="presOf" srcId="{F9E7AF7E-066B-4B85-96E5-9C782A9D0EC6}" destId="{26D0FCC5-7490-4F1A-8C58-126978FD8AEE}" srcOrd="0" destOrd="0" presId="urn:microsoft.com/office/officeart/2008/layout/HorizontalMultiLevelHierarchy"/>
    <dgm:cxn modelId="{76819BFD-0AE3-426B-ACC6-2538FAE9AC51}" type="presOf" srcId="{B5765CAD-20C2-4C3B-B133-16CF80CB5D88}" destId="{8B0937DF-CF54-47B8-83F7-38F8D9CE8347}" srcOrd="1" destOrd="0" presId="urn:microsoft.com/office/officeart/2008/layout/HorizontalMultiLevelHierarchy"/>
    <dgm:cxn modelId="{4751A121-880C-481E-B1C3-48C0315E62F8}" type="presParOf" srcId="{63749EAF-CDF0-43EF-AEA8-7350F024EAFC}" destId="{EC9B1841-06ED-4DD0-8C43-D2FDCE20B7A1}" srcOrd="0" destOrd="0" presId="urn:microsoft.com/office/officeart/2008/layout/HorizontalMultiLevelHierarchy"/>
    <dgm:cxn modelId="{BBF85088-1E10-4387-8802-5F6570454687}" type="presParOf" srcId="{EC9B1841-06ED-4DD0-8C43-D2FDCE20B7A1}" destId="{C6CD270A-C9EA-41F9-9D94-AD678DCD803E}" srcOrd="0" destOrd="0" presId="urn:microsoft.com/office/officeart/2008/layout/HorizontalMultiLevelHierarchy"/>
    <dgm:cxn modelId="{0ACA455F-4423-4695-83C1-E4DC1874430F}" type="presParOf" srcId="{EC9B1841-06ED-4DD0-8C43-D2FDCE20B7A1}" destId="{8B72F624-247F-4EFF-A783-FAABDE865D15}" srcOrd="1" destOrd="0" presId="urn:microsoft.com/office/officeart/2008/layout/HorizontalMultiLevelHierarchy"/>
    <dgm:cxn modelId="{88BAB6F8-582F-4767-BA86-CECFC3C708EF}" type="presParOf" srcId="{8B72F624-247F-4EFF-A783-FAABDE865D15}" destId="{962AA449-17F6-4A25-9D24-8C2D1FCAF33E}" srcOrd="0" destOrd="0" presId="urn:microsoft.com/office/officeart/2008/layout/HorizontalMultiLevelHierarchy"/>
    <dgm:cxn modelId="{60FC932B-DDC0-4552-806D-1ED36108FA0E}" type="presParOf" srcId="{962AA449-17F6-4A25-9D24-8C2D1FCAF33E}" destId="{FC4D8A6F-26C3-4107-8A34-73F9ADEE3C39}" srcOrd="0" destOrd="0" presId="urn:microsoft.com/office/officeart/2008/layout/HorizontalMultiLevelHierarchy"/>
    <dgm:cxn modelId="{8BF61545-B17C-44EF-9C24-06D1838F424C}" type="presParOf" srcId="{8B72F624-247F-4EFF-A783-FAABDE865D15}" destId="{A280990E-C9D8-423B-BAEE-DE9AD8058A19}" srcOrd="1" destOrd="0" presId="urn:microsoft.com/office/officeart/2008/layout/HorizontalMultiLevelHierarchy"/>
    <dgm:cxn modelId="{D4654806-B777-449A-B3BF-C602EB360A52}" type="presParOf" srcId="{A280990E-C9D8-423B-BAEE-DE9AD8058A19}" destId="{7A080DAC-785F-48F7-ABF8-10E882649503}" srcOrd="0" destOrd="0" presId="urn:microsoft.com/office/officeart/2008/layout/HorizontalMultiLevelHierarchy"/>
    <dgm:cxn modelId="{14D162E0-FBB3-44F2-9605-4BD13B7775B5}" type="presParOf" srcId="{A280990E-C9D8-423B-BAEE-DE9AD8058A19}" destId="{1E5C8616-B949-4F09-A7BE-46EDE552F88B}" srcOrd="1" destOrd="0" presId="urn:microsoft.com/office/officeart/2008/layout/HorizontalMultiLevelHierarchy"/>
    <dgm:cxn modelId="{1EC42729-B11E-4C41-832E-B59DADF0D2CD}" type="presParOf" srcId="{8B72F624-247F-4EFF-A783-FAABDE865D15}" destId="{A9ACF1D0-EB58-48EE-8B91-21C5D1AB00AE}" srcOrd="2" destOrd="0" presId="urn:microsoft.com/office/officeart/2008/layout/HorizontalMultiLevelHierarchy"/>
    <dgm:cxn modelId="{CF556933-0EFD-4C07-ADDB-6B119FCB37FA}" type="presParOf" srcId="{A9ACF1D0-EB58-48EE-8B91-21C5D1AB00AE}" destId="{4F78205F-2F48-434A-AD4F-8352E163BA6D}" srcOrd="0" destOrd="0" presId="urn:microsoft.com/office/officeart/2008/layout/HorizontalMultiLevelHierarchy"/>
    <dgm:cxn modelId="{12365010-B44B-4C23-BB13-1ACA565D5BA0}" type="presParOf" srcId="{8B72F624-247F-4EFF-A783-FAABDE865D15}" destId="{BAE951B3-A65F-4647-9BB8-1CFB88CC0261}" srcOrd="3" destOrd="0" presId="urn:microsoft.com/office/officeart/2008/layout/HorizontalMultiLevelHierarchy"/>
    <dgm:cxn modelId="{8C836A86-1826-4923-8250-84F522E9AC53}" type="presParOf" srcId="{BAE951B3-A65F-4647-9BB8-1CFB88CC0261}" destId="{84A2C9F8-3240-47E3-8A80-35B93B93692F}" srcOrd="0" destOrd="0" presId="urn:microsoft.com/office/officeart/2008/layout/HorizontalMultiLevelHierarchy"/>
    <dgm:cxn modelId="{E34D0A0C-3481-4B5F-8B56-A612057D50CA}" type="presParOf" srcId="{BAE951B3-A65F-4647-9BB8-1CFB88CC0261}" destId="{85021F79-8D28-465A-8822-08A6AA2D682A}" srcOrd="1" destOrd="0" presId="urn:microsoft.com/office/officeart/2008/layout/HorizontalMultiLevelHierarchy"/>
    <dgm:cxn modelId="{C0D75B62-A189-47B7-AE7B-B29CD8C9E086}" type="presParOf" srcId="{8B72F624-247F-4EFF-A783-FAABDE865D15}" destId="{26D0FCC5-7490-4F1A-8C58-126978FD8AEE}" srcOrd="4" destOrd="0" presId="urn:microsoft.com/office/officeart/2008/layout/HorizontalMultiLevelHierarchy"/>
    <dgm:cxn modelId="{A20E4B39-687C-4B5B-B06C-4B22FEDBB694}" type="presParOf" srcId="{26D0FCC5-7490-4F1A-8C58-126978FD8AEE}" destId="{379E1F9D-0E4C-4AD5-9162-F63042E5ABFB}" srcOrd="0" destOrd="0" presId="urn:microsoft.com/office/officeart/2008/layout/HorizontalMultiLevelHierarchy"/>
    <dgm:cxn modelId="{0836F162-5797-4B2E-8D8C-6B01D323C171}" type="presParOf" srcId="{8B72F624-247F-4EFF-A783-FAABDE865D15}" destId="{5C01ACBC-CBAD-4ED8-938F-0BB24A705A5A}" srcOrd="5" destOrd="0" presId="urn:microsoft.com/office/officeart/2008/layout/HorizontalMultiLevelHierarchy"/>
    <dgm:cxn modelId="{57186DDA-EC08-4A78-BEB2-4174F019B82B}" type="presParOf" srcId="{5C01ACBC-CBAD-4ED8-938F-0BB24A705A5A}" destId="{DB6F1905-C017-4C85-AAB8-1AD4BCC04F04}" srcOrd="0" destOrd="0" presId="urn:microsoft.com/office/officeart/2008/layout/HorizontalMultiLevelHierarchy"/>
    <dgm:cxn modelId="{766905BE-A693-43D6-9C09-30DE41F70AAC}" type="presParOf" srcId="{5C01ACBC-CBAD-4ED8-938F-0BB24A705A5A}" destId="{1463218C-A2F3-4AD8-8325-20BC53830C76}" srcOrd="1" destOrd="0" presId="urn:microsoft.com/office/officeart/2008/layout/HorizontalMultiLevelHierarchy"/>
    <dgm:cxn modelId="{27F402AF-5B32-4CDB-9332-4952E374740F}" type="presParOf" srcId="{8B72F624-247F-4EFF-A783-FAABDE865D15}" destId="{C1A781F1-B04A-4981-8B59-3B42E81D86E6}" srcOrd="6" destOrd="0" presId="urn:microsoft.com/office/officeart/2008/layout/HorizontalMultiLevelHierarchy"/>
    <dgm:cxn modelId="{E574083C-4191-46AE-BF82-F4FDDFBCB179}" type="presParOf" srcId="{C1A781F1-B04A-4981-8B59-3B42E81D86E6}" destId="{C3AD952D-3615-4053-AA79-F3BDAB5DE794}" srcOrd="0" destOrd="0" presId="urn:microsoft.com/office/officeart/2008/layout/HorizontalMultiLevelHierarchy"/>
    <dgm:cxn modelId="{029B24B2-2E8E-440B-BE73-C56B1CB1137E}" type="presParOf" srcId="{8B72F624-247F-4EFF-A783-FAABDE865D15}" destId="{18D1D3F7-0A1F-42A4-A325-D32314D7DB2D}" srcOrd="7" destOrd="0" presId="urn:microsoft.com/office/officeart/2008/layout/HorizontalMultiLevelHierarchy"/>
    <dgm:cxn modelId="{7F710CE6-E325-458E-BB93-75D6AAD687F9}" type="presParOf" srcId="{18D1D3F7-0A1F-42A4-A325-D32314D7DB2D}" destId="{F0F8E036-D88A-4743-86DF-592B7CCA135B}" srcOrd="0" destOrd="0" presId="urn:microsoft.com/office/officeart/2008/layout/HorizontalMultiLevelHierarchy"/>
    <dgm:cxn modelId="{A63BEE16-B84E-4EA4-95DB-FCE131EC0368}" type="presParOf" srcId="{18D1D3F7-0A1F-42A4-A325-D32314D7DB2D}" destId="{56E61379-1C54-4734-A5F0-8637F4AEECEF}" srcOrd="1" destOrd="0" presId="urn:microsoft.com/office/officeart/2008/layout/HorizontalMultiLevelHierarchy"/>
    <dgm:cxn modelId="{1D2D3EA6-6930-44AD-BBC1-791F77266E0B}" type="presParOf" srcId="{8B72F624-247F-4EFF-A783-FAABDE865D15}" destId="{A14552AE-90D3-4128-9F4D-A0DA2AA124FD}" srcOrd="8" destOrd="0" presId="urn:microsoft.com/office/officeart/2008/layout/HorizontalMultiLevelHierarchy"/>
    <dgm:cxn modelId="{D7467F85-4E50-4B90-A254-20CF2D82F6CB}" type="presParOf" srcId="{A14552AE-90D3-4128-9F4D-A0DA2AA124FD}" destId="{33A514F4-CCC6-47A0-A377-403901087092}" srcOrd="0" destOrd="0" presId="urn:microsoft.com/office/officeart/2008/layout/HorizontalMultiLevelHierarchy"/>
    <dgm:cxn modelId="{65F8B73E-F6C1-4B67-AC01-063EC9456B27}" type="presParOf" srcId="{8B72F624-247F-4EFF-A783-FAABDE865D15}" destId="{CB1A014B-BBDF-48F7-899F-2CAC6B8DFCDE}" srcOrd="9" destOrd="0" presId="urn:microsoft.com/office/officeart/2008/layout/HorizontalMultiLevelHierarchy"/>
    <dgm:cxn modelId="{83A384EB-2FA4-407E-957B-B5AC1665E780}" type="presParOf" srcId="{CB1A014B-BBDF-48F7-899F-2CAC6B8DFCDE}" destId="{3E5AEFF7-81FC-44B3-ACFA-BB97AC88CC1C}" srcOrd="0" destOrd="0" presId="urn:microsoft.com/office/officeart/2008/layout/HorizontalMultiLevelHierarchy"/>
    <dgm:cxn modelId="{B86AD54D-0D56-4C03-A11D-289D60D4A4C8}" type="presParOf" srcId="{CB1A014B-BBDF-48F7-899F-2CAC6B8DFCDE}" destId="{78419AA7-6393-4778-8B8D-579060AD91AB}" srcOrd="1" destOrd="0" presId="urn:microsoft.com/office/officeart/2008/layout/HorizontalMultiLevelHierarchy"/>
    <dgm:cxn modelId="{F2495F24-4E01-458A-A3C6-5F9F0F8ADCC7}" type="presParOf" srcId="{8B72F624-247F-4EFF-A783-FAABDE865D15}" destId="{3FC63F71-3EBD-4ECD-8AAA-C6A393C26AC3}" srcOrd="10" destOrd="0" presId="urn:microsoft.com/office/officeart/2008/layout/HorizontalMultiLevelHierarchy"/>
    <dgm:cxn modelId="{52DFAC8E-78EF-4D91-82E0-2B1C0C7E02B7}" type="presParOf" srcId="{3FC63F71-3EBD-4ECD-8AAA-C6A393C26AC3}" destId="{58B904CC-126A-4E5C-BB49-6F4E4F1358A4}" srcOrd="0" destOrd="0" presId="urn:microsoft.com/office/officeart/2008/layout/HorizontalMultiLevelHierarchy"/>
    <dgm:cxn modelId="{1F7C3844-4137-4409-BDAD-22D7BBF48017}" type="presParOf" srcId="{8B72F624-247F-4EFF-A783-FAABDE865D15}" destId="{DD60FA84-B88C-49D5-AACF-CA3F035E0323}" srcOrd="11" destOrd="0" presId="urn:microsoft.com/office/officeart/2008/layout/HorizontalMultiLevelHierarchy"/>
    <dgm:cxn modelId="{7AF28F70-12C1-4CEF-A428-4724AE654846}" type="presParOf" srcId="{DD60FA84-B88C-49D5-AACF-CA3F035E0323}" destId="{58F954C7-A67F-4260-AB08-898D381606A3}" srcOrd="0" destOrd="0" presId="urn:microsoft.com/office/officeart/2008/layout/HorizontalMultiLevelHierarchy"/>
    <dgm:cxn modelId="{09F3C082-550F-4B7B-9EB1-3310362D1384}" type="presParOf" srcId="{DD60FA84-B88C-49D5-AACF-CA3F035E0323}" destId="{42A633AF-5A31-432B-B792-A392551E0435}" srcOrd="1" destOrd="0" presId="urn:microsoft.com/office/officeart/2008/layout/HorizontalMultiLevelHierarchy"/>
    <dgm:cxn modelId="{091B4FE9-6A9A-4593-A0E8-0CDF5C3B7457}" type="presParOf" srcId="{8B72F624-247F-4EFF-A783-FAABDE865D15}" destId="{28CAAC57-5023-4FB9-A736-0E51CB83CCF0}" srcOrd="12" destOrd="0" presId="urn:microsoft.com/office/officeart/2008/layout/HorizontalMultiLevelHierarchy"/>
    <dgm:cxn modelId="{97EE7F38-DDA3-4C8E-B493-11CD35A4CECC}" type="presParOf" srcId="{28CAAC57-5023-4FB9-A736-0E51CB83CCF0}" destId="{C1E9988E-3650-4E23-9292-F24668C98302}" srcOrd="0" destOrd="0" presId="urn:microsoft.com/office/officeart/2008/layout/HorizontalMultiLevelHierarchy"/>
    <dgm:cxn modelId="{0AB0AD9C-227D-412A-99A9-7EF6BBCB6098}" type="presParOf" srcId="{8B72F624-247F-4EFF-A783-FAABDE865D15}" destId="{CE8765FF-7081-40EE-8186-741EDF6F8A4A}" srcOrd="13" destOrd="0" presId="urn:microsoft.com/office/officeart/2008/layout/HorizontalMultiLevelHierarchy"/>
    <dgm:cxn modelId="{A6D85D85-2A77-4998-A770-AE9C8CF9A553}" type="presParOf" srcId="{CE8765FF-7081-40EE-8186-741EDF6F8A4A}" destId="{824B9D2A-A34E-449D-B686-EA82C066F128}" srcOrd="0" destOrd="0" presId="urn:microsoft.com/office/officeart/2008/layout/HorizontalMultiLevelHierarchy"/>
    <dgm:cxn modelId="{D366C7AE-BCBF-4FC8-831E-FF49FB513D2C}" type="presParOf" srcId="{CE8765FF-7081-40EE-8186-741EDF6F8A4A}" destId="{FA5FACED-10B1-452E-930D-4C8AA0E5FB32}" srcOrd="1" destOrd="0" presId="urn:microsoft.com/office/officeart/2008/layout/HorizontalMultiLevelHierarchy"/>
    <dgm:cxn modelId="{05E3F659-470B-4A43-8637-244CA6ABEB61}" type="presParOf" srcId="{8B72F624-247F-4EFF-A783-FAABDE865D15}" destId="{B39A84B9-6684-448F-9670-D9F7CC39EDE3}" srcOrd="14" destOrd="0" presId="urn:microsoft.com/office/officeart/2008/layout/HorizontalMultiLevelHierarchy"/>
    <dgm:cxn modelId="{F130E869-3F3A-49C5-9B26-F1F8EE0FE218}" type="presParOf" srcId="{B39A84B9-6684-448F-9670-D9F7CC39EDE3}" destId="{3636ED20-311C-4CB2-8204-B4BBD156FAE8}" srcOrd="0" destOrd="0" presId="urn:microsoft.com/office/officeart/2008/layout/HorizontalMultiLevelHierarchy"/>
    <dgm:cxn modelId="{F549C9B7-DE09-49A1-8F41-EF0B42605186}" type="presParOf" srcId="{8B72F624-247F-4EFF-A783-FAABDE865D15}" destId="{F6FF6656-8573-47E5-BFF9-C5C54012702E}" srcOrd="15" destOrd="0" presId="urn:microsoft.com/office/officeart/2008/layout/HorizontalMultiLevelHierarchy"/>
    <dgm:cxn modelId="{6D3F4BC8-3493-49C8-B6AF-7920C72A5449}" type="presParOf" srcId="{F6FF6656-8573-47E5-BFF9-C5C54012702E}" destId="{E167E27A-BA98-4938-94BA-FA62C7516DC1}" srcOrd="0" destOrd="0" presId="urn:microsoft.com/office/officeart/2008/layout/HorizontalMultiLevelHierarchy"/>
    <dgm:cxn modelId="{814C1A89-BBD8-48FE-8695-7DE44E05F2BE}" type="presParOf" srcId="{F6FF6656-8573-47E5-BFF9-C5C54012702E}" destId="{7111FF83-982D-4762-9534-4FBECCDF450B}" srcOrd="1" destOrd="0" presId="urn:microsoft.com/office/officeart/2008/layout/HorizontalMultiLevelHierarchy"/>
    <dgm:cxn modelId="{23C62E30-B53A-46B2-BCDD-10C97956CBE5}" type="presParOf" srcId="{8B72F624-247F-4EFF-A783-FAABDE865D15}" destId="{02B25794-7FE2-445E-86A9-679364D9CBFC}" srcOrd="16" destOrd="0" presId="urn:microsoft.com/office/officeart/2008/layout/HorizontalMultiLevelHierarchy"/>
    <dgm:cxn modelId="{C009EADB-ADE5-4876-B989-8EBC3147D763}" type="presParOf" srcId="{02B25794-7FE2-445E-86A9-679364D9CBFC}" destId="{8B0937DF-CF54-47B8-83F7-38F8D9CE8347}" srcOrd="0" destOrd="0" presId="urn:microsoft.com/office/officeart/2008/layout/HorizontalMultiLevelHierarchy"/>
    <dgm:cxn modelId="{FFADCF07-54B5-4AD0-8C6E-9E356D5F2C48}" type="presParOf" srcId="{8B72F624-247F-4EFF-A783-FAABDE865D15}" destId="{6E1A55EE-1F96-4EF6-BB19-CEFE04A68E1B}" srcOrd="17" destOrd="0" presId="urn:microsoft.com/office/officeart/2008/layout/HorizontalMultiLevelHierarchy"/>
    <dgm:cxn modelId="{302B554F-68B6-43CC-94D6-F3C691414420}" type="presParOf" srcId="{6E1A55EE-1F96-4EF6-BB19-CEFE04A68E1B}" destId="{B5799A42-4145-46F6-8D4F-C577A1D2CAD3}" srcOrd="0" destOrd="0" presId="urn:microsoft.com/office/officeart/2008/layout/HorizontalMultiLevelHierarchy"/>
    <dgm:cxn modelId="{E9D8BB70-034E-473D-B168-301AECB300E4}" type="presParOf" srcId="{6E1A55EE-1F96-4EF6-BB19-CEFE04A68E1B}" destId="{5E147062-04AC-4DA9-9654-0577A0B35157}" srcOrd="1" destOrd="0" presId="urn:microsoft.com/office/officeart/2008/layout/HorizontalMultiLevelHierarchy"/>
  </dgm:cxnLst>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3EA6720B-BD82-4E35-9B38-2A7B6D5D459C}" type="doc">
      <dgm:prSet loTypeId="urn:microsoft.com/office/officeart/2005/8/layout/lProcess1" loCatId="process" qsTypeId="urn:microsoft.com/office/officeart/2005/8/quickstyle/simple1" qsCatId="simple" csTypeId="urn:microsoft.com/office/officeart/2005/8/colors/accent1_2" csCatId="accent1" phldr="1"/>
      <dgm:spPr/>
      <dgm:t>
        <a:bodyPr/>
        <a:lstStyle/>
        <a:p>
          <a:endParaRPr lang="fr-FR"/>
        </a:p>
      </dgm:t>
    </dgm:pt>
    <dgm:pt modelId="{7E2A7118-80D9-4ADB-B467-44A713CE87B1}">
      <dgm:prSet phldrT="[Texte]" custT="1"/>
      <dgm:spPr>
        <a:solidFill>
          <a:srgbClr val="1B345C"/>
        </a:solidFill>
      </dgm:spPr>
      <dgm:t>
        <a:bodyPr/>
        <a:lstStyle/>
        <a:p>
          <a:r>
            <a:rPr lang="fr-FR" sz="1100" dirty="0">
              <a:latin typeface="DINPro" panose="020B0504020101020102" pitchFamily="34" charset="0"/>
            </a:rPr>
            <a:t>2021</a:t>
          </a:r>
        </a:p>
      </dgm:t>
    </dgm:pt>
    <dgm:pt modelId="{CB11F943-F546-481F-B105-3AE17950CD1A}" type="parTrans" cxnId="{EBD737A4-0755-4FA6-B7D3-87C4A2BAC78A}">
      <dgm:prSet/>
      <dgm:spPr/>
      <dgm:t>
        <a:bodyPr/>
        <a:lstStyle/>
        <a:p>
          <a:endParaRPr lang="fr-FR" sz="1100">
            <a:latin typeface="DINPro" panose="020B0504020101020102" pitchFamily="34" charset="0"/>
          </a:endParaRPr>
        </a:p>
      </dgm:t>
    </dgm:pt>
    <dgm:pt modelId="{B51F3B62-B02B-464D-8D70-963B0FB9D5E4}" type="sibTrans" cxnId="{EBD737A4-0755-4FA6-B7D3-87C4A2BAC78A}">
      <dgm:prSet/>
      <dgm:spPr/>
      <dgm:t>
        <a:bodyPr/>
        <a:lstStyle/>
        <a:p>
          <a:endParaRPr lang="fr-FR" sz="1100">
            <a:latin typeface="DINPro" panose="020B0504020101020102" pitchFamily="34" charset="0"/>
          </a:endParaRPr>
        </a:p>
      </dgm:t>
    </dgm:pt>
    <dgm:pt modelId="{D4141895-EF77-42ED-9C32-5FFDCAE913FC}">
      <dgm:prSet phldrT="[Texte]" custT="1"/>
      <dgm:spPr/>
      <dgm:t>
        <a:bodyPr/>
        <a:lstStyle/>
        <a:p>
          <a:r>
            <a:rPr lang="fr-FR" sz="1100" b="1" dirty="0">
              <a:latin typeface="DINPro" panose="020B0504020101020102" pitchFamily="34" charset="0"/>
            </a:rPr>
            <a:t>Au niveau national : </a:t>
          </a:r>
          <a:r>
            <a:rPr lang="en-US" sz="1100" b="0" dirty="0">
              <a:latin typeface="DINPro" panose="020B0504020101020102" pitchFamily="34" charset="0"/>
            </a:rPr>
            <a:t>148 849 </a:t>
          </a:r>
          <a:r>
            <a:rPr lang="en-US" sz="1100" b="0" dirty="0" err="1">
              <a:latin typeface="DINPro" panose="020B0504020101020102" pitchFamily="34" charset="0"/>
            </a:rPr>
            <a:t>bénéficiaires</a:t>
          </a:r>
          <a:r>
            <a:rPr lang="en-US" sz="1100" b="0" dirty="0">
              <a:latin typeface="DINPro" panose="020B0504020101020102" pitchFamily="34" charset="0"/>
            </a:rPr>
            <a:t> </a:t>
          </a:r>
          <a:r>
            <a:rPr lang="en-US" sz="1100" b="0" dirty="0" err="1">
              <a:latin typeface="DINPro" panose="020B0504020101020102" pitchFamily="34" charset="0"/>
            </a:rPr>
            <a:t>accompagnés</a:t>
          </a:r>
          <a:r>
            <a:rPr lang="en-US" sz="1100" b="0" dirty="0">
              <a:latin typeface="DINPro" panose="020B0504020101020102" pitchFamily="34" charset="0"/>
            </a:rPr>
            <a:t> </a:t>
          </a:r>
          <a:endParaRPr lang="fr-FR" sz="1100" b="0" dirty="0">
            <a:latin typeface="DINPro" panose="020B0504020101020102" pitchFamily="34" charset="0"/>
          </a:endParaRPr>
        </a:p>
      </dgm:t>
    </dgm:pt>
    <dgm:pt modelId="{D24ADA14-F701-4266-A338-6D41D7BDD2E7}" type="parTrans" cxnId="{32142C0E-F8BB-4B34-B7C8-51B3A08CBBEB}">
      <dgm:prSet/>
      <dgm:spPr/>
      <dgm:t>
        <a:bodyPr/>
        <a:lstStyle/>
        <a:p>
          <a:endParaRPr lang="fr-FR" sz="1100">
            <a:latin typeface="DINPro" panose="020B0504020101020102" pitchFamily="34" charset="0"/>
          </a:endParaRPr>
        </a:p>
      </dgm:t>
    </dgm:pt>
    <dgm:pt modelId="{49A4213B-CB5A-49C4-A7D5-8AE2FB735A2F}" type="sibTrans" cxnId="{32142C0E-F8BB-4B34-B7C8-51B3A08CBBEB}">
      <dgm:prSet/>
      <dgm:spPr/>
      <dgm:t>
        <a:bodyPr/>
        <a:lstStyle/>
        <a:p>
          <a:endParaRPr lang="fr-FR" sz="1100">
            <a:latin typeface="DINPro" panose="020B0504020101020102" pitchFamily="34" charset="0"/>
          </a:endParaRPr>
        </a:p>
      </dgm:t>
    </dgm:pt>
    <dgm:pt modelId="{D2A4C664-6393-4E40-BF6A-4F73ECD0511F}">
      <dgm:prSet phldrT="[Texte]" custT="1"/>
      <dgm:spPr/>
      <dgm:t>
        <a:bodyPr/>
        <a:lstStyle/>
        <a:p>
          <a:r>
            <a:rPr lang="fr-FR" sz="1100" dirty="0">
              <a:latin typeface="DINPro" panose="020B0504020101020102" pitchFamily="34" charset="0"/>
            </a:rPr>
            <a:t>Au niveau du </a:t>
          </a:r>
          <a:r>
            <a:rPr lang="fr-FR" sz="1100" b="1" dirty="0">
              <a:latin typeface="DINPro" panose="020B0504020101020102" pitchFamily="34" charset="0"/>
            </a:rPr>
            <a:t>réseau Eva : </a:t>
          </a:r>
          <a:r>
            <a:rPr lang="en-US" sz="1100" b="0" dirty="0">
              <a:latin typeface="DINPro" panose="020B0504020101020102" pitchFamily="34" charset="0"/>
            </a:rPr>
            <a:t>74 639 </a:t>
          </a:r>
          <a:r>
            <a:rPr lang="en-US" sz="1100" b="0" dirty="0" err="1">
              <a:latin typeface="DINPro" panose="020B0504020101020102" pitchFamily="34" charset="0"/>
            </a:rPr>
            <a:t>bénéficiaires</a:t>
          </a:r>
          <a:r>
            <a:rPr lang="en-US" sz="1100" b="0" dirty="0">
              <a:latin typeface="DINPro" panose="020B0504020101020102" pitchFamily="34" charset="0"/>
            </a:rPr>
            <a:t> </a:t>
          </a:r>
          <a:r>
            <a:rPr lang="en-US" sz="1100" b="0" dirty="0" err="1">
              <a:latin typeface="DINPro" panose="020B0504020101020102" pitchFamily="34" charset="0"/>
            </a:rPr>
            <a:t>accompagnés</a:t>
          </a:r>
          <a:r>
            <a:rPr lang="en-US" sz="1100" b="0" dirty="0">
              <a:latin typeface="DINPro" panose="020B0504020101020102" pitchFamily="34" charset="0"/>
            </a:rPr>
            <a:t>, </a:t>
          </a:r>
          <a:r>
            <a:rPr lang="en-US" sz="1100" b="0" dirty="0" err="1">
              <a:latin typeface="DINPro" panose="020B0504020101020102" pitchFamily="34" charset="0"/>
            </a:rPr>
            <a:t>soit</a:t>
          </a:r>
          <a:r>
            <a:rPr lang="en-US" sz="1100" b="0" dirty="0">
              <a:latin typeface="DINPro" panose="020B0504020101020102" pitchFamily="34" charset="0"/>
            </a:rPr>
            <a:t> 53 % des </a:t>
          </a:r>
          <a:r>
            <a:rPr lang="en-US" sz="1100" b="0" dirty="0" err="1">
              <a:latin typeface="DINPro" panose="020B0504020101020102" pitchFamily="34" charset="0"/>
            </a:rPr>
            <a:t>accompagnements</a:t>
          </a:r>
          <a:r>
            <a:rPr lang="en-US" sz="1100" b="0" dirty="0">
              <a:latin typeface="DINPro" panose="020B0504020101020102" pitchFamily="34" charset="0"/>
            </a:rPr>
            <a:t> </a:t>
          </a:r>
          <a:r>
            <a:rPr lang="fr-FR" sz="1100" b="0" dirty="0">
              <a:latin typeface="DINPro" panose="020B0504020101020102" pitchFamily="34" charset="0"/>
            </a:rPr>
            <a:t> </a:t>
          </a:r>
        </a:p>
      </dgm:t>
    </dgm:pt>
    <dgm:pt modelId="{FDE2F501-EE1A-43A2-AC4A-5901EE30F44C}" type="parTrans" cxnId="{C599DEC4-0395-4DF6-A91A-D95C319926B7}">
      <dgm:prSet/>
      <dgm:spPr/>
      <dgm:t>
        <a:bodyPr/>
        <a:lstStyle/>
        <a:p>
          <a:endParaRPr lang="fr-FR" sz="1100">
            <a:latin typeface="DINPro" panose="020B0504020101020102" pitchFamily="34" charset="0"/>
          </a:endParaRPr>
        </a:p>
      </dgm:t>
    </dgm:pt>
    <dgm:pt modelId="{AFD67751-3700-4D20-9AB3-E171D3C93725}" type="sibTrans" cxnId="{C599DEC4-0395-4DF6-A91A-D95C319926B7}">
      <dgm:prSet/>
      <dgm:spPr/>
      <dgm:t>
        <a:bodyPr/>
        <a:lstStyle/>
        <a:p>
          <a:endParaRPr lang="fr-FR" sz="1100">
            <a:latin typeface="DINPro" panose="020B0504020101020102" pitchFamily="34" charset="0"/>
          </a:endParaRPr>
        </a:p>
      </dgm:t>
    </dgm:pt>
    <dgm:pt modelId="{48136740-B3C8-4714-8376-BE8D9E6CC265}">
      <dgm:prSet phldrT="[Texte]" custT="1"/>
      <dgm:spPr>
        <a:solidFill>
          <a:srgbClr val="1B345C"/>
        </a:solidFill>
      </dgm:spPr>
      <dgm:t>
        <a:bodyPr/>
        <a:lstStyle/>
        <a:p>
          <a:r>
            <a:rPr lang="fr-FR" sz="1100" dirty="0">
              <a:latin typeface="DINPro" panose="020B0504020101020102" pitchFamily="34" charset="0"/>
            </a:rPr>
            <a:t>2022</a:t>
          </a:r>
        </a:p>
      </dgm:t>
    </dgm:pt>
    <dgm:pt modelId="{41C675EE-6DAF-4C1C-A11C-B6D62CACB153}" type="parTrans" cxnId="{D00266F9-D0D6-4CE4-80E5-C283E1EC3122}">
      <dgm:prSet/>
      <dgm:spPr/>
      <dgm:t>
        <a:bodyPr/>
        <a:lstStyle/>
        <a:p>
          <a:endParaRPr lang="fr-FR" sz="1100">
            <a:latin typeface="DINPro" panose="020B0504020101020102" pitchFamily="34" charset="0"/>
          </a:endParaRPr>
        </a:p>
      </dgm:t>
    </dgm:pt>
    <dgm:pt modelId="{EDE2CF0C-4788-488F-B93C-ED88D3B943F5}" type="sibTrans" cxnId="{D00266F9-D0D6-4CE4-80E5-C283E1EC3122}">
      <dgm:prSet/>
      <dgm:spPr/>
      <dgm:t>
        <a:bodyPr/>
        <a:lstStyle/>
        <a:p>
          <a:endParaRPr lang="fr-FR" sz="1100">
            <a:latin typeface="DINPro" panose="020B0504020101020102" pitchFamily="34" charset="0"/>
          </a:endParaRPr>
        </a:p>
      </dgm:t>
    </dgm:pt>
    <dgm:pt modelId="{86D8C8AC-4194-4BBC-BBF9-EC7B6818D2B0}">
      <dgm:prSet phldrT="[Texte]" custT="1"/>
      <dgm:spPr/>
      <dgm:t>
        <a:bodyPr/>
        <a:lstStyle/>
        <a:p>
          <a:r>
            <a:rPr lang="fr-FR" sz="1100" b="1" dirty="0">
              <a:latin typeface="DINPro" panose="020B0504020101020102" pitchFamily="34" charset="0"/>
            </a:rPr>
            <a:t>Au niveau national : </a:t>
          </a:r>
          <a:r>
            <a:rPr lang="fr-FR" sz="1100" dirty="0">
              <a:latin typeface="DINPro" panose="020B0504020101020102" pitchFamily="34" charset="0"/>
            </a:rPr>
            <a:t>155 709 bénéficiaires accompagnés </a:t>
          </a:r>
        </a:p>
      </dgm:t>
    </dgm:pt>
    <dgm:pt modelId="{8E2003F3-E1BD-4961-BE05-BC071B586017}" type="parTrans" cxnId="{341BE522-029C-48C7-B014-A3B392C0EDB9}">
      <dgm:prSet/>
      <dgm:spPr/>
      <dgm:t>
        <a:bodyPr/>
        <a:lstStyle/>
        <a:p>
          <a:endParaRPr lang="fr-FR" sz="1100">
            <a:latin typeface="DINPro" panose="020B0504020101020102" pitchFamily="34" charset="0"/>
          </a:endParaRPr>
        </a:p>
      </dgm:t>
    </dgm:pt>
    <dgm:pt modelId="{14423665-D4A3-42F6-8A2F-C2266D36F3A9}" type="sibTrans" cxnId="{341BE522-029C-48C7-B014-A3B392C0EDB9}">
      <dgm:prSet/>
      <dgm:spPr/>
      <dgm:t>
        <a:bodyPr/>
        <a:lstStyle/>
        <a:p>
          <a:endParaRPr lang="fr-FR" sz="1100">
            <a:latin typeface="DINPro" panose="020B0504020101020102" pitchFamily="34" charset="0"/>
          </a:endParaRPr>
        </a:p>
      </dgm:t>
    </dgm:pt>
    <dgm:pt modelId="{590E0B1D-9AB8-4D10-AF8A-CC2A4F8FBA26}">
      <dgm:prSet phldrT="[Texte]" custT="1"/>
      <dgm:spPr/>
      <dgm:t>
        <a:bodyPr/>
        <a:lstStyle/>
        <a:p>
          <a:r>
            <a:rPr lang="fr-FR" sz="1100" dirty="0">
              <a:latin typeface="DINPro" panose="020B0504020101020102" pitchFamily="34" charset="0"/>
            </a:rPr>
            <a:t>Au niveau du </a:t>
          </a:r>
          <a:r>
            <a:rPr lang="fr-FR" sz="1100" b="1" dirty="0">
              <a:latin typeface="DINPro" panose="020B0504020101020102" pitchFamily="34" charset="0"/>
            </a:rPr>
            <a:t>réseau Eva </a:t>
          </a:r>
          <a:r>
            <a:rPr lang="fr-FR" sz="1100" dirty="0">
              <a:latin typeface="DINPro" panose="020B0504020101020102" pitchFamily="34" charset="0"/>
            </a:rPr>
            <a:t>: 84 588 bénéficiaires accompagnés, soit 54 % des accompagnements </a:t>
          </a:r>
        </a:p>
      </dgm:t>
    </dgm:pt>
    <dgm:pt modelId="{F5342C82-222F-493E-923E-CFF8C3ABC1A8}" type="parTrans" cxnId="{AF4DD39C-08BC-48CE-9480-52C654CE3CB8}">
      <dgm:prSet/>
      <dgm:spPr/>
      <dgm:t>
        <a:bodyPr/>
        <a:lstStyle/>
        <a:p>
          <a:endParaRPr lang="fr-FR" sz="1100">
            <a:latin typeface="DINPro" panose="020B0504020101020102" pitchFamily="34" charset="0"/>
          </a:endParaRPr>
        </a:p>
      </dgm:t>
    </dgm:pt>
    <dgm:pt modelId="{9A239526-8EFA-4FF2-B090-0F9BD9FDF856}" type="sibTrans" cxnId="{AF4DD39C-08BC-48CE-9480-52C654CE3CB8}">
      <dgm:prSet/>
      <dgm:spPr/>
      <dgm:t>
        <a:bodyPr/>
        <a:lstStyle/>
        <a:p>
          <a:endParaRPr lang="fr-FR" sz="1100">
            <a:latin typeface="DINPro" panose="020B0504020101020102" pitchFamily="34" charset="0"/>
          </a:endParaRPr>
        </a:p>
      </dgm:t>
    </dgm:pt>
    <dgm:pt modelId="{B2E291E4-1B0D-4394-A53E-097BECF2F37B}">
      <dgm:prSet custT="1"/>
      <dgm:spPr/>
      <dgm:t>
        <a:bodyPr/>
        <a:lstStyle/>
        <a:p>
          <a:r>
            <a:rPr lang="fr-FR" sz="1100" dirty="0">
              <a:latin typeface="DINPro" panose="020B0504020101020102" pitchFamily="34" charset="0"/>
            </a:rPr>
            <a:t>Au niveau </a:t>
          </a:r>
          <a:r>
            <a:rPr lang="fr-FR" sz="1100" b="1" dirty="0">
              <a:latin typeface="DINPro" panose="020B0504020101020102" pitchFamily="34" charset="0"/>
            </a:rPr>
            <a:t>des CIBC </a:t>
          </a:r>
          <a:r>
            <a:rPr lang="fr-FR" sz="1100" dirty="0">
              <a:latin typeface="DINPro" panose="020B0504020101020102" pitchFamily="34" charset="0"/>
            </a:rPr>
            <a:t>: 47  736 bénéficiaires accompagnés, soit 63 % des accompagnements  </a:t>
          </a:r>
        </a:p>
      </dgm:t>
    </dgm:pt>
    <dgm:pt modelId="{CA0C2C0D-8D97-454D-A751-A6B982A57868}" type="parTrans" cxnId="{69FC90E9-7E6C-4824-B672-74BAEEEA800F}">
      <dgm:prSet/>
      <dgm:spPr/>
      <dgm:t>
        <a:bodyPr/>
        <a:lstStyle/>
        <a:p>
          <a:endParaRPr lang="fr-FR" sz="1100">
            <a:latin typeface="DINPro" panose="020B0504020101020102" pitchFamily="34" charset="0"/>
          </a:endParaRPr>
        </a:p>
      </dgm:t>
    </dgm:pt>
    <dgm:pt modelId="{8A6713D6-E737-415A-8973-7C2F94F2C994}" type="sibTrans" cxnId="{69FC90E9-7E6C-4824-B672-74BAEEEA800F}">
      <dgm:prSet/>
      <dgm:spPr/>
      <dgm:t>
        <a:bodyPr/>
        <a:lstStyle/>
        <a:p>
          <a:endParaRPr lang="fr-FR" sz="1100">
            <a:latin typeface="DINPro" panose="020B0504020101020102" pitchFamily="34" charset="0"/>
          </a:endParaRPr>
        </a:p>
      </dgm:t>
    </dgm:pt>
    <dgm:pt modelId="{7C751A4C-47D9-4FAE-8BDA-6ACEF4983B30}" type="pres">
      <dgm:prSet presAssocID="{3EA6720B-BD82-4E35-9B38-2A7B6D5D459C}" presName="Name0" presStyleCnt="0">
        <dgm:presLayoutVars>
          <dgm:dir/>
          <dgm:animLvl val="lvl"/>
          <dgm:resizeHandles val="exact"/>
        </dgm:presLayoutVars>
      </dgm:prSet>
      <dgm:spPr/>
    </dgm:pt>
    <dgm:pt modelId="{479447DD-3D35-4542-9462-9E23F6200CA1}" type="pres">
      <dgm:prSet presAssocID="{7E2A7118-80D9-4ADB-B467-44A713CE87B1}" presName="vertFlow" presStyleCnt="0"/>
      <dgm:spPr/>
    </dgm:pt>
    <dgm:pt modelId="{2BC05E66-538C-4458-8026-11B77498F944}" type="pres">
      <dgm:prSet presAssocID="{7E2A7118-80D9-4ADB-B467-44A713CE87B1}" presName="header" presStyleLbl="node1" presStyleIdx="0" presStyleCnt="2"/>
      <dgm:spPr/>
    </dgm:pt>
    <dgm:pt modelId="{20A32FDE-B462-420B-910E-F4F63936D248}" type="pres">
      <dgm:prSet presAssocID="{D24ADA14-F701-4266-A338-6D41D7BDD2E7}" presName="parTrans" presStyleLbl="sibTrans2D1" presStyleIdx="0" presStyleCnt="5"/>
      <dgm:spPr/>
    </dgm:pt>
    <dgm:pt modelId="{2F5BCDB6-5CCB-428D-A9FD-A33451302725}" type="pres">
      <dgm:prSet presAssocID="{D4141895-EF77-42ED-9C32-5FFDCAE913FC}" presName="child" presStyleLbl="alignAccFollowNode1" presStyleIdx="0" presStyleCnt="5">
        <dgm:presLayoutVars>
          <dgm:chMax val="0"/>
          <dgm:bulletEnabled val="1"/>
        </dgm:presLayoutVars>
      </dgm:prSet>
      <dgm:spPr/>
    </dgm:pt>
    <dgm:pt modelId="{6ED6F902-C119-4102-A5AE-C420B0C47FA9}" type="pres">
      <dgm:prSet presAssocID="{49A4213B-CB5A-49C4-A7D5-8AE2FB735A2F}" presName="sibTrans" presStyleLbl="sibTrans2D1" presStyleIdx="1" presStyleCnt="5"/>
      <dgm:spPr/>
    </dgm:pt>
    <dgm:pt modelId="{320E5DAC-0A4B-4AE7-9730-2BDF2FBD01C4}" type="pres">
      <dgm:prSet presAssocID="{D2A4C664-6393-4E40-BF6A-4F73ECD0511F}" presName="child" presStyleLbl="alignAccFollowNode1" presStyleIdx="1" presStyleCnt="5">
        <dgm:presLayoutVars>
          <dgm:chMax val="0"/>
          <dgm:bulletEnabled val="1"/>
        </dgm:presLayoutVars>
      </dgm:prSet>
      <dgm:spPr/>
    </dgm:pt>
    <dgm:pt modelId="{EB9FEB32-2FF8-4145-8DFB-9B6DFBB28711}" type="pres">
      <dgm:prSet presAssocID="{AFD67751-3700-4D20-9AB3-E171D3C93725}" presName="sibTrans" presStyleLbl="sibTrans2D1" presStyleIdx="2" presStyleCnt="5"/>
      <dgm:spPr/>
    </dgm:pt>
    <dgm:pt modelId="{2BCD9FD7-5093-47A1-A387-C26646356947}" type="pres">
      <dgm:prSet presAssocID="{B2E291E4-1B0D-4394-A53E-097BECF2F37B}" presName="child" presStyleLbl="alignAccFollowNode1" presStyleIdx="2" presStyleCnt="5">
        <dgm:presLayoutVars>
          <dgm:chMax val="0"/>
          <dgm:bulletEnabled val="1"/>
        </dgm:presLayoutVars>
      </dgm:prSet>
      <dgm:spPr/>
    </dgm:pt>
    <dgm:pt modelId="{0DA03099-2057-4113-9BB9-12984365866B}" type="pres">
      <dgm:prSet presAssocID="{7E2A7118-80D9-4ADB-B467-44A713CE87B1}" presName="hSp" presStyleCnt="0"/>
      <dgm:spPr/>
    </dgm:pt>
    <dgm:pt modelId="{F5EFDAAA-26BF-4AEB-A83D-3D5DCD8EB938}" type="pres">
      <dgm:prSet presAssocID="{48136740-B3C8-4714-8376-BE8D9E6CC265}" presName="vertFlow" presStyleCnt="0"/>
      <dgm:spPr/>
    </dgm:pt>
    <dgm:pt modelId="{CA54DEF9-B9AF-47B8-93FC-3D45D81CCB07}" type="pres">
      <dgm:prSet presAssocID="{48136740-B3C8-4714-8376-BE8D9E6CC265}" presName="header" presStyleLbl="node1" presStyleIdx="1" presStyleCnt="2"/>
      <dgm:spPr/>
    </dgm:pt>
    <dgm:pt modelId="{083E9E57-06E2-4E25-A0AA-03121189AE27}" type="pres">
      <dgm:prSet presAssocID="{8E2003F3-E1BD-4961-BE05-BC071B586017}" presName="parTrans" presStyleLbl="sibTrans2D1" presStyleIdx="3" presStyleCnt="5"/>
      <dgm:spPr/>
    </dgm:pt>
    <dgm:pt modelId="{811C50D2-6203-4C1A-BCA5-20F9410EF14C}" type="pres">
      <dgm:prSet presAssocID="{86D8C8AC-4194-4BBC-BBF9-EC7B6818D2B0}" presName="child" presStyleLbl="alignAccFollowNode1" presStyleIdx="3" presStyleCnt="5">
        <dgm:presLayoutVars>
          <dgm:chMax val="0"/>
          <dgm:bulletEnabled val="1"/>
        </dgm:presLayoutVars>
      </dgm:prSet>
      <dgm:spPr/>
    </dgm:pt>
    <dgm:pt modelId="{780AEEEB-DEE4-4C12-85A9-0DBAE9E404C9}" type="pres">
      <dgm:prSet presAssocID="{14423665-D4A3-42F6-8A2F-C2266D36F3A9}" presName="sibTrans" presStyleLbl="sibTrans2D1" presStyleIdx="4" presStyleCnt="5"/>
      <dgm:spPr/>
    </dgm:pt>
    <dgm:pt modelId="{625F83DE-FBD3-4FF2-B372-CB01A008BE87}" type="pres">
      <dgm:prSet presAssocID="{590E0B1D-9AB8-4D10-AF8A-CC2A4F8FBA26}" presName="child" presStyleLbl="alignAccFollowNode1" presStyleIdx="4" presStyleCnt="5">
        <dgm:presLayoutVars>
          <dgm:chMax val="0"/>
          <dgm:bulletEnabled val="1"/>
        </dgm:presLayoutVars>
      </dgm:prSet>
      <dgm:spPr/>
    </dgm:pt>
  </dgm:ptLst>
  <dgm:cxnLst>
    <dgm:cxn modelId="{32142C0E-F8BB-4B34-B7C8-51B3A08CBBEB}" srcId="{7E2A7118-80D9-4ADB-B467-44A713CE87B1}" destId="{D4141895-EF77-42ED-9C32-5FFDCAE913FC}" srcOrd="0" destOrd="0" parTransId="{D24ADA14-F701-4266-A338-6D41D7BDD2E7}" sibTransId="{49A4213B-CB5A-49C4-A7D5-8AE2FB735A2F}"/>
    <dgm:cxn modelId="{F2EB8218-F861-4B6B-9A13-77357D5821CE}" type="presOf" srcId="{AFD67751-3700-4D20-9AB3-E171D3C93725}" destId="{EB9FEB32-2FF8-4145-8DFB-9B6DFBB28711}" srcOrd="0" destOrd="0" presId="urn:microsoft.com/office/officeart/2005/8/layout/lProcess1"/>
    <dgm:cxn modelId="{341BE522-029C-48C7-B014-A3B392C0EDB9}" srcId="{48136740-B3C8-4714-8376-BE8D9E6CC265}" destId="{86D8C8AC-4194-4BBC-BBF9-EC7B6818D2B0}" srcOrd="0" destOrd="0" parTransId="{8E2003F3-E1BD-4961-BE05-BC071B586017}" sibTransId="{14423665-D4A3-42F6-8A2F-C2266D36F3A9}"/>
    <dgm:cxn modelId="{A899DF32-13EF-4D5C-8872-3130DFCBA91E}" type="presOf" srcId="{D4141895-EF77-42ED-9C32-5FFDCAE913FC}" destId="{2F5BCDB6-5CCB-428D-A9FD-A33451302725}" srcOrd="0" destOrd="0" presId="urn:microsoft.com/office/officeart/2005/8/layout/lProcess1"/>
    <dgm:cxn modelId="{38FDBD38-36B5-4E6E-8703-3EBA3A28F17F}" type="presOf" srcId="{590E0B1D-9AB8-4D10-AF8A-CC2A4F8FBA26}" destId="{625F83DE-FBD3-4FF2-B372-CB01A008BE87}" srcOrd="0" destOrd="0" presId="urn:microsoft.com/office/officeart/2005/8/layout/lProcess1"/>
    <dgm:cxn modelId="{CAE8D55C-2FC4-40DB-8BEE-7D14FE7E79B6}" type="presOf" srcId="{B2E291E4-1B0D-4394-A53E-097BECF2F37B}" destId="{2BCD9FD7-5093-47A1-A387-C26646356947}" srcOrd="0" destOrd="0" presId="urn:microsoft.com/office/officeart/2005/8/layout/lProcess1"/>
    <dgm:cxn modelId="{CB306A6F-9435-4EBF-9378-8A3832CD0257}" type="presOf" srcId="{14423665-D4A3-42F6-8A2F-C2266D36F3A9}" destId="{780AEEEB-DEE4-4C12-85A9-0DBAE9E404C9}" srcOrd="0" destOrd="0" presId="urn:microsoft.com/office/officeart/2005/8/layout/lProcess1"/>
    <dgm:cxn modelId="{71738156-F246-4BB0-BF08-F9378EC9FFA9}" type="presOf" srcId="{86D8C8AC-4194-4BBC-BBF9-EC7B6818D2B0}" destId="{811C50D2-6203-4C1A-BCA5-20F9410EF14C}" srcOrd="0" destOrd="0" presId="urn:microsoft.com/office/officeart/2005/8/layout/lProcess1"/>
    <dgm:cxn modelId="{90AE905A-93DF-422F-AF6B-FE4A882CED3A}" type="presOf" srcId="{49A4213B-CB5A-49C4-A7D5-8AE2FB735A2F}" destId="{6ED6F902-C119-4102-A5AE-C420B0C47FA9}" srcOrd="0" destOrd="0" presId="urn:microsoft.com/office/officeart/2005/8/layout/lProcess1"/>
    <dgm:cxn modelId="{259FD787-9710-4FBB-94B3-D524DDD25F56}" type="presOf" srcId="{8E2003F3-E1BD-4961-BE05-BC071B586017}" destId="{083E9E57-06E2-4E25-A0AA-03121189AE27}" srcOrd="0" destOrd="0" presId="urn:microsoft.com/office/officeart/2005/8/layout/lProcess1"/>
    <dgm:cxn modelId="{AF4DD39C-08BC-48CE-9480-52C654CE3CB8}" srcId="{48136740-B3C8-4714-8376-BE8D9E6CC265}" destId="{590E0B1D-9AB8-4D10-AF8A-CC2A4F8FBA26}" srcOrd="1" destOrd="0" parTransId="{F5342C82-222F-493E-923E-CFF8C3ABC1A8}" sibTransId="{9A239526-8EFA-4FF2-B090-0F9BD9FDF856}"/>
    <dgm:cxn modelId="{EBD737A4-0755-4FA6-B7D3-87C4A2BAC78A}" srcId="{3EA6720B-BD82-4E35-9B38-2A7B6D5D459C}" destId="{7E2A7118-80D9-4ADB-B467-44A713CE87B1}" srcOrd="0" destOrd="0" parTransId="{CB11F943-F546-481F-B105-3AE17950CD1A}" sibTransId="{B51F3B62-B02B-464D-8D70-963B0FB9D5E4}"/>
    <dgm:cxn modelId="{9E3876AF-19BE-43F3-9B53-BB0F20990F43}" type="presOf" srcId="{3EA6720B-BD82-4E35-9B38-2A7B6D5D459C}" destId="{7C751A4C-47D9-4FAE-8BDA-6ACEF4983B30}" srcOrd="0" destOrd="0" presId="urn:microsoft.com/office/officeart/2005/8/layout/lProcess1"/>
    <dgm:cxn modelId="{08DEB2B5-D6D2-4731-8D3B-EADF3E926446}" type="presOf" srcId="{48136740-B3C8-4714-8376-BE8D9E6CC265}" destId="{CA54DEF9-B9AF-47B8-93FC-3D45D81CCB07}" srcOrd="0" destOrd="0" presId="urn:microsoft.com/office/officeart/2005/8/layout/lProcess1"/>
    <dgm:cxn modelId="{5F455CBE-72D5-4B65-BA70-7C55991821DF}" type="presOf" srcId="{D24ADA14-F701-4266-A338-6D41D7BDD2E7}" destId="{20A32FDE-B462-420B-910E-F4F63936D248}" srcOrd="0" destOrd="0" presId="urn:microsoft.com/office/officeart/2005/8/layout/lProcess1"/>
    <dgm:cxn modelId="{C599DEC4-0395-4DF6-A91A-D95C319926B7}" srcId="{7E2A7118-80D9-4ADB-B467-44A713CE87B1}" destId="{D2A4C664-6393-4E40-BF6A-4F73ECD0511F}" srcOrd="1" destOrd="0" parTransId="{FDE2F501-EE1A-43A2-AC4A-5901EE30F44C}" sibTransId="{AFD67751-3700-4D20-9AB3-E171D3C93725}"/>
    <dgm:cxn modelId="{830B46CA-92FB-4181-AE5C-433C0A0B140B}" type="presOf" srcId="{D2A4C664-6393-4E40-BF6A-4F73ECD0511F}" destId="{320E5DAC-0A4B-4AE7-9730-2BDF2FBD01C4}" srcOrd="0" destOrd="0" presId="urn:microsoft.com/office/officeart/2005/8/layout/lProcess1"/>
    <dgm:cxn modelId="{F888F7DB-EA5C-4332-B2F7-D15FC064DE6C}" type="presOf" srcId="{7E2A7118-80D9-4ADB-B467-44A713CE87B1}" destId="{2BC05E66-538C-4458-8026-11B77498F944}" srcOrd="0" destOrd="0" presId="urn:microsoft.com/office/officeart/2005/8/layout/lProcess1"/>
    <dgm:cxn modelId="{69FC90E9-7E6C-4824-B672-74BAEEEA800F}" srcId="{7E2A7118-80D9-4ADB-B467-44A713CE87B1}" destId="{B2E291E4-1B0D-4394-A53E-097BECF2F37B}" srcOrd="2" destOrd="0" parTransId="{CA0C2C0D-8D97-454D-A751-A6B982A57868}" sibTransId="{8A6713D6-E737-415A-8973-7C2F94F2C994}"/>
    <dgm:cxn modelId="{D00266F9-D0D6-4CE4-80E5-C283E1EC3122}" srcId="{3EA6720B-BD82-4E35-9B38-2A7B6D5D459C}" destId="{48136740-B3C8-4714-8376-BE8D9E6CC265}" srcOrd="1" destOrd="0" parTransId="{41C675EE-6DAF-4C1C-A11C-B6D62CACB153}" sibTransId="{EDE2CF0C-4788-488F-B93C-ED88D3B943F5}"/>
    <dgm:cxn modelId="{8033F3C0-FB03-4650-AE66-28925B45036C}" type="presParOf" srcId="{7C751A4C-47D9-4FAE-8BDA-6ACEF4983B30}" destId="{479447DD-3D35-4542-9462-9E23F6200CA1}" srcOrd="0" destOrd="0" presId="urn:microsoft.com/office/officeart/2005/8/layout/lProcess1"/>
    <dgm:cxn modelId="{E1128F04-9CAB-425A-8088-7E1BB489C0BE}" type="presParOf" srcId="{479447DD-3D35-4542-9462-9E23F6200CA1}" destId="{2BC05E66-538C-4458-8026-11B77498F944}" srcOrd="0" destOrd="0" presId="urn:microsoft.com/office/officeart/2005/8/layout/lProcess1"/>
    <dgm:cxn modelId="{73F84D6C-19A3-45F8-B4DA-0D627991F2CF}" type="presParOf" srcId="{479447DD-3D35-4542-9462-9E23F6200CA1}" destId="{20A32FDE-B462-420B-910E-F4F63936D248}" srcOrd="1" destOrd="0" presId="urn:microsoft.com/office/officeart/2005/8/layout/lProcess1"/>
    <dgm:cxn modelId="{0B0D1A76-705F-4ADB-BA8D-42CCF99A745E}" type="presParOf" srcId="{479447DD-3D35-4542-9462-9E23F6200CA1}" destId="{2F5BCDB6-5CCB-428D-A9FD-A33451302725}" srcOrd="2" destOrd="0" presId="urn:microsoft.com/office/officeart/2005/8/layout/lProcess1"/>
    <dgm:cxn modelId="{262C5E77-ED2D-44EF-BAF3-4C0AD91DBDFA}" type="presParOf" srcId="{479447DD-3D35-4542-9462-9E23F6200CA1}" destId="{6ED6F902-C119-4102-A5AE-C420B0C47FA9}" srcOrd="3" destOrd="0" presId="urn:microsoft.com/office/officeart/2005/8/layout/lProcess1"/>
    <dgm:cxn modelId="{DB1FFBAA-316B-4E7C-A08F-ACB8B54E6ADA}" type="presParOf" srcId="{479447DD-3D35-4542-9462-9E23F6200CA1}" destId="{320E5DAC-0A4B-4AE7-9730-2BDF2FBD01C4}" srcOrd="4" destOrd="0" presId="urn:microsoft.com/office/officeart/2005/8/layout/lProcess1"/>
    <dgm:cxn modelId="{503EE5D5-223F-4FE0-AF86-4FA09EF6BF6F}" type="presParOf" srcId="{479447DD-3D35-4542-9462-9E23F6200CA1}" destId="{EB9FEB32-2FF8-4145-8DFB-9B6DFBB28711}" srcOrd="5" destOrd="0" presId="urn:microsoft.com/office/officeart/2005/8/layout/lProcess1"/>
    <dgm:cxn modelId="{8EAAAA6C-13C6-4002-99DF-2345C55BF28B}" type="presParOf" srcId="{479447DD-3D35-4542-9462-9E23F6200CA1}" destId="{2BCD9FD7-5093-47A1-A387-C26646356947}" srcOrd="6" destOrd="0" presId="urn:microsoft.com/office/officeart/2005/8/layout/lProcess1"/>
    <dgm:cxn modelId="{C641164D-E890-4166-BFC3-09515873708F}" type="presParOf" srcId="{7C751A4C-47D9-4FAE-8BDA-6ACEF4983B30}" destId="{0DA03099-2057-4113-9BB9-12984365866B}" srcOrd="1" destOrd="0" presId="urn:microsoft.com/office/officeart/2005/8/layout/lProcess1"/>
    <dgm:cxn modelId="{6D65F6D7-21AA-4E86-8C1F-731D4F06C5F0}" type="presParOf" srcId="{7C751A4C-47D9-4FAE-8BDA-6ACEF4983B30}" destId="{F5EFDAAA-26BF-4AEB-A83D-3D5DCD8EB938}" srcOrd="2" destOrd="0" presId="urn:microsoft.com/office/officeart/2005/8/layout/lProcess1"/>
    <dgm:cxn modelId="{E6D41292-FE04-44F7-BE1C-12AF1735B513}" type="presParOf" srcId="{F5EFDAAA-26BF-4AEB-A83D-3D5DCD8EB938}" destId="{CA54DEF9-B9AF-47B8-93FC-3D45D81CCB07}" srcOrd="0" destOrd="0" presId="urn:microsoft.com/office/officeart/2005/8/layout/lProcess1"/>
    <dgm:cxn modelId="{4AE98806-53EB-44FA-A7BD-B481A603F8AD}" type="presParOf" srcId="{F5EFDAAA-26BF-4AEB-A83D-3D5DCD8EB938}" destId="{083E9E57-06E2-4E25-A0AA-03121189AE27}" srcOrd="1" destOrd="0" presId="urn:microsoft.com/office/officeart/2005/8/layout/lProcess1"/>
    <dgm:cxn modelId="{107F1711-B838-41B6-B8B9-DDF6167E75CD}" type="presParOf" srcId="{F5EFDAAA-26BF-4AEB-A83D-3D5DCD8EB938}" destId="{811C50D2-6203-4C1A-BCA5-20F9410EF14C}" srcOrd="2" destOrd="0" presId="urn:microsoft.com/office/officeart/2005/8/layout/lProcess1"/>
    <dgm:cxn modelId="{3F25B999-2680-435E-A25E-178C0DADB8BE}" type="presParOf" srcId="{F5EFDAAA-26BF-4AEB-A83D-3D5DCD8EB938}" destId="{780AEEEB-DEE4-4C12-85A9-0DBAE9E404C9}" srcOrd="3" destOrd="0" presId="urn:microsoft.com/office/officeart/2005/8/layout/lProcess1"/>
    <dgm:cxn modelId="{386EBFC5-4FD6-4737-8F38-05AE2B1FDD49}" type="presParOf" srcId="{F5EFDAAA-26BF-4AEB-A83D-3D5DCD8EB938}" destId="{625F83DE-FBD3-4FF2-B372-CB01A008BE87}" srcOrd="4" destOrd="0" presId="urn:microsoft.com/office/officeart/2005/8/layout/l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09E1B5E7-63DF-4F5E-8FD9-F323F51824D1}" type="doc">
      <dgm:prSet loTypeId="urn:microsoft.com/office/officeart/2009/3/layout/SubStepProcess" loCatId="process" qsTypeId="urn:microsoft.com/office/officeart/2005/8/quickstyle/simple1" qsCatId="simple" csTypeId="urn:microsoft.com/office/officeart/2005/8/colors/colorful1" csCatId="colorful" phldr="1"/>
      <dgm:spPr/>
    </dgm:pt>
    <dgm:pt modelId="{AA3129EF-8C99-4209-ABE0-675E68D4883A}">
      <dgm:prSet phldrT="[Texte]" custT="1"/>
      <dgm:spPr>
        <a:solidFill>
          <a:srgbClr val="76974A"/>
        </a:solidFill>
      </dgm:spPr>
      <dgm:t>
        <a:bodyPr/>
        <a:lstStyle/>
        <a:p>
          <a:r>
            <a:rPr lang="fr-FR" sz="1300" b="1" dirty="0">
              <a:latin typeface="DINPro" panose="020B0504020101020102" pitchFamily="34" charset="0"/>
            </a:rPr>
            <a:t>6 réunions CTL </a:t>
          </a:r>
        </a:p>
        <a:p>
          <a:r>
            <a:rPr lang="fr-FR" sz="1100" dirty="0">
              <a:latin typeface="DINPro" panose="020B0504020101020102" pitchFamily="34" charset="0"/>
            </a:rPr>
            <a:t>6 en 2022</a:t>
          </a:r>
        </a:p>
      </dgm:t>
    </dgm:pt>
    <dgm:pt modelId="{EACF60EB-EE10-4DF5-A15E-A6267856CCA4}" type="parTrans" cxnId="{64DC96B3-6FBB-4FDC-8B1B-C9F60DC1D8AE}">
      <dgm:prSet/>
      <dgm:spPr/>
      <dgm:t>
        <a:bodyPr/>
        <a:lstStyle/>
        <a:p>
          <a:endParaRPr lang="fr-FR">
            <a:latin typeface="DINPro" panose="020B0504020101020102" pitchFamily="34" charset="0"/>
          </a:endParaRPr>
        </a:p>
      </dgm:t>
    </dgm:pt>
    <dgm:pt modelId="{F348514C-340B-4EF2-95AE-8A4260A070B6}" type="sibTrans" cxnId="{64DC96B3-6FBB-4FDC-8B1B-C9F60DC1D8AE}">
      <dgm:prSet/>
      <dgm:spPr/>
      <dgm:t>
        <a:bodyPr/>
        <a:lstStyle/>
        <a:p>
          <a:endParaRPr lang="fr-FR">
            <a:latin typeface="DINPro" panose="020B0504020101020102" pitchFamily="34" charset="0"/>
          </a:endParaRPr>
        </a:p>
      </dgm:t>
    </dgm:pt>
    <dgm:pt modelId="{1FC336E8-B536-4515-A65C-3CD47F4975C5}">
      <dgm:prSet phldrT="[Texte]" custT="1"/>
      <dgm:spPr>
        <a:solidFill>
          <a:srgbClr val="C29CC7"/>
        </a:solidFill>
      </dgm:spPr>
      <dgm:t>
        <a:bodyPr/>
        <a:lstStyle/>
        <a:p>
          <a:r>
            <a:rPr lang="fr-FR" sz="1300" b="1" dirty="0">
              <a:latin typeface="DINPro" panose="020B0504020101020102" pitchFamily="34" charset="0"/>
            </a:rPr>
            <a:t>6 réunions CNL</a:t>
          </a:r>
        </a:p>
        <a:p>
          <a:r>
            <a:rPr lang="fr-FR" sz="1100" dirty="0">
              <a:latin typeface="DINPro" panose="020B0504020101020102" pitchFamily="34" charset="0"/>
            </a:rPr>
            <a:t>3 en 2022 / 3 en 2023</a:t>
          </a:r>
        </a:p>
      </dgm:t>
    </dgm:pt>
    <dgm:pt modelId="{9022959A-1DBE-42C7-9CB0-B7EC93DF7CCF}" type="parTrans" cxnId="{049BCA34-38CC-42E5-923F-E201E8726B21}">
      <dgm:prSet/>
      <dgm:spPr/>
      <dgm:t>
        <a:bodyPr/>
        <a:lstStyle/>
        <a:p>
          <a:endParaRPr lang="fr-FR">
            <a:latin typeface="DINPro" panose="020B0504020101020102" pitchFamily="34" charset="0"/>
          </a:endParaRPr>
        </a:p>
      </dgm:t>
    </dgm:pt>
    <dgm:pt modelId="{1BA44224-B6AB-4334-8602-F01FED60F66E}" type="sibTrans" cxnId="{049BCA34-38CC-42E5-923F-E201E8726B21}">
      <dgm:prSet/>
      <dgm:spPr/>
      <dgm:t>
        <a:bodyPr/>
        <a:lstStyle/>
        <a:p>
          <a:endParaRPr lang="fr-FR">
            <a:latin typeface="DINPro" panose="020B0504020101020102" pitchFamily="34" charset="0"/>
          </a:endParaRPr>
        </a:p>
      </dgm:t>
    </dgm:pt>
    <dgm:pt modelId="{99A9C90F-9D5C-44ED-995E-B683442BBF0D}">
      <dgm:prSet phldrT="[Texte]" custT="1"/>
      <dgm:spPr>
        <a:solidFill>
          <a:srgbClr val="1B345C"/>
        </a:solidFill>
      </dgm:spPr>
      <dgm:t>
        <a:bodyPr/>
        <a:lstStyle/>
        <a:p>
          <a:r>
            <a:rPr lang="fr-FR" sz="1300" b="1" dirty="0">
              <a:latin typeface="DINPro" panose="020B0504020101020102" pitchFamily="34" charset="0"/>
            </a:rPr>
            <a:t>20 Audits de surveillance </a:t>
          </a:r>
        </a:p>
        <a:p>
          <a:r>
            <a:rPr lang="fr-FR" sz="1100" dirty="0">
              <a:latin typeface="DINPro" panose="020B0504020101020102" pitchFamily="34" charset="0"/>
            </a:rPr>
            <a:t>8 en 2022 / 12 en 2023</a:t>
          </a:r>
        </a:p>
      </dgm:t>
    </dgm:pt>
    <dgm:pt modelId="{3AF2243D-7808-40C8-BF65-8C58E9A6D2FD}" type="parTrans" cxnId="{971D4D81-CFF3-4FB8-802F-567AB10003AF}">
      <dgm:prSet/>
      <dgm:spPr/>
      <dgm:t>
        <a:bodyPr/>
        <a:lstStyle/>
        <a:p>
          <a:endParaRPr lang="fr-FR">
            <a:latin typeface="DINPro" panose="020B0504020101020102" pitchFamily="34" charset="0"/>
          </a:endParaRPr>
        </a:p>
      </dgm:t>
    </dgm:pt>
    <dgm:pt modelId="{4FDD7BE1-6728-4D76-8B0E-8C664A394862}" type="sibTrans" cxnId="{971D4D81-CFF3-4FB8-802F-567AB10003AF}">
      <dgm:prSet/>
      <dgm:spPr/>
      <dgm:t>
        <a:bodyPr/>
        <a:lstStyle/>
        <a:p>
          <a:endParaRPr lang="fr-FR">
            <a:latin typeface="DINPro" panose="020B0504020101020102" pitchFamily="34" charset="0"/>
          </a:endParaRPr>
        </a:p>
      </dgm:t>
    </dgm:pt>
    <dgm:pt modelId="{EB4103C1-8EE8-453C-B535-3695ADCC51F7}">
      <dgm:prSet custT="1"/>
      <dgm:spPr>
        <a:solidFill>
          <a:srgbClr val="E37224"/>
        </a:solidFill>
      </dgm:spPr>
      <dgm:t>
        <a:bodyPr/>
        <a:lstStyle/>
        <a:p>
          <a:r>
            <a:rPr lang="fr-FR" sz="1200" b="1" dirty="0">
              <a:latin typeface="DINPro" panose="020B0504020101020102" pitchFamily="34" charset="0"/>
            </a:rPr>
            <a:t>4 audits complémentaires</a:t>
          </a:r>
        </a:p>
        <a:p>
          <a:r>
            <a:rPr lang="fr-FR" sz="1100" dirty="0">
              <a:latin typeface="DINPro" panose="020B0504020101020102" pitchFamily="34" charset="0"/>
            </a:rPr>
            <a:t>2 en 2022 / 2 en 2023</a:t>
          </a:r>
        </a:p>
      </dgm:t>
    </dgm:pt>
    <dgm:pt modelId="{38778E56-B374-46C5-A72A-CDBB7EEE01C0}" type="parTrans" cxnId="{62610411-03F5-4D80-AFC5-B24A0E8EB4B0}">
      <dgm:prSet/>
      <dgm:spPr/>
      <dgm:t>
        <a:bodyPr/>
        <a:lstStyle/>
        <a:p>
          <a:endParaRPr lang="fr-FR">
            <a:latin typeface="DINPro" panose="020B0504020101020102" pitchFamily="34" charset="0"/>
          </a:endParaRPr>
        </a:p>
      </dgm:t>
    </dgm:pt>
    <dgm:pt modelId="{A3C890C8-5863-43A6-8148-6D25FD6A8FB4}" type="sibTrans" cxnId="{62610411-03F5-4D80-AFC5-B24A0E8EB4B0}">
      <dgm:prSet/>
      <dgm:spPr/>
      <dgm:t>
        <a:bodyPr/>
        <a:lstStyle/>
        <a:p>
          <a:endParaRPr lang="fr-FR">
            <a:latin typeface="DINPro" panose="020B0504020101020102" pitchFamily="34" charset="0"/>
          </a:endParaRPr>
        </a:p>
      </dgm:t>
    </dgm:pt>
    <dgm:pt modelId="{C57A7E4A-BC3F-419C-87B9-339EA0CBA220}">
      <dgm:prSet custT="1"/>
      <dgm:spPr>
        <a:solidFill>
          <a:srgbClr val="D74275"/>
        </a:solidFill>
      </dgm:spPr>
      <dgm:t>
        <a:bodyPr/>
        <a:lstStyle/>
        <a:p>
          <a:r>
            <a:rPr lang="fr-FR" sz="1300" b="1" dirty="0">
              <a:latin typeface="DINPro" panose="020B0504020101020102" pitchFamily="34" charset="0"/>
            </a:rPr>
            <a:t>4 demandes d’extension </a:t>
          </a:r>
          <a:r>
            <a:rPr lang="fr-FR" sz="1300" dirty="0">
              <a:latin typeface="DINPro" panose="020B0504020101020102" pitchFamily="34" charset="0"/>
            </a:rPr>
            <a:t>demandées </a:t>
          </a:r>
        </a:p>
        <a:p>
          <a:r>
            <a:rPr lang="fr-FR" sz="1100" dirty="0">
              <a:latin typeface="DINPro" panose="020B0504020101020102" pitchFamily="34" charset="0"/>
            </a:rPr>
            <a:t>Accompagnement VAE </a:t>
          </a:r>
        </a:p>
      </dgm:t>
    </dgm:pt>
    <dgm:pt modelId="{812CC506-74F8-4A44-9859-7A54B900E347}" type="parTrans" cxnId="{C3773CE6-7237-410A-B5E5-F1FE2BBDF312}">
      <dgm:prSet/>
      <dgm:spPr/>
      <dgm:t>
        <a:bodyPr/>
        <a:lstStyle/>
        <a:p>
          <a:endParaRPr lang="fr-FR"/>
        </a:p>
      </dgm:t>
    </dgm:pt>
    <dgm:pt modelId="{46ED8620-7918-46C0-A30C-3B3A9F501C2E}" type="sibTrans" cxnId="{C3773CE6-7237-410A-B5E5-F1FE2BBDF312}">
      <dgm:prSet/>
      <dgm:spPr/>
      <dgm:t>
        <a:bodyPr/>
        <a:lstStyle/>
        <a:p>
          <a:endParaRPr lang="fr-FR"/>
        </a:p>
      </dgm:t>
    </dgm:pt>
    <dgm:pt modelId="{2832C321-8126-40FB-AC42-6E38E920D473}" type="pres">
      <dgm:prSet presAssocID="{09E1B5E7-63DF-4F5E-8FD9-F323F51824D1}" presName="Name0" presStyleCnt="0">
        <dgm:presLayoutVars>
          <dgm:chMax val="7"/>
          <dgm:dir/>
          <dgm:animOne val="branch"/>
        </dgm:presLayoutVars>
      </dgm:prSet>
      <dgm:spPr/>
    </dgm:pt>
    <dgm:pt modelId="{E84B3C88-8609-4D01-9CC6-D4B64047C2E3}" type="pres">
      <dgm:prSet presAssocID="{AA3129EF-8C99-4209-ABE0-675E68D4883A}" presName="parTx1" presStyleLbl="node1" presStyleIdx="0" presStyleCnt="5"/>
      <dgm:spPr/>
    </dgm:pt>
    <dgm:pt modelId="{2C4C989C-BE29-4B11-8F8D-0415E8F7825F}" type="pres">
      <dgm:prSet presAssocID="{1FC336E8-B536-4515-A65C-3CD47F4975C5}" presName="parTx2" presStyleLbl="node1" presStyleIdx="1" presStyleCnt="5"/>
      <dgm:spPr/>
    </dgm:pt>
    <dgm:pt modelId="{6ACCC850-ABC4-408D-A2BA-4B3747C86E0C}" type="pres">
      <dgm:prSet presAssocID="{99A9C90F-9D5C-44ED-995E-B683442BBF0D}" presName="parTx3" presStyleLbl="node1" presStyleIdx="2" presStyleCnt="5"/>
      <dgm:spPr/>
    </dgm:pt>
    <dgm:pt modelId="{51EF20DD-C378-428F-9BB3-E47E6A173B97}" type="pres">
      <dgm:prSet presAssocID="{EB4103C1-8EE8-453C-B535-3695ADCC51F7}" presName="parTx4" presStyleLbl="node1" presStyleIdx="3" presStyleCnt="5"/>
      <dgm:spPr/>
    </dgm:pt>
    <dgm:pt modelId="{77624C92-3422-443A-83EE-C7BD858B7D20}" type="pres">
      <dgm:prSet presAssocID="{C57A7E4A-BC3F-419C-87B9-339EA0CBA220}" presName="parTx5" presStyleLbl="node1" presStyleIdx="4" presStyleCnt="5"/>
      <dgm:spPr/>
    </dgm:pt>
  </dgm:ptLst>
  <dgm:cxnLst>
    <dgm:cxn modelId="{62610411-03F5-4D80-AFC5-B24A0E8EB4B0}" srcId="{09E1B5E7-63DF-4F5E-8FD9-F323F51824D1}" destId="{EB4103C1-8EE8-453C-B535-3695ADCC51F7}" srcOrd="3" destOrd="0" parTransId="{38778E56-B374-46C5-A72A-CDBB7EEE01C0}" sibTransId="{A3C890C8-5863-43A6-8148-6D25FD6A8FB4}"/>
    <dgm:cxn modelId="{729D2414-5A6E-4CA6-B34A-9C30D436D84A}" type="presOf" srcId="{EB4103C1-8EE8-453C-B535-3695ADCC51F7}" destId="{51EF20DD-C378-428F-9BB3-E47E6A173B97}" srcOrd="0" destOrd="0" presId="urn:microsoft.com/office/officeart/2009/3/layout/SubStepProcess"/>
    <dgm:cxn modelId="{049BCA34-38CC-42E5-923F-E201E8726B21}" srcId="{09E1B5E7-63DF-4F5E-8FD9-F323F51824D1}" destId="{1FC336E8-B536-4515-A65C-3CD47F4975C5}" srcOrd="1" destOrd="0" parTransId="{9022959A-1DBE-42C7-9CB0-B7EC93DF7CCF}" sibTransId="{1BA44224-B6AB-4334-8602-F01FED60F66E}"/>
    <dgm:cxn modelId="{9AABCD65-56A5-4188-824B-5374C77D7531}" type="presOf" srcId="{C57A7E4A-BC3F-419C-87B9-339EA0CBA220}" destId="{77624C92-3422-443A-83EE-C7BD858B7D20}" srcOrd="0" destOrd="0" presId="urn:microsoft.com/office/officeart/2009/3/layout/SubStepProcess"/>
    <dgm:cxn modelId="{971D4D81-CFF3-4FB8-802F-567AB10003AF}" srcId="{09E1B5E7-63DF-4F5E-8FD9-F323F51824D1}" destId="{99A9C90F-9D5C-44ED-995E-B683442BBF0D}" srcOrd="2" destOrd="0" parTransId="{3AF2243D-7808-40C8-BF65-8C58E9A6D2FD}" sibTransId="{4FDD7BE1-6728-4D76-8B0E-8C664A394862}"/>
    <dgm:cxn modelId="{6EF7039F-C27F-4620-8E5A-6D14186A859C}" type="presOf" srcId="{09E1B5E7-63DF-4F5E-8FD9-F323F51824D1}" destId="{2832C321-8126-40FB-AC42-6E38E920D473}" srcOrd="0" destOrd="0" presId="urn:microsoft.com/office/officeart/2009/3/layout/SubStepProcess"/>
    <dgm:cxn modelId="{64DC96B3-6FBB-4FDC-8B1B-C9F60DC1D8AE}" srcId="{09E1B5E7-63DF-4F5E-8FD9-F323F51824D1}" destId="{AA3129EF-8C99-4209-ABE0-675E68D4883A}" srcOrd="0" destOrd="0" parTransId="{EACF60EB-EE10-4DF5-A15E-A6267856CCA4}" sibTransId="{F348514C-340B-4EF2-95AE-8A4260A070B6}"/>
    <dgm:cxn modelId="{49ECD9D8-F78B-46AB-B85B-923DB45238F6}" type="presOf" srcId="{1FC336E8-B536-4515-A65C-3CD47F4975C5}" destId="{2C4C989C-BE29-4B11-8F8D-0415E8F7825F}" srcOrd="0" destOrd="0" presId="urn:microsoft.com/office/officeart/2009/3/layout/SubStepProcess"/>
    <dgm:cxn modelId="{E76F58DA-FFA3-479D-9AB9-D41ED9E5B0B8}" type="presOf" srcId="{AA3129EF-8C99-4209-ABE0-675E68D4883A}" destId="{E84B3C88-8609-4D01-9CC6-D4B64047C2E3}" srcOrd="0" destOrd="0" presId="urn:microsoft.com/office/officeart/2009/3/layout/SubStepProcess"/>
    <dgm:cxn modelId="{C3773CE6-7237-410A-B5E5-F1FE2BBDF312}" srcId="{09E1B5E7-63DF-4F5E-8FD9-F323F51824D1}" destId="{C57A7E4A-BC3F-419C-87B9-339EA0CBA220}" srcOrd="4" destOrd="0" parTransId="{812CC506-74F8-4A44-9859-7A54B900E347}" sibTransId="{46ED8620-7918-46C0-A30C-3B3A9F501C2E}"/>
    <dgm:cxn modelId="{8ACF55E8-52D2-455A-BC7B-0E51B1BB14A3}" type="presOf" srcId="{99A9C90F-9D5C-44ED-995E-B683442BBF0D}" destId="{6ACCC850-ABC4-408D-A2BA-4B3747C86E0C}" srcOrd="0" destOrd="0" presId="urn:microsoft.com/office/officeart/2009/3/layout/SubStepProcess"/>
    <dgm:cxn modelId="{9D758CD6-65B6-47F7-ABDA-25712B3B59C9}" type="presParOf" srcId="{2832C321-8126-40FB-AC42-6E38E920D473}" destId="{E84B3C88-8609-4D01-9CC6-D4B64047C2E3}" srcOrd="0" destOrd="0" presId="urn:microsoft.com/office/officeart/2009/3/layout/SubStepProcess"/>
    <dgm:cxn modelId="{9A13D486-22B3-4F29-9171-1471B294E25F}" type="presParOf" srcId="{2832C321-8126-40FB-AC42-6E38E920D473}" destId="{2C4C989C-BE29-4B11-8F8D-0415E8F7825F}" srcOrd="1" destOrd="0" presId="urn:microsoft.com/office/officeart/2009/3/layout/SubStepProcess"/>
    <dgm:cxn modelId="{822B5D3B-EF21-4603-95F6-9C88513A85B4}" type="presParOf" srcId="{2832C321-8126-40FB-AC42-6E38E920D473}" destId="{6ACCC850-ABC4-408D-A2BA-4B3747C86E0C}" srcOrd="2" destOrd="0" presId="urn:microsoft.com/office/officeart/2009/3/layout/SubStepProcess"/>
    <dgm:cxn modelId="{736D7B43-120D-4B69-B0C8-F83EBA402ABF}" type="presParOf" srcId="{2832C321-8126-40FB-AC42-6E38E920D473}" destId="{51EF20DD-C378-428F-9BB3-E47E6A173B97}" srcOrd="3" destOrd="0" presId="urn:microsoft.com/office/officeart/2009/3/layout/SubStepProcess"/>
    <dgm:cxn modelId="{EB3413BE-BEE7-4002-85C0-EBD82B6E5074}" type="presParOf" srcId="{2832C321-8126-40FB-AC42-6E38E920D473}" destId="{77624C92-3422-443A-83EE-C7BD858B7D20}" srcOrd="4" destOrd="0" presId="urn:microsoft.com/office/officeart/2009/3/layout/SubStep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18654F7E-4EF6-4D8B-BB43-1D47D88E3716}" type="doc">
      <dgm:prSet loTypeId="urn:microsoft.com/office/officeart/2009/3/layout/PlusandMinus" loCatId="relationship" qsTypeId="urn:microsoft.com/office/officeart/2005/8/quickstyle/simple1" qsCatId="simple" csTypeId="urn:microsoft.com/office/officeart/2005/8/colors/accent1_2" csCatId="accent1" phldr="1"/>
      <dgm:spPr/>
      <dgm:t>
        <a:bodyPr/>
        <a:lstStyle/>
        <a:p>
          <a:endParaRPr lang="fr-FR"/>
        </a:p>
      </dgm:t>
    </dgm:pt>
    <dgm:pt modelId="{BE04970B-CFB4-4AD2-91D4-DEA161CBE09E}">
      <dgm:prSet phldrT="[Texte]" custT="1"/>
      <dgm:spPr/>
      <dgm:t>
        <a:bodyPr/>
        <a:lstStyle/>
        <a:p>
          <a:pPr algn="ctr"/>
          <a:r>
            <a:rPr lang="fr-FR" sz="1200" b="1" kern="1200" dirty="0">
              <a:solidFill>
                <a:srgbClr val="A71D17"/>
              </a:solidFill>
              <a:latin typeface="DINPro" panose="020B0504020101020102" pitchFamily="34" charset="0"/>
            </a:rPr>
            <a:t>POINTS </a:t>
          </a:r>
          <a:r>
            <a:rPr lang="fr-FR" sz="1200" b="1" kern="1200" dirty="0">
              <a:solidFill>
                <a:srgbClr val="A71D17"/>
              </a:solidFill>
              <a:latin typeface="DINPro" panose="020B0504020101020102" pitchFamily="34" charset="0"/>
              <a:ea typeface="+mn-ea"/>
              <a:cs typeface="+mn-cs"/>
            </a:rPr>
            <a:t>POSITIFS</a:t>
          </a:r>
          <a:r>
            <a:rPr lang="fr-FR" sz="1200" b="1" kern="1200" dirty="0">
              <a:solidFill>
                <a:srgbClr val="A71D17"/>
              </a:solidFill>
              <a:latin typeface="DINPro" panose="020B0504020101020102" pitchFamily="34" charset="0"/>
            </a:rPr>
            <a:t> </a:t>
          </a:r>
        </a:p>
        <a:p>
          <a:pPr algn="just"/>
          <a:r>
            <a:rPr lang="fr-FR" sz="1100" kern="1200" dirty="0">
              <a:latin typeface="DINPro" panose="020B0504020101020102" pitchFamily="34" charset="0"/>
            </a:rPr>
            <a:t>- </a:t>
          </a:r>
          <a:r>
            <a:rPr lang="fr-FR" sz="1100" kern="1200" dirty="0">
              <a:solidFill>
                <a:srgbClr val="000000"/>
              </a:solidFill>
              <a:effectLst/>
              <a:latin typeface="DINPro" panose="020B0504020101020102" pitchFamily="34" charset="0"/>
              <a:ea typeface="Times New Roman" panose="02020603050405020304" pitchFamily="18" charset="0"/>
              <a:cs typeface="Times New Roman" panose="02020603050405020304" pitchFamily="18" charset="0"/>
            </a:rPr>
            <a:t>Qualiopi bien intégré dans la structure du label OBCAQT</a:t>
          </a:r>
        </a:p>
        <a:p>
          <a:pPr algn="just"/>
          <a:endParaRPr lang="fr-FR" sz="500" kern="1200" dirty="0">
            <a:solidFill>
              <a:srgbClr val="000000"/>
            </a:solidFill>
            <a:effectLst/>
            <a:latin typeface="DINPro" panose="020B0504020101020102" pitchFamily="34" charset="0"/>
            <a:ea typeface="Times New Roman" panose="02020603050405020304" pitchFamily="18" charset="0"/>
            <a:cs typeface="Times New Roman" panose="02020603050405020304" pitchFamily="18" charset="0"/>
          </a:endParaRPr>
        </a:p>
        <a:p>
          <a:pPr algn="just"/>
          <a:r>
            <a:rPr lang="fr-FR" sz="1100" kern="1200" dirty="0">
              <a:solidFill>
                <a:srgbClr val="000000"/>
              </a:solidFill>
              <a:effectLst/>
              <a:latin typeface="DINPro" panose="020B0504020101020102" pitchFamily="34" charset="0"/>
              <a:ea typeface="Times New Roman" panose="02020603050405020304" pitchFamily="18" charset="0"/>
              <a:cs typeface="Times New Roman" panose="02020603050405020304" pitchFamily="18" charset="0"/>
            </a:rPr>
            <a:t>- La réalisation d'audit interne annuel dans chaque structure</a:t>
          </a:r>
        </a:p>
        <a:p>
          <a:pPr algn="just"/>
          <a:endParaRPr lang="fr-FR" sz="500" kern="1200" dirty="0">
            <a:solidFill>
              <a:srgbClr val="000000"/>
            </a:solidFill>
            <a:effectLst/>
            <a:latin typeface="DINPro" panose="020B0504020101020102" pitchFamily="34" charset="0"/>
            <a:ea typeface="Times New Roman" panose="02020603050405020304" pitchFamily="18" charset="0"/>
            <a:cs typeface="Times New Roman" panose="02020603050405020304" pitchFamily="18" charset="0"/>
          </a:endParaRPr>
        </a:p>
        <a:p>
          <a:pPr algn="just"/>
          <a:r>
            <a:rPr lang="fr-FR" sz="1100" kern="1200" dirty="0">
              <a:solidFill>
                <a:srgbClr val="000000"/>
              </a:solidFill>
              <a:effectLst/>
              <a:latin typeface="DINPro" panose="020B0504020101020102" pitchFamily="34" charset="0"/>
              <a:ea typeface="Times New Roman" panose="02020603050405020304" pitchFamily="18" charset="0"/>
              <a:cs typeface="Times New Roman" panose="02020603050405020304" pitchFamily="18" charset="0"/>
            </a:rPr>
            <a:t>- Le rôle actif du CNL qui entend l'auditeur ainsi que la structure auditée</a:t>
          </a:r>
        </a:p>
        <a:p>
          <a:pPr algn="just"/>
          <a:endParaRPr lang="fr-FR" sz="500" kern="1200" dirty="0">
            <a:solidFill>
              <a:srgbClr val="000000"/>
            </a:solidFill>
            <a:effectLst/>
            <a:latin typeface="DINPro" panose="020B0504020101020102" pitchFamily="34" charset="0"/>
            <a:ea typeface="Times New Roman" panose="02020603050405020304" pitchFamily="18" charset="0"/>
            <a:cs typeface="Times New Roman" panose="02020603050405020304" pitchFamily="18" charset="0"/>
          </a:endParaRPr>
        </a:p>
        <a:p>
          <a:pPr algn="just"/>
          <a:r>
            <a:rPr lang="fr-FR" sz="1100" kern="1200" dirty="0">
              <a:solidFill>
                <a:srgbClr val="000000"/>
              </a:solidFill>
              <a:effectLst/>
              <a:latin typeface="DINPro" panose="020B0504020101020102" pitchFamily="34" charset="0"/>
              <a:ea typeface="Times New Roman" panose="02020603050405020304" pitchFamily="18" charset="0"/>
              <a:cs typeface="Times New Roman" panose="02020603050405020304" pitchFamily="18" charset="0"/>
            </a:rPr>
            <a:t>- La présentation des premiers éléments et des premières conclusions à l'établissement lors de la réunion de clôture </a:t>
          </a:r>
          <a:endParaRPr lang="fr-FR" sz="1100" kern="1200" dirty="0">
            <a:latin typeface="DINPro" panose="020B0504020101020102" pitchFamily="34" charset="0"/>
          </a:endParaRPr>
        </a:p>
      </dgm:t>
    </dgm:pt>
    <dgm:pt modelId="{5B9AABBB-3117-48AA-A18B-B1DAFD1E6F41}" type="parTrans" cxnId="{9E0D98D4-6780-4421-A185-EFA8980035BC}">
      <dgm:prSet/>
      <dgm:spPr/>
      <dgm:t>
        <a:bodyPr/>
        <a:lstStyle/>
        <a:p>
          <a:endParaRPr lang="fr-FR" sz="1200">
            <a:latin typeface="DINPro" panose="020B0504020101020102" pitchFamily="34" charset="0"/>
          </a:endParaRPr>
        </a:p>
      </dgm:t>
    </dgm:pt>
    <dgm:pt modelId="{6F62FD36-E77C-4569-B9CE-68D3757BD203}" type="sibTrans" cxnId="{9E0D98D4-6780-4421-A185-EFA8980035BC}">
      <dgm:prSet/>
      <dgm:spPr/>
      <dgm:t>
        <a:bodyPr/>
        <a:lstStyle/>
        <a:p>
          <a:endParaRPr lang="fr-FR" sz="1200">
            <a:latin typeface="DINPro" panose="020B0504020101020102" pitchFamily="34" charset="0"/>
          </a:endParaRPr>
        </a:p>
      </dgm:t>
    </dgm:pt>
    <dgm:pt modelId="{5B22BC91-397B-4456-86BD-2FB1392CAA9D}">
      <dgm:prSet phldrT="[Texte]" custT="1"/>
      <dgm:spPr/>
      <dgm:t>
        <a:bodyPr/>
        <a:lstStyle/>
        <a:p>
          <a:pPr algn="ctr"/>
          <a:r>
            <a:rPr lang="fr-FR" sz="1200" b="1" dirty="0">
              <a:solidFill>
                <a:srgbClr val="A71D17"/>
              </a:solidFill>
              <a:latin typeface="DINPro" panose="020B0504020101020102" pitchFamily="34" charset="0"/>
            </a:rPr>
            <a:t>POINTS DE VIGILANCE  </a:t>
          </a:r>
        </a:p>
        <a:p>
          <a:pPr algn="just"/>
          <a:r>
            <a:rPr lang="fr-FR" sz="1200" dirty="0">
              <a:latin typeface="DINPro" panose="020B0504020101020102" pitchFamily="34" charset="0"/>
            </a:rPr>
            <a:t>- </a:t>
          </a:r>
          <a:r>
            <a:rPr lang="fr-FR" sz="1200" dirty="0">
              <a:solidFill>
                <a:srgbClr val="000000"/>
              </a:solidFill>
              <a:latin typeface="DINPro" panose="020B0504020101020102" pitchFamily="34" charset="0"/>
              <a:cs typeface="Times New Roman" panose="02020603050405020304" pitchFamily="18" charset="0"/>
            </a:rPr>
            <a:t>Les multiples fonctions du responsable qualité</a:t>
          </a:r>
        </a:p>
        <a:p>
          <a:pPr algn="just"/>
          <a:endParaRPr lang="fr-FR" sz="500" strike="sngStrike" dirty="0">
            <a:solidFill>
              <a:srgbClr val="000000"/>
            </a:solidFill>
            <a:latin typeface="DINPro" panose="020B0504020101020102" pitchFamily="34" charset="0"/>
            <a:cs typeface="Times New Roman" panose="02020603050405020304" pitchFamily="18" charset="0"/>
          </a:endParaRPr>
        </a:p>
        <a:p>
          <a:pPr algn="just"/>
          <a:r>
            <a:rPr lang="fr-FR" sz="1200" strike="noStrike" dirty="0">
              <a:solidFill>
                <a:srgbClr val="000000"/>
              </a:solidFill>
              <a:effectLst/>
              <a:latin typeface="DINPro" panose="020B0504020101020102" pitchFamily="34" charset="0"/>
              <a:cs typeface="Times New Roman" panose="02020603050405020304" pitchFamily="18" charset="0"/>
            </a:rPr>
            <a:t>- </a:t>
          </a:r>
          <a:r>
            <a:rPr lang="fr-FR" sz="1200" strike="noStrike" dirty="0">
              <a:solidFill>
                <a:srgbClr val="000000"/>
              </a:solidFill>
              <a:latin typeface="DINPro" panose="020B0504020101020102" pitchFamily="34" charset="0"/>
              <a:cs typeface="Times New Roman" panose="02020603050405020304" pitchFamily="18" charset="0"/>
            </a:rPr>
            <a:t>Nécessité  de renforcer l’équipe des auditeurs externes</a:t>
          </a:r>
          <a:endParaRPr lang="fr-FR" sz="1200" strike="noStrike" dirty="0">
            <a:latin typeface="DINPro" panose="020B0504020101020102" pitchFamily="34" charset="0"/>
          </a:endParaRPr>
        </a:p>
      </dgm:t>
    </dgm:pt>
    <dgm:pt modelId="{BC256BC0-FD96-49B6-9322-25A1875E46A2}" type="parTrans" cxnId="{CF37BE82-E7D0-4566-8697-77B6A4B04DC1}">
      <dgm:prSet/>
      <dgm:spPr/>
      <dgm:t>
        <a:bodyPr/>
        <a:lstStyle/>
        <a:p>
          <a:endParaRPr lang="fr-FR" sz="1200">
            <a:latin typeface="DINPro" panose="020B0504020101020102" pitchFamily="34" charset="0"/>
          </a:endParaRPr>
        </a:p>
      </dgm:t>
    </dgm:pt>
    <dgm:pt modelId="{19F2FBFA-E861-4E4F-AC34-1EB7CB33511F}" type="sibTrans" cxnId="{CF37BE82-E7D0-4566-8697-77B6A4B04DC1}">
      <dgm:prSet/>
      <dgm:spPr/>
      <dgm:t>
        <a:bodyPr/>
        <a:lstStyle/>
        <a:p>
          <a:endParaRPr lang="fr-FR" sz="1200">
            <a:latin typeface="DINPro" panose="020B0504020101020102" pitchFamily="34" charset="0"/>
          </a:endParaRPr>
        </a:p>
      </dgm:t>
    </dgm:pt>
    <dgm:pt modelId="{626C8A47-8CD7-4A7B-A7F4-A7D16F37E2B9}" type="pres">
      <dgm:prSet presAssocID="{18654F7E-4EF6-4D8B-BB43-1D47D88E3716}" presName="Name0" presStyleCnt="0">
        <dgm:presLayoutVars>
          <dgm:chMax val="2"/>
          <dgm:chPref val="2"/>
          <dgm:dir/>
          <dgm:animOne/>
          <dgm:resizeHandles val="exact"/>
        </dgm:presLayoutVars>
      </dgm:prSet>
      <dgm:spPr/>
    </dgm:pt>
    <dgm:pt modelId="{83BFEB7A-C693-4B27-8467-B899BAB4709D}" type="pres">
      <dgm:prSet presAssocID="{18654F7E-4EF6-4D8B-BB43-1D47D88E3716}" presName="Background" presStyleLbl="bgImgPlace1" presStyleIdx="0" presStyleCnt="1" custScaleX="99732" custScaleY="103637" custLinFactNeighborX="-194" custLinFactNeighborY="-712"/>
      <dgm:spPr>
        <a:solidFill>
          <a:schemeClr val="bg1">
            <a:lumMod val="95000"/>
          </a:schemeClr>
        </a:solidFill>
      </dgm:spPr>
    </dgm:pt>
    <dgm:pt modelId="{48C8FDD3-F912-4461-83F3-A4160873F544}" type="pres">
      <dgm:prSet presAssocID="{18654F7E-4EF6-4D8B-BB43-1D47D88E3716}" presName="ParentText1" presStyleLbl="revTx" presStyleIdx="0" presStyleCnt="2">
        <dgm:presLayoutVars>
          <dgm:chMax val="0"/>
          <dgm:chPref val="0"/>
          <dgm:bulletEnabled val="1"/>
        </dgm:presLayoutVars>
      </dgm:prSet>
      <dgm:spPr/>
    </dgm:pt>
    <dgm:pt modelId="{923BD657-557E-409A-927F-916F7008A823}" type="pres">
      <dgm:prSet presAssocID="{18654F7E-4EF6-4D8B-BB43-1D47D88E3716}" presName="ParentText2" presStyleLbl="revTx" presStyleIdx="1" presStyleCnt="2">
        <dgm:presLayoutVars>
          <dgm:chMax val="0"/>
          <dgm:chPref val="0"/>
          <dgm:bulletEnabled val="1"/>
        </dgm:presLayoutVars>
      </dgm:prSet>
      <dgm:spPr/>
    </dgm:pt>
    <dgm:pt modelId="{DACF5FB9-057F-4244-8DF2-EF0489BEBED2}" type="pres">
      <dgm:prSet presAssocID="{18654F7E-4EF6-4D8B-BB43-1D47D88E3716}" presName="Plus" presStyleLbl="alignNode1" presStyleIdx="0" presStyleCnt="2"/>
      <dgm:spPr>
        <a:solidFill>
          <a:srgbClr val="1B345C"/>
        </a:solidFill>
        <a:ln>
          <a:solidFill>
            <a:schemeClr val="bg1"/>
          </a:solidFill>
        </a:ln>
      </dgm:spPr>
    </dgm:pt>
    <dgm:pt modelId="{2498AE4A-6D3F-4024-A782-A1C2A77E0B2F}" type="pres">
      <dgm:prSet presAssocID="{18654F7E-4EF6-4D8B-BB43-1D47D88E3716}" presName="Minus" presStyleLbl="alignNode1" presStyleIdx="1" presStyleCnt="2"/>
      <dgm:spPr>
        <a:solidFill>
          <a:srgbClr val="1B345C"/>
        </a:solidFill>
        <a:ln>
          <a:solidFill>
            <a:schemeClr val="bg1"/>
          </a:solidFill>
        </a:ln>
      </dgm:spPr>
    </dgm:pt>
    <dgm:pt modelId="{7049EA54-0F49-4504-9935-571FC0F6329C}" type="pres">
      <dgm:prSet presAssocID="{18654F7E-4EF6-4D8B-BB43-1D47D88E3716}" presName="Divider" presStyleLbl="parChTrans1D1" presStyleIdx="0" presStyleCnt="1"/>
      <dgm:spPr>
        <a:ln>
          <a:solidFill>
            <a:srgbClr val="C00000"/>
          </a:solidFill>
        </a:ln>
      </dgm:spPr>
    </dgm:pt>
  </dgm:ptLst>
  <dgm:cxnLst>
    <dgm:cxn modelId="{53DCB501-61DF-4BA7-9C2B-A930DC893849}" type="presOf" srcId="{18654F7E-4EF6-4D8B-BB43-1D47D88E3716}" destId="{626C8A47-8CD7-4A7B-A7F4-A7D16F37E2B9}" srcOrd="0" destOrd="0" presId="urn:microsoft.com/office/officeart/2009/3/layout/PlusandMinus"/>
    <dgm:cxn modelId="{C1329815-2F1E-40B3-811E-2F9866370E7B}" type="presOf" srcId="{5B22BC91-397B-4456-86BD-2FB1392CAA9D}" destId="{923BD657-557E-409A-927F-916F7008A823}" srcOrd="0" destOrd="0" presId="urn:microsoft.com/office/officeart/2009/3/layout/PlusandMinus"/>
    <dgm:cxn modelId="{E0137A66-DEC6-4829-BFDE-F8F24DF7E86B}" type="presOf" srcId="{BE04970B-CFB4-4AD2-91D4-DEA161CBE09E}" destId="{48C8FDD3-F912-4461-83F3-A4160873F544}" srcOrd="0" destOrd="0" presId="urn:microsoft.com/office/officeart/2009/3/layout/PlusandMinus"/>
    <dgm:cxn modelId="{CF37BE82-E7D0-4566-8697-77B6A4B04DC1}" srcId="{18654F7E-4EF6-4D8B-BB43-1D47D88E3716}" destId="{5B22BC91-397B-4456-86BD-2FB1392CAA9D}" srcOrd="1" destOrd="0" parTransId="{BC256BC0-FD96-49B6-9322-25A1875E46A2}" sibTransId="{19F2FBFA-E861-4E4F-AC34-1EB7CB33511F}"/>
    <dgm:cxn modelId="{9E0D98D4-6780-4421-A185-EFA8980035BC}" srcId="{18654F7E-4EF6-4D8B-BB43-1D47D88E3716}" destId="{BE04970B-CFB4-4AD2-91D4-DEA161CBE09E}" srcOrd="0" destOrd="0" parTransId="{5B9AABBB-3117-48AA-A18B-B1DAFD1E6F41}" sibTransId="{6F62FD36-E77C-4569-B9CE-68D3757BD203}"/>
    <dgm:cxn modelId="{5A6602B3-D8D3-4DAF-89E8-94741126F963}" type="presParOf" srcId="{626C8A47-8CD7-4A7B-A7F4-A7D16F37E2B9}" destId="{83BFEB7A-C693-4B27-8467-B899BAB4709D}" srcOrd="0" destOrd="0" presId="urn:microsoft.com/office/officeart/2009/3/layout/PlusandMinus"/>
    <dgm:cxn modelId="{C54C3BF2-FA5E-4058-BA93-63AA7DD59049}" type="presParOf" srcId="{626C8A47-8CD7-4A7B-A7F4-A7D16F37E2B9}" destId="{48C8FDD3-F912-4461-83F3-A4160873F544}" srcOrd="1" destOrd="0" presId="urn:microsoft.com/office/officeart/2009/3/layout/PlusandMinus"/>
    <dgm:cxn modelId="{573A751B-C650-48DF-9F07-08D5EB3A8FD7}" type="presParOf" srcId="{626C8A47-8CD7-4A7B-A7F4-A7D16F37E2B9}" destId="{923BD657-557E-409A-927F-916F7008A823}" srcOrd="2" destOrd="0" presId="urn:microsoft.com/office/officeart/2009/3/layout/PlusandMinus"/>
    <dgm:cxn modelId="{6E87FF92-A417-47FB-BD8F-92575AE4EA39}" type="presParOf" srcId="{626C8A47-8CD7-4A7B-A7F4-A7D16F37E2B9}" destId="{DACF5FB9-057F-4244-8DF2-EF0489BEBED2}" srcOrd="3" destOrd="0" presId="urn:microsoft.com/office/officeart/2009/3/layout/PlusandMinus"/>
    <dgm:cxn modelId="{1CA419DE-574D-473B-ACF0-123C4E35A6D7}" type="presParOf" srcId="{626C8A47-8CD7-4A7B-A7F4-A7D16F37E2B9}" destId="{2498AE4A-6D3F-4024-A782-A1C2A77E0B2F}" srcOrd="4" destOrd="0" presId="urn:microsoft.com/office/officeart/2009/3/layout/PlusandMinus"/>
    <dgm:cxn modelId="{8779F446-394E-4BED-B5DC-85B64FC79466}" type="presParOf" srcId="{626C8A47-8CD7-4A7B-A7F4-A7D16F37E2B9}" destId="{7049EA54-0F49-4504-9935-571FC0F6329C}" srcOrd="5" destOrd="0" presId="urn:microsoft.com/office/officeart/2009/3/layout/PlusandMinu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6C451943-6A43-4BE7-88F0-07271D9A3DF2}" type="doc">
      <dgm:prSet loTypeId="urn:microsoft.com/office/officeart/2005/8/layout/hProcess6" loCatId="process" qsTypeId="urn:microsoft.com/office/officeart/2005/8/quickstyle/simple1" qsCatId="simple" csTypeId="urn:microsoft.com/office/officeart/2005/8/colors/accent1_2" csCatId="accent1" phldr="1"/>
      <dgm:spPr/>
      <dgm:t>
        <a:bodyPr/>
        <a:lstStyle/>
        <a:p>
          <a:endParaRPr lang="fr-FR"/>
        </a:p>
      </dgm:t>
    </dgm:pt>
    <dgm:pt modelId="{B0A9E7C5-EC69-45F8-9827-92F182FCCAF4}">
      <dgm:prSet phldrT="[Texte]" custT="1"/>
      <dgm:spPr>
        <a:solidFill>
          <a:schemeClr val="accent5">
            <a:lumMod val="75000"/>
          </a:schemeClr>
        </a:solidFill>
      </dgm:spPr>
      <dgm:t>
        <a:bodyPr/>
        <a:lstStyle/>
        <a:p>
          <a:r>
            <a:rPr lang="fr-FR" sz="1600" b="1" dirty="0">
              <a:effectLst/>
              <a:latin typeface="DINPro" panose="020B0504020101020102" pitchFamily="34" charset="0"/>
            </a:rPr>
            <a:t>367</a:t>
          </a:r>
          <a:r>
            <a:rPr lang="fr-FR" sz="1500" dirty="0">
              <a:effectLst/>
              <a:latin typeface="DINPro" panose="020B0504020101020102" pitchFamily="34" charset="0"/>
            </a:rPr>
            <a:t> </a:t>
          </a:r>
          <a:r>
            <a:rPr lang="fr-FR" sz="1200" dirty="0">
              <a:effectLst/>
              <a:latin typeface="DINPro" panose="020B0504020101020102" pitchFamily="34" charset="0"/>
            </a:rPr>
            <a:t>/952</a:t>
          </a:r>
        </a:p>
      </dgm:t>
    </dgm:pt>
    <dgm:pt modelId="{65AF005D-88EE-4573-955A-DFC44FA42DA2}" type="parTrans" cxnId="{C36B3BCC-DEF2-460C-8219-09360B9CCF04}">
      <dgm:prSet/>
      <dgm:spPr/>
      <dgm:t>
        <a:bodyPr/>
        <a:lstStyle/>
        <a:p>
          <a:endParaRPr lang="fr-FR">
            <a:effectLst/>
            <a:latin typeface="DINPro" panose="020B0504020101020102" pitchFamily="34" charset="0"/>
          </a:endParaRPr>
        </a:p>
      </dgm:t>
    </dgm:pt>
    <dgm:pt modelId="{3123DD78-18AC-410A-B2AA-E9B7F3ACC0C8}" type="sibTrans" cxnId="{C36B3BCC-DEF2-460C-8219-09360B9CCF04}">
      <dgm:prSet/>
      <dgm:spPr/>
      <dgm:t>
        <a:bodyPr/>
        <a:lstStyle/>
        <a:p>
          <a:endParaRPr lang="fr-FR">
            <a:effectLst/>
            <a:latin typeface="DINPro" panose="020B0504020101020102" pitchFamily="34" charset="0"/>
          </a:endParaRPr>
        </a:p>
      </dgm:t>
    </dgm:pt>
    <dgm:pt modelId="{7501FA13-87CB-4A26-8B64-DD6A969124A8}">
      <dgm:prSet phldrT="[Texte]" custT="1"/>
      <dgm:spPr>
        <a:gradFill flip="none" rotWithShape="0">
          <a:gsLst>
            <a:gs pos="0">
              <a:schemeClr val="accent5">
                <a:lumMod val="75000"/>
                <a:tint val="66000"/>
                <a:satMod val="160000"/>
              </a:schemeClr>
            </a:gs>
            <a:gs pos="50000">
              <a:schemeClr val="accent5">
                <a:lumMod val="75000"/>
                <a:tint val="44500"/>
                <a:satMod val="160000"/>
              </a:schemeClr>
            </a:gs>
            <a:gs pos="100000">
              <a:schemeClr val="accent5">
                <a:lumMod val="75000"/>
                <a:tint val="23500"/>
                <a:satMod val="160000"/>
              </a:schemeClr>
            </a:gs>
          </a:gsLst>
          <a:lin ang="0" scaled="1"/>
          <a:tileRect/>
        </a:gradFill>
      </dgm:spPr>
      <dgm:t>
        <a:bodyPr/>
        <a:lstStyle/>
        <a:p>
          <a:r>
            <a:rPr lang="fr-FR" sz="1200" b="1" dirty="0">
              <a:effectLst/>
              <a:latin typeface="DINPro" panose="020B0504020101020102" pitchFamily="34" charset="0"/>
            </a:rPr>
            <a:t>Comptes conseillers</a:t>
          </a:r>
        </a:p>
      </dgm:t>
    </dgm:pt>
    <dgm:pt modelId="{0C4BCA8A-4BEE-4B08-994B-7DDA301B3892}" type="parTrans" cxnId="{1461F8F6-A1A9-4EBC-9E95-C837927A9BD9}">
      <dgm:prSet/>
      <dgm:spPr/>
      <dgm:t>
        <a:bodyPr/>
        <a:lstStyle/>
        <a:p>
          <a:endParaRPr lang="fr-FR">
            <a:effectLst/>
            <a:latin typeface="DINPro" panose="020B0504020101020102" pitchFamily="34" charset="0"/>
          </a:endParaRPr>
        </a:p>
      </dgm:t>
    </dgm:pt>
    <dgm:pt modelId="{3529380B-DFA4-4D52-B4E5-AE5C4BB3534C}" type="sibTrans" cxnId="{1461F8F6-A1A9-4EBC-9E95-C837927A9BD9}">
      <dgm:prSet/>
      <dgm:spPr/>
      <dgm:t>
        <a:bodyPr/>
        <a:lstStyle/>
        <a:p>
          <a:endParaRPr lang="fr-FR">
            <a:effectLst/>
            <a:latin typeface="DINPro" panose="020B0504020101020102" pitchFamily="34" charset="0"/>
          </a:endParaRPr>
        </a:p>
      </dgm:t>
    </dgm:pt>
    <dgm:pt modelId="{2C1BB2B3-3484-4D78-AC9D-BCF17D4684CB}">
      <dgm:prSet phldrT="[Texte]" custT="1"/>
      <dgm:spPr>
        <a:solidFill>
          <a:schemeClr val="accent5">
            <a:lumMod val="75000"/>
          </a:schemeClr>
        </a:solidFill>
      </dgm:spPr>
      <dgm:t>
        <a:bodyPr/>
        <a:lstStyle/>
        <a:p>
          <a:r>
            <a:rPr lang="fr-FR" sz="1600" b="1" dirty="0">
              <a:effectLst/>
              <a:latin typeface="DINPro" panose="020B0504020101020102" pitchFamily="34" charset="0"/>
            </a:rPr>
            <a:t>112878 </a:t>
          </a:r>
          <a:r>
            <a:rPr lang="fr-FR" sz="1200" dirty="0">
              <a:effectLst/>
              <a:latin typeface="DINPro" panose="020B0504020101020102" pitchFamily="34" charset="0"/>
            </a:rPr>
            <a:t>/191 752</a:t>
          </a:r>
        </a:p>
      </dgm:t>
    </dgm:pt>
    <dgm:pt modelId="{C74C3E04-6811-420C-AF13-95C6BF8ECBAA}" type="parTrans" cxnId="{74742FF0-7F43-4E98-9D54-CA9369D69FC3}">
      <dgm:prSet/>
      <dgm:spPr/>
      <dgm:t>
        <a:bodyPr/>
        <a:lstStyle/>
        <a:p>
          <a:endParaRPr lang="fr-FR">
            <a:effectLst/>
            <a:latin typeface="DINPro" panose="020B0504020101020102" pitchFamily="34" charset="0"/>
          </a:endParaRPr>
        </a:p>
      </dgm:t>
    </dgm:pt>
    <dgm:pt modelId="{E4D2F895-31D3-411E-B5BD-D5AAD23E604E}" type="sibTrans" cxnId="{74742FF0-7F43-4E98-9D54-CA9369D69FC3}">
      <dgm:prSet/>
      <dgm:spPr/>
      <dgm:t>
        <a:bodyPr/>
        <a:lstStyle/>
        <a:p>
          <a:endParaRPr lang="fr-FR">
            <a:effectLst/>
            <a:latin typeface="DINPro" panose="020B0504020101020102" pitchFamily="34" charset="0"/>
          </a:endParaRPr>
        </a:p>
      </dgm:t>
    </dgm:pt>
    <dgm:pt modelId="{5A3CA853-BCFF-48D8-BBE5-DE63021ECA94}">
      <dgm:prSet phldrT="[Texte]" custT="1"/>
      <dgm:spPr>
        <a:gradFill flip="none" rotWithShape="0">
          <a:gsLst>
            <a:gs pos="0">
              <a:schemeClr val="accent5">
                <a:lumMod val="75000"/>
                <a:tint val="66000"/>
                <a:satMod val="160000"/>
              </a:schemeClr>
            </a:gs>
            <a:gs pos="50000">
              <a:schemeClr val="accent5">
                <a:lumMod val="75000"/>
                <a:tint val="44500"/>
                <a:satMod val="160000"/>
              </a:schemeClr>
            </a:gs>
            <a:gs pos="100000">
              <a:schemeClr val="accent5">
                <a:lumMod val="75000"/>
                <a:tint val="23500"/>
                <a:satMod val="160000"/>
              </a:schemeClr>
            </a:gs>
          </a:gsLst>
          <a:lin ang="0" scaled="1"/>
          <a:tileRect/>
        </a:gradFill>
      </dgm:spPr>
      <dgm:t>
        <a:bodyPr/>
        <a:lstStyle/>
        <a:p>
          <a:r>
            <a:rPr lang="fr-FR" sz="1200" b="1" dirty="0">
              <a:effectLst/>
              <a:latin typeface="DINPro" panose="020B0504020101020102" pitchFamily="34" charset="0"/>
            </a:rPr>
            <a:t>Comptes bénéficiaires Module « découverte »</a:t>
          </a:r>
        </a:p>
      </dgm:t>
    </dgm:pt>
    <dgm:pt modelId="{1F972144-9989-40A9-8CA9-165C70D1CCB2}" type="parTrans" cxnId="{832D1812-DE4B-4A47-9449-F3DE0571C77B}">
      <dgm:prSet/>
      <dgm:spPr/>
      <dgm:t>
        <a:bodyPr/>
        <a:lstStyle/>
        <a:p>
          <a:endParaRPr lang="fr-FR">
            <a:effectLst/>
            <a:latin typeface="DINPro" panose="020B0504020101020102" pitchFamily="34" charset="0"/>
          </a:endParaRPr>
        </a:p>
      </dgm:t>
    </dgm:pt>
    <dgm:pt modelId="{931E712D-AF5B-45C6-AE16-572720E90F00}" type="sibTrans" cxnId="{832D1812-DE4B-4A47-9449-F3DE0571C77B}">
      <dgm:prSet/>
      <dgm:spPr/>
      <dgm:t>
        <a:bodyPr/>
        <a:lstStyle/>
        <a:p>
          <a:endParaRPr lang="fr-FR">
            <a:effectLst/>
            <a:latin typeface="DINPro" panose="020B0504020101020102" pitchFamily="34" charset="0"/>
          </a:endParaRPr>
        </a:p>
      </dgm:t>
    </dgm:pt>
    <dgm:pt modelId="{665DB995-CCB6-425D-8D6B-EDE74172D103}">
      <dgm:prSet phldrT="[Texte]" custT="1"/>
      <dgm:spPr>
        <a:solidFill>
          <a:schemeClr val="accent5">
            <a:lumMod val="75000"/>
          </a:schemeClr>
        </a:solidFill>
      </dgm:spPr>
      <dgm:t>
        <a:bodyPr/>
        <a:lstStyle/>
        <a:p>
          <a:r>
            <a:rPr lang="fr-FR" sz="1600" b="1" dirty="0">
              <a:effectLst/>
              <a:latin typeface="DINPro" panose="020B0504020101020102" pitchFamily="34" charset="0"/>
            </a:rPr>
            <a:t>5263 </a:t>
          </a:r>
          <a:r>
            <a:rPr lang="fr-FR" sz="1200" b="0" dirty="0">
              <a:effectLst/>
              <a:latin typeface="DINPro" panose="020B0504020101020102" pitchFamily="34" charset="0"/>
            </a:rPr>
            <a:t>/5863</a:t>
          </a:r>
        </a:p>
      </dgm:t>
    </dgm:pt>
    <dgm:pt modelId="{3A7C54C7-646F-4325-8B78-12967C8CEC20}" type="parTrans" cxnId="{2C276C62-417A-4FA1-9CF2-9A76303A2477}">
      <dgm:prSet/>
      <dgm:spPr/>
      <dgm:t>
        <a:bodyPr/>
        <a:lstStyle/>
        <a:p>
          <a:endParaRPr lang="fr-FR">
            <a:effectLst/>
            <a:latin typeface="DINPro" panose="020B0504020101020102" pitchFamily="34" charset="0"/>
          </a:endParaRPr>
        </a:p>
      </dgm:t>
    </dgm:pt>
    <dgm:pt modelId="{33B03620-94C7-4066-A746-2F8FA3E2800D}" type="sibTrans" cxnId="{2C276C62-417A-4FA1-9CF2-9A76303A2477}">
      <dgm:prSet/>
      <dgm:spPr/>
      <dgm:t>
        <a:bodyPr/>
        <a:lstStyle/>
        <a:p>
          <a:endParaRPr lang="fr-FR">
            <a:effectLst/>
            <a:latin typeface="DINPro" panose="020B0504020101020102" pitchFamily="34" charset="0"/>
          </a:endParaRPr>
        </a:p>
      </dgm:t>
    </dgm:pt>
    <dgm:pt modelId="{52F18E08-D543-4DBD-B5C9-81D724BF9B89}">
      <dgm:prSet phldrT="[Texte]" custT="1"/>
      <dgm:spPr>
        <a:gradFill flip="none" rotWithShape="0">
          <a:gsLst>
            <a:gs pos="0">
              <a:schemeClr val="accent5">
                <a:lumMod val="75000"/>
                <a:tint val="66000"/>
                <a:satMod val="160000"/>
              </a:schemeClr>
            </a:gs>
            <a:gs pos="50000">
              <a:schemeClr val="accent5">
                <a:lumMod val="75000"/>
                <a:tint val="44500"/>
                <a:satMod val="160000"/>
              </a:schemeClr>
            </a:gs>
            <a:gs pos="100000">
              <a:schemeClr val="accent5">
                <a:lumMod val="75000"/>
                <a:tint val="23500"/>
                <a:satMod val="160000"/>
              </a:schemeClr>
            </a:gs>
          </a:gsLst>
          <a:lin ang="0" scaled="1"/>
          <a:tileRect/>
        </a:gradFill>
      </dgm:spPr>
      <dgm:t>
        <a:bodyPr/>
        <a:lstStyle/>
        <a:p>
          <a:r>
            <a:rPr lang="fr-FR" sz="1200" b="1" dirty="0">
              <a:effectLst/>
              <a:latin typeface="DINPro" panose="020B0504020101020102" pitchFamily="34" charset="0"/>
            </a:rPr>
            <a:t>Bénéficiaires inscrits à d’autres modules</a:t>
          </a:r>
        </a:p>
      </dgm:t>
    </dgm:pt>
    <dgm:pt modelId="{C35F5C0A-494D-43FB-A548-FBA6124920CB}" type="parTrans" cxnId="{5474AFC6-3A10-494F-A760-C78E041E37D0}">
      <dgm:prSet/>
      <dgm:spPr/>
      <dgm:t>
        <a:bodyPr/>
        <a:lstStyle/>
        <a:p>
          <a:endParaRPr lang="fr-FR">
            <a:effectLst/>
            <a:latin typeface="DINPro" panose="020B0504020101020102" pitchFamily="34" charset="0"/>
          </a:endParaRPr>
        </a:p>
      </dgm:t>
    </dgm:pt>
    <dgm:pt modelId="{6A024DBF-78EB-446C-BD14-89A4B30757F5}" type="sibTrans" cxnId="{5474AFC6-3A10-494F-A760-C78E041E37D0}">
      <dgm:prSet/>
      <dgm:spPr/>
      <dgm:t>
        <a:bodyPr/>
        <a:lstStyle/>
        <a:p>
          <a:endParaRPr lang="fr-FR">
            <a:effectLst/>
            <a:latin typeface="DINPro" panose="020B0504020101020102" pitchFamily="34" charset="0"/>
          </a:endParaRPr>
        </a:p>
      </dgm:t>
    </dgm:pt>
    <dgm:pt modelId="{9D046C81-7C75-4989-A2A0-B5207725A76B}" type="pres">
      <dgm:prSet presAssocID="{6C451943-6A43-4BE7-88F0-07271D9A3DF2}" presName="theList" presStyleCnt="0">
        <dgm:presLayoutVars>
          <dgm:dir/>
          <dgm:animLvl val="lvl"/>
          <dgm:resizeHandles val="exact"/>
        </dgm:presLayoutVars>
      </dgm:prSet>
      <dgm:spPr/>
    </dgm:pt>
    <dgm:pt modelId="{06CC62D6-5D96-4B70-A964-4125C54B9767}" type="pres">
      <dgm:prSet presAssocID="{B0A9E7C5-EC69-45F8-9827-92F182FCCAF4}" presName="compNode" presStyleCnt="0"/>
      <dgm:spPr/>
    </dgm:pt>
    <dgm:pt modelId="{061A5F6A-C348-47D1-87B4-88D6D088D63D}" type="pres">
      <dgm:prSet presAssocID="{B0A9E7C5-EC69-45F8-9827-92F182FCCAF4}" presName="noGeometry" presStyleCnt="0"/>
      <dgm:spPr/>
    </dgm:pt>
    <dgm:pt modelId="{7023CCB2-C549-4D9F-BAA3-8C7C723C6799}" type="pres">
      <dgm:prSet presAssocID="{B0A9E7C5-EC69-45F8-9827-92F182FCCAF4}" presName="childTextVisible" presStyleLbl="bgAccFollowNode1" presStyleIdx="0" presStyleCnt="3" custScaleX="130239" custLinFactNeighborX="-16794" custLinFactNeighborY="25">
        <dgm:presLayoutVars>
          <dgm:bulletEnabled val="1"/>
        </dgm:presLayoutVars>
      </dgm:prSet>
      <dgm:spPr/>
    </dgm:pt>
    <dgm:pt modelId="{9A2C3526-6566-4F7C-9F6B-14C94B59DE9B}" type="pres">
      <dgm:prSet presAssocID="{B0A9E7C5-EC69-45F8-9827-92F182FCCAF4}" presName="childTextHidden" presStyleLbl="bgAccFollowNode1" presStyleIdx="0" presStyleCnt="3"/>
      <dgm:spPr/>
    </dgm:pt>
    <dgm:pt modelId="{0BB8B365-81F3-4670-97CC-2DDE0796B0DF}" type="pres">
      <dgm:prSet presAssocID="{B0A9E7C5-EC69-45F8-9827-92F182FCCAF4}" presName="parentText" presStyleLbl="node1" presStyleIdx="0" presStyleCnt="3" custLinFactNeighborX="-60780" custLinFactNeighborY="1145">
        <dgm:presLayoutVars>
          <dgm:chMax val="1"/>
          <dgm:bulletEnabled val="1"/>
        </dgm:presLayoutVars>
      </dgm:prSet>
      <dgm:spPr/>
    </dgm:pt>
    <dgm:pt modelId="{3EEDEBB9-C7D5-4CD6-AD30-6D239808DA2F}" type="pres">
      <dgm:prSet presAssocID="{B0A9E7C5-EC69-45F8-9827-92F182FCCAF4}" presName="aSpace" presStyleCnt="0"/>
      <dgm:spPr/>
    </dgm:pt>
    <dgm:pt modelId="{FB12BD19-4C28-44A8-A9AB-E345432A72A3}" type="pres">
      <dgm:prSet presAssocID="{2C1BB2B3-3484-4D78-AC9D-BCF17D4684CB}" presName="compNode" presStyleCnt="0"/>
      <dgm:spPr/>
    </dgm:pt>
    <dgm:pt modelId="{EC6677B7-D29E-4FE6-826B-DCAD531F3ACB}" type="pres">
      <dgm:prSet presAssocID="{2C1BB2B3-3484-4D78-AC9D-BCF17D4684CB}" presName="noGeometry" presStyleCnt="0"/>
      <dgm:spPr/>
    </dgm:pt>
    <dgm:pt modelId="{FDCB63B4-E133-4220-9FDC-384F336AC0F4}" type="pres">
      <dgm:prSet presAssocID="{2C1BB2B3-3484-4D78-AC9D-BCF17D4684CB}" presName="childTextVisible" presStyleLbl="bgAccFollowNode1" presStyleIdx="1" presStyleCnt="3" custScaleX="168361">
        <dgm:presLayoutVars>
          <dgm:bulletEnabled val="1"/>
        </dgm:presLayoutVars>
      </dgm:prSet>
      <dgm:spPr/>
    </dgm:pt>
    <dgm:pt modelId="{50EAD750-C809-429A-938B-5E269CF361CD}" type="pres">
      <dgm:prSet presAssocID="{2C1BB2B3-3484-4D78-AC9D-BCF17D4684CB}" presName="childTextHidden" presStyleLbl="bgAccFollowNode1" presStyleIdx="1" presStyleCnt="3"/>
      <dgm:spPr/>
    </dgm:pt>
    <dgm:pt modelId="{50D2A61F-E2DC-4A74-A586-A337A2C8B4DD}" type="pres">
      <dgm:prSet presAssocID="{2C1BB2B3-3484-4D78-AC9D-BCF17D4684CB}" presName="parentText" presStyleLbl="node1" presStyleIdx="1" presStyleCnt="3" custScaleX="144304" custScaleY="144060" custLinFactNeighborX="-32834" custLinFactNeighborY="-1551">
        <dgm:presLayoutVars>
          <dgm:chMax val="1"/>
          <dgm:bulletEnabled val="1"/>
        </dgm:presLayoutVars>
      </dgm:prSet>
      <dgm:spPr/>
    </dgm:pt>
    <dgm:pt modelId="{65C22F6C-2C17-4701-83FE-BC6D308C2184}" type="pres">
      <dgm:prSet presAssocID="{2C1BB2B3-3484-4D78-AC9D-BCF17D4684CB}" presName="aSpace" presStyleCnt="0"/>
      <dgm:spPr/>
    </dgm:pt>
    <dgm:pt modelId="{1C792472-5CE4-4009-835D-FE54CE2DDC80}" type="pres">
      <dgm:prSet presAssocID="{665DB995-CCB6-425D-8D6B-EDE74172D103}" presName="compNode" presStyleCnt="0"/>
      <dgm:spPr/>
    </dgm:pt>
    <dgm:pt modelId="{C11312FB-D401-402A-A0FE-8DF6E53BE972}" type="pres">
      <dgm:prSet presAssocID="{665DB995-CCB6-425D-8D6B-EDE74172D103}" presName="noGeometry" presStyleCnt="0"/>
      <dgm:spPr/>
    </dgm:pt>
    <dgm:pt modelId="{16894252-4CCC-493F-B419-AD08B85194D4}" type="pres">
      <dgm:prSet presAssocID="{665DB995-CCB6-425D-8D6B-EDE74172D103}" presName="childTextVisible" presStyleLbl="bgAccFollowNode1" presStyleIdx="2" presStyleCnt="3" custScaleX="145170" custLinFactNeighborX="12321" custLinFactNeighborY="-926">
        <dgm:presLayoutVars>
          <dgm:bulletEnabled val="1"/>
        </dgm:presLayoutVars>
      </dgm:prSet>
      <dgm:spPr/>
    </dgm:pt>
    <dgm:pt modelId="{AC3EBA01-8112-4C71-BA79-34D3EF99F75E}" type="pres">
      <dgm:prSet presAssocID="{665DB995-CCB6-425D-8D6B-EDE74172D103}" presName="childTextHidden" presStyleLbl="bgAccFollowNode1" presStyleIdx="2" presStyleCnt="3"/>
      <dgm:spPr/>
    </dgm:pt>
    <dgm:pt modelId="{DE00C98D-E641-46D9-AC35-3F540A14D11A}" type="pres">
      <dgm:prSet presAssocID="{665DB995-CCB6-425D-8D6B-EDE74172D103}" presName="parentText" presStyleLbl="node1" presStyleIdx="2" presStyleCnt="3">
        <dgm:presLayoutVars>
          <dgm:chMax val="1"/>
          <dgm:bulletEnabled val="1"/>
        </dgm:presLayoutVars>
      </dgm:prSet>
      <dgm:spPr/>
    </dgm:pt>
  </dgm:ptLst>
  <dgm:cxnLst>
    <dgm:cxn modelId="{832D1812-DE4B-4A47-9449-F3DE0571C77B}" srcId="{2C1BB2B3-3484-4D78-AC9D-BCF17D4684CB}" destId="{5A3CA853-BCFF-48D8-BBE5-DE63021ECA94}" srcOrd="0" destOrd="0" parTransId="{1F972144-9989-40A9-8CA9-165C70D1CCB2}" sibTransId="{931E712D-AF5B-45C6-AE16-572720E90F00}"/>
    <dgm:cxn modelId="{2C276C62-417A-4FA1-9CF2-9A76303A2477}" srcId="{6C451943-6A43-4BE7-88F0-07271D9A3DF2}" destId="{665DB995-CCB6-425D-8D6B-EDE74172D103}" srcOrd="2" destOrd="0" parTransId="{3A7C54C7-646F-4325-8B78-12967C8CEC20}" sibTransId="{33B03620-94C7-4066-A746-2F8FA3E2800D}"/>
    <dgm:cxn modelId="{03CDF84A-7A37-4014-B8DD-28B1DA105E6B}" type="presOf" srcId="{665DB995-CCB6-425D-8D6B-EDE74172D103}" destId="{DE00C98D-E641-46D9-AC35-3F540A14D11A}" srcOrd="0" destOrd="0" presId="urn:microsoft.com/office/officeart/2005/8/layout/hProcess6"/>
    <dgm:cxn modelId="{24F0A76E-823A-40D0-8A00-DF1D7B018E21}" type="presOf" srcId="{5A3CA853-BCFF-48D8-BBE5-DE63021ECA94}" destId="{FDCB63B4-E133-4220-9FDC-384F336AC0F4}" srcOrd="0" destOrd="0" presId="urn:microsoft.com/office/officeart/2005/8/layout/hProcess6"/>
    <dgm:cxn modelId="{A1B2F371-FA97-4E0C-BBF2-D5289E6FD533}" type="presOf" srcId="{7501FA13-87CB-4A26-8B64-DD6A969124A8}" destId="{7023CCB2-C549-4D9F-BAA3-8C7C723C6799}" srcOrd="0" destOrd="0" presId="urn:microsoft.com/office/officeart/2005/8/layout/hProcess6"/>
    <dgm:cxn modelId="{9E2EB987-E973-4290-903E-10DC5C20DB42}" type="presOf" srcId="{5A3CA853-BCFF-48D8-BBE5-DE63021ECA94}" destId="{50EAD750-C809-429A-938B-5E269CF361CD}" srcOrd="1" destOrd="0" presId="urn:microsoft.com/office/officeart/2005/8/layout/hProcess6"/>
    <dgm:cxn modelId="{47EF0E96-5D3B-4BDB-87BE-C14D352307C5}" type="presOf" srcId="{2C1BB2B3-3484-4D78-AC9D-BCF17D4684CB}" destId="{50D2A61F-E2DC-4A74-A586-A337A2C8B4DD}" srcOrd="0" destOrd="0" presId="urn:microsoft.com/office/officeart/2005/8/layout/hProcess6"/>
    <dgm:cxn modelId="{24E2569F-5A63-4706-AB4A-95EA9BCFDAB6}" type="presOf" srcId="{52F18E08-D543-4DBD-B5C9-81D724BF9B89}" destId="{AC3EBA01-8112-4C71-BA79-34D3EF99F75E}" srcOrd="1" destOrd="0" presId="urn:microsoft.com/office/officeart/2005/8/layout/hProcess6"/>
    <dgm:cxn modelId="{AA39B9A5-32C0-433D-A439-5288CE6E9746}" type="presOf" srcId="{6C451943-6A43-4BE7-88F0-07271D9A3DF2}" destId="{9D046C81-7C75-4989-A2A0-B5207725A76B}" srcOrd="0" destOrd="0" presId="urn:microsoft.com/office/officeart/2005/8/layout/hProcess6"/>
    <dgm:cxn modelId="{60A920C1-D54E-40D6-91AA-BB0B90A9AD60}" type="presOf" srcId="{7501FA13-87CB-4A26-8B64-DD6A969124A8}" destId="{9A2C3526-6566-4F7C-9F6B-14C94B59DE9B}" srcOrd="1" destOrd="0" presId="urn:microsoft.com/office/officeart/2005/8/layout/hProcess6"/>
    <dgm:cxn modelId="{5474AFC6-3A10-494F-A760-C78E041E37D0}" srcId="{665DB995-CCB6-425D-8D6B-EDE74172D103}" destId="{52F18E08-D543-4DBD-B5C9-81D724BF9B89}" srcOrd="0" destOrd="0" parTransId="{C35F5C0A-494D-43FB-A548-FBA6124920CB}" sibTransId="{6A024DBF-78EB-446C-BD14-89A4B30757F5}"/>
    <dgm:cxn modelId="{C36B3BCC-DEF2-460C-8219-09360B9CCF04}" srcId="{6C451943-6A43-4BE7-88F0-07271D9A3DF2}" destId="{B0A9E7C5-EC69-45F8-9827-92F182FCCAF4}" srcOrd="0" destOrd="0" parTransId="{65AF005D-88EE-4573-955A-DFC44FA42DA2}" sibTransId="{3123DD78-18AC-410A-B2AA-E9B7F3ACC0C8}"/>
    <dgm:cxn modelId="{364FE0D2-FEEF-4E81-A870-8F2DEADF8C29}" type="presOf" srcId="{B0A9E7C5-EC69-45F8-9827-92F182FCCAF4}" destId="{0BB8B365-81F3-4670-97CC-2DDE0796B0DF}" srcOrd="0" destOrd="0" presId="urn:microsoft.com/office/officeart/2005/8/layout/hProcess6"/>
    <dgm:cxn modelId="{08E391EA-1232-4CBA-8BAF-919DF70649A7}" type="presOf" srcId="{52F18E08-D543-4DBD-B5C9-81D724BF9B89}" destId="{16894252-4CCC-493F-B419-AD08B85194D4}" srcOrd="0" destOrd="0" presId="urn:microsoft.com/office/officeart/2005/8/layout/hProcess6"/>
    <dgm:cxn modelId="{74742FF0-7F43-4E98-9D54-CA9369D69FC3}" srcId="{6C451943-6A43-4BE7-88F0-07271D9A3DF2}" destId="{2C1BB2B3-3484-4D78-AC9D-BCF17D4684CB}" srcOrd="1" destOrd="0" parTransId="{C74C3E04-6811-420C-AF13-95C6BF8ECBAA}" sibTransId="{E4D2F895-31D3-411E-B5BD-D5AAD23E604E}"/>
    <dgm:cxn modelId="{1461F8F6-A1A9-4EBC-9E95-C837927A9BD9}" srcId="{B0A9E7C5-EC69-45F8-9827-92F182FCCAF4}" destId="{7501FA13-87CB-4A26-8B64-DD6A969124A8}" srcOrd="0" destOrd="0" parTransId="{0C4BCA8A-4BEE-4B08-994B-7DDA301B3892}" sibTransId="{3529380B-DFA4-4D52-B4E5-AE5C4BB3534C}"/>
    <dgm:cxn modelId="{754A9501-E959-4EED-BEDD-C55E4E7CA160}" type="presParOf" srcId="{9D046C81-7C75-4989-A2A0-B5207725A76B}" destId="{06CC62D6-5D96-4B70-A964-4125C54B9767}" srcOrd="0" destOrd="0" presId="urn:microsoft.com/office/officeart/2005/8/layout/hProcess6"/>
    <dgm:cxn modelId="{32A8B8F5-8C77-4A2F-9BD4-341020196DA5}" type="presParOf" srcId="{06CC62D6-5D96-4B70-A964-4125C54B9767}" destId="{061A5F6A-C348-47D1-87B4-88D6D088D63D}" srcOrd="0" destOrd="0" presId="urn:microsoft.com/office/officeart/2005/8/layout/hProcess6"/>
    <dgm:cxn modelId="{846CEC7A-171B-4F34-B3DC-EDDD4B722D23}" type="presParOf" srcId="{06CC62D6-5D96-4B70-A964-4125C54B9767}" destId="{7023CCB2-C549-4D9F-BAA3-8C7C723C6799}" srcOrd="1" destOrd="0" presId="urn:microsoft.com/office/officeart/2005/8/layout/hProcess6"/>
    <dgm:cxn modelId="{2EFE97DB-BC93-4CEC-947E-C557D344E3B1}" type="presParOf" srcId="{06CC62D6-5D96-4B70-A964-4125C54B9767}" destId="{9A2C3526-6566-4F7C-9F6B-14C94B59DE9B}" srcOrd="2" destOrd="0" presId="urn:microsoft.com/office/officeart/2005/8/layout/hProcess6"/>
    <dgm:cxn modelId="{7C51DDF2-5121-4A2B-8288-E259B1994A1F}" type="presParOf" srcId="{06CC62D6-5D96-4B70-A964-4125C54B9767}" destId="{0BB8B365-81F3-4670-97CC-2DDE0796B0DF}" srcOrd="3" destOrd="0" presId="urn:microsoft.com/office/officeart/2005/8/layout/hProcess6"/>
    <dgm:cxn modelId="{E7E38E2C-15A9-4AC6-861B-B9992F026AF5}" type="presParOf" srcId="{9D046C81-7C75-4989-A2A0-B5207725A76B}" destId="{3EEDEBB9-C7D5-4CD6-AD30-6D239808DA2F}" srcOrd="1" destOrd="0" presId="urn:microsoft.com/office/officeart/2005/8/layout/hProcess6"/>
    <dgm:cxn modelId="{966D3463-60C2-4420-8236-A56D8168EF99}" type="presParOf" srcId="{9D046C81-7C75-4989-A2A0-B5207725A76B}" destId="{FB12BD19-4C28-44A8-A9AB-E345432A72A3}" srcOrd="2" destOrd="0" presId="urn:microsoft.com/office/officeart/2005/8/layout/hProcess6"/>
    <dgm:cxn modelId="{2A935D13-28FC-4FD8-A29D-7C11646C3787}" type="presParOf" srcId="{FB12BD19-4C28-44A8-A9AB-E345432A72A3}" destId="{EC6677B7-D29E-4FE6-826B-DCAD531F3ACB}" srcOrd="0" destOrd="0" presId="urn:microsoft.com/office/officeart/2005/8/layout/hProcess6"/>
    <dgm:cxn modelId="{D0C11E73-EA57-49B5-83FF-5E334251F354}" type="presParOf" srcId="{FB12BD19-4C28-44A8-A9AB-E345432A72A3}" destId="{FDCB63B4-E133-4220-9FDC-384F336AC0F4}" srcOrd="1" destOrd="0" presId="urn:microsoft.com/office/officeart/2005/8/layout/hProcess6"/>
    <dgm:cxn modelId="{B317533F-E91B-4777-81E6-0DB222100DA0}" type="presParOf" srcId="{FB12BD19-4C28-44A8-A9AB-E345432A72A3}" destId="{50EAD750-C809-429A-938B-5E269CF361CD}" srcOrd="2" destOrd="0" presId="urn:microsoft.com/office/officeart/2005/8/layout/hProcess6"/>
    <dgm:cxn modelId="{0145FAC5-CCA2-40DD-AC67-6CF0127C4317}" type="presParOf" srcId="{FB12BD19-4C28-44A8-A9AB-E345432A72A3}" destId="{50D2A61F-E2DC-4A74-A586-A337A2C8B4DD}" srcOrd="3" destOrd="0" presId="urn:microsoft.com/office/officeart/2005/8/layout/hProcess6"/>
    <dgm:cxn modelId="{CDB2960E-06C1-47D5-A77D-D68C16597646}" type="presParOf" srcId="{9D046C81-7C75-4989-A2A0-B5207725A76B}" destId="{65C22F6C-2C17-4701-83FE-BC6D308C2184}" srcOrd="3" destOrd="0" presId="urn:microsoft.com/office/officeart/2005/8/layout/hProcess6"/>
    <dgm:cxn modelId="{7915DA2E-BC12-47FA-A2F8-BB212AA97EFD}" type="presParOf" srcId="{9D046C81-7C75-4989-A2A0-B5207725A76B}" destId="{1C792472-5CE4-4009-835D-FE54CE2DDC80}" srcOrd="4" destOrd="0" presId="urn:microsoft.com/office/officeart/2005/8/layout/hProcess6"/>
    <dgm:cxn modelId="{E25CE70C-15E5-40F3-97CB-59605F59C6CA}" type="presParOf" srcId="{1C792472-5CE4-4009-835D-FE54CE2DDC80}" destId="{C11312FB-D401-402A-A0FE-8DF6E53BE972}" srcOrd="0" destOrd="0" presId="urn:microsoft.com/office/officeart/2005/8/layout/hProcess6"/>
    <dgm:cxn modelId="{16550126-9BAC-4B32-8328-52444A47FEDB}" type="presParOf" srcId="{1C792472-5CE4-4009-835D-FE54CE2DDC80}" destId="{16894252-4CCC-493F-B419-AD08B85194D4}" srcOrd="1" destOrd="0" presId="urn:microsoft.com/office/officeart/2005/8/layout/hProcess6"/>
    <dgm:cxn modelId="{AC1C4986-1103-4396-BD67-D8B66D1C5111}" type="presParOf" srcId="{1C792472-5CE4-4009-835D-FE54CE2DDC80}" destId="{AC3EBA01-8112-4C71-BA79-34D3EF99F75E}" srcOrd="2" destOrd="0" presId="urn:microsoft.com/office/officeart/2005/8/layout/hProcess6"/>
    <dgm:cxn modelId="{C8ADF61C-B8E8-410E-BF4E-57CBFAA816D3}" type="presParOf" srcId="{1C792472-5CE4-4009-835D-FE54CE2DDC80}" destId="{DE00C98D-E641-46D9-AC35-3F540A14D11A}" srcOrd="3" destOrd="0" presId="urn:microsoft.com/office/officeart/2005/8/layout/hProcess6"/>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6C451943-6A43-4BE7-88F0-07271D9A3DF2}" type="doc">
      <dgm:prSet loTypeId="urn:microsoft.com/office/officeart/2005/8/layout/hProcess6" loCatId="process" qsTypeId="urn:microsoft.com/office/officeart/2005/8/quickstyle/simple1" qsCatId="simple" csTypeId="urn:microsoft.com/office/officeart/2005/8/colors/accent1_2" csCatId="accent1" phldr="1"/>
      <dgm:spPr/>
      <dgm:t>
        <a:bodyPr/>
        <a:lstStyle/>
        <a:p>
          <a:endParaRPr lang="fr-FR"/>
        </a:p>
      </dgm:t>
    </dgm:pt>
    <dgm:pt modelId="{B0A9E7C5-EC69-45F8-9827-92F182FCCAF4}">
      <dgm:prSet phldrT="[Texte]" custT="1"/>
      <dgm:spPr>
        <a:solidFill>
          <a:srgbClr val="A71D17"/>
        </a:solidFill>
      </dgm:spPr>
      <dgm:t>
        <a:bodyPr/>
        <a:lstStyle/>
        <a:p>
          <a:r>
            <a:rPr lang="fr-FR" sz="1600" b="1" dirty="0">
              <a:solidFill>
                <a:schemeClr val="bg1"/>
              </a:solidFill>
              <a:latin typeface="DINPro" panose="020B0504020101020102" pitchFamily="34" charset="0"/>
            </a:rPr>
            <a:t>171</a:t>
          </a:r>
          <a:r>
            <a:rPr lang="fr-FR" sz="1600" dirty="0">
              <a:solidFill>
                <a:schemeClr val="bg1"/>
              </a:solidFill>
              <a:latin typeface="DINPro" panose="020B0504020101020102" pitchFamily="34" charset="0"/>
            </a:rPr>
            <a:t> </a:t>
          </a:r>
          <a:r>
            <a:rPr lang="fr-FR" sz="1200" dirty="0">
              <a:solidFill>
                <a:schemeClr val="bg1"/>
              </a:solidFill>
              <a:latin typeface="DINPro" panose="020B0504020101020102" pitchFamily="34" charset="0"/>
            </a:rPr>
            <a:t>/465</a:t>
          </a:r>
        </a:p>
      </dgm:t>
    </dgm:pt>
    <dgm:pt modelId="{65AF005D-88EE-4573-955A-DFC44FA42DA2}" type="parTrans" cxnId="{C36B3BCC-DEF2-460C-8219-09360B9CCF04}">
      <dgm:prSet/>
      <dgm:spPr/>
      <dgm:t>
        <a:bodyPr/>
        <a:lstStyle/>
        <a:p>
          <a:endParaRPr lang="fr-FR">
            <a:latin typeface="DINPro" panose="020B0504020101020102" pitchFamily="34" charset="0"/>
          </a:endParaRPr>
        </a:p>
      </dgm:t>
    </dgm:pt>
    <dgm:pt modelId="{3123DD78-18AC-410A-B2AA-E9B7F3ACC0C8}" type="sibTrans" cxnId="{C36B3BCC-DEF2-460C-8219-09360B9CCF04}">
      <dgm:prSet/>
      <dgm:spPr/>
      <dgm:t>
        <a:bodyPr/>
        <a:lstStyle/>
        <a:p>
          <a:endParaRPr lang="fr-FR">
            <a:latin typeface="DINPro" panose="020B0504020101020102" pitchFamily="34" charset="0"/>
          </a:endParaRPr>
        </a:p>
      </dgm:t>
    </dgm:pt>
    <dgm:pt modelId="{7501FA13-87CB-4A26-8B64-DD6A969124A8}">
      <dgm:prSet phldrT="[Texte]" custT="1"/>
      <dgm:spPr>
        <a:gradFill flip="none" rotWithShape="0">
          <a:gsLst>
            <a:gs pos="0">
              <a:srgbClr val="A71D17">
                <a:tint val="66000"/>
                <a:satMod val="160000"/>
              </a:srgbClr>
            </a:gs>
            <a:gs pos="50000">
              <a:srgbClr val="A71D17">
                <a:tint val="44500"/>
                <a:satMod val="160000"/>
              </a:srgbClr>
            </a:gs>
            <a:gs pos="100000">
              <a:srgbClr val="A71D17">
                <a:tint val="23500"/>
                <a:satMod val="160000"/>
              </a:srgbClr>
            </a:gs>
          </a:gsLst>
          <a:lin ang="0" scaled="1"/>
          <a:tileRect/>
        </a:gradFill>
      </dgm:spPr>
      <dgm:t>
        <a:bodyPr/>
        <a:lstStyle/>
        <a:p>
          <a:r>
            <a:rPr lang="fr-FR" sz="1200" b="1" dirty="0">
              <a:latin typeface="DINPro" panose="020B0504020101020102" pitchFamily="34" charset="0"/>
            </a:rPr>
            <a:t>Comptes conseillers</a:t>
          </a:r>
        </a:p>
      </dgm:t>
    </dgm:pt>
    <dgm:pt modelId="{0C4BCA8A-4BEE-4B08-994B-7DDA301B3892}" type="parTrans" cxnId="{1461F8F6-A1A9-4EBC-9E95-C837927A9BD9}">
      <dgm:prSet/>
      <dgm:spPr/>
      <dgm:t>
        <a:bodyPr/>
        <a:lstStyle/>
        <a:p>
          <a:endParaRPr lang="fr-FR">
            <a:latin typeface="DINPro" panose="020B0504020101020102" pitchFamily="34" charset="0"/>
          </a:endParaRPr>
        </a:p>
      </dgm:t>
    </dgm:pt>
    <dgm:pt modelId="{3529380B-DFA4-4D52-B4E5-AE5C4BB3534C}" type="sibTrans" cxnId="{1461F8F6-A1A9-4EBC-9E95-C837927A9BD9}">
      <dgm:prSet/>
      <dgm:spPr/>
      <dgm:t>
        <a:bodyPr/>
        <a:lstStyle/>
        <a:p>
          <a:endParaRPr lang="fr-FR">
            <a:latin typeface="DINPro" panose="020B0504020101020102" pitchFamily="34" charset="0"/>
          </a:endParaRPr>
        </a:p>
      </dgm:t>
    </dgm:pt>
    <dgm:pt modelId="{2C1BB2B3-3484-4D78-AC9D-BCF17D4684CB}">
      <dgm:prSet phldrT="[Texte]" custT="1"/>
      <dgm:spPr>
        <a:solidFill>
          <a:srgbClr val="A71D17"/>
        </a:solidFill>
      </dgm:spPr>
      <dgm:t>
        <a:bodyPr/>
        <a:lstStyle/>
        <a:p>
          <a:r>
            <a:rPr lang="fr-FR" sz="1400" b="1" dirty="0">
              <a:solidFill>
                <a:schemeClr val="bg1"/>
              </a:solidFill>
              <a:latin typeface="DINPro" panose="020B0504020101020102" pitchFamily="34" charset="0"/>
            </a:rPr>
            <a:t>1565</a:t>
          </a:r>
          <a:r>
            <a:rPr lang="fr-FR" sz="1400" dirty="0">
              <a:solidFill>
                <a:schemeClr val="bg1"/>
              </a:solidFill>
              <a:latin typeface="DINPro" panose="020B0504020101020102" pitchFamily="34" charset="0"/>
            </a:rPr>
            <a:t> </a:t>
          </a:r>
          <a:r>
            <a:rPr lang="fr-FR" sz="1200" dirty="0">
              <a:solidFill>
                <a:schemeClr val="bg1"/>
              </a:solidFill>
              <a:latin typeface="DINPro" panose="020B0504020101020102" pitchFamily="34" charset="0"/>
            </a:rPr>
            <a:t>/3456</a:t>
          </a:r>
        </a:p>
      </dgm:t>
    </dgm:pt>
    <dgm:pt modelId="{C74C3E04-6811-420C-AF13-95C6BF8ECBAA}" type="parTrans" cxnId="{74742FF0-7F43-4E98-9D54-CA9369D69FC3}">
      <dgm:prSet/>
      <dgm:spPr/>
      <dgm:t>
        <a:bodyPr/>
        <a:lstStyle/>
        <a:p>
          <a:endParaRPr lang="fr-FR">
            <a:latin typeface="DINPro" panose="020B0504020101020102" pitchFamily="34" charset="0"/>
          </a:endParaRPr>
        </a:p>
      </dgm:t>
    </dgm:pt>
    <dgm:pt modelId="{E4D2F895-31D3-411E-B5BD-D5AAD23E604E}" type="sibTrans" cxnId="{74742FF0-7F43-4E98-9D54-CA9369D69FC3}">
      <dgm:prSet/>
      <dgm:spPr/>
      <dgm:t>
        <a:bodyPr/>
        <a:lstStyle/>
        <a:p>
          <a:endParaRPr lang="fr-FR">
            <a:latin typeface="DINPro" panose="020B0504020101020102" pitchFamily="34" charset="0"/>
          </a:endParaRPr>
        </a:p>
      </dgm:t>
    </dgm:pt>
    <dgm:pt modelId="{5A3CA853-BCFF-48D8-BBE5-DE63021ECA94}">
      <dgm:prSet phldrT="[Texte]" custT="1"/>
      <dgm:spPr>
        <a:gradFill flip="none" rotWithShape="0">
          <a:gsLst>
            <a:gs pos="0">
              <a:srgbClr val="A71D17">
                <a:tint val="66000"/>
                <a:satMod val="160000"/>
              </a:srgbClr>
            </a:gs>
            <a:gs pos="50000">
              <a:srgbClr val="A71D17">
                <a:tint val="44500"/>
                <a:satMod val="160000"/>
              </a:srgbClr>
            </a:gs>
            <a:gs pos="100000">
              <a:srgbClr val="A71D17">
                <a:tint val="23500"/>
                <a:satMod val="160000"/>
              </a:srgbClr>
            </a:gs>
          </a:gsLst>
          <a:lin ang="0" scaled="1"/>
          <a:tileRect/>
        </a:gradFill>
      </dgm:spPr>
      <dgm:t>
        <a:bodyPr/>
        <a:lstStyle/>
        <a:p>
          <a:r>
            <a:rPr lang="fr-FR" sz="1200" b="1" dirty="0">
              <a:latin typeface="DINPro" panose="020B0504020101020102" pitchFamily="34" charset="0"/>
            </a:rPr>
            <a:t>Comptes bénéficiaires </a:t>
          </a:r>
        </a:p>
      </dgm:t>
    </dgm:pt>
    <dgm:pt modelId="{1F972144-9989-40A9-8CA9-165C70D1CCB2}" type="parTrans" cxnId="{832D1812-DE4B-4A47-9449-F3DE0571C77B}">
      <dgm:prSet/>
      <dgm:spPr/>
      <dgm:t>
        <a:bodyPr/>
        <a:lstStyle/>
        <a:p>
          <a:endParaRPr lang="fr-FR">
            <a:latin typeface="DINPro" panose="020B0504020101020102" pitchFamily="34" charset="0"/>
          </a:endParaRPr>
        </a:p>
      </dgm:t>
    </dgm:pt>
    <dgm:pt modelId="{931E712D-AF5B-45C6-AE16-572720E90F00}" type="sibTrans" cxnId="{832D1812-DE4B-4A47-9449-F3DE0571C77B}">
      <dgm:prSet/>
      <dgm:spPr/>
      <dgm:t>
        <a:bodyPr/>
        <a:lstStyle/>
        <a:p>
          <a:endParaRPr lang="fr-FR">
            <a:latin typeface="DINPro" panose="020B0504020101020102" pitchFamily="34" charset="0"/>
          </a:endParaRPr>
        </a:p>
      </dgm:t>
    </dgm:pt>
    <dgm:pt modelId="{9D046C81-7C75-4989-A2A0-B5207725A76B}" type="pres">
      <dgm:prSet presAssocID="{6C451943-6A43-4BE7-88F0-07271D9A3DF2}" presName="theList" presStyleCnt="0">
        <dgm:presLayoutVars>
          <dgm:dir/>
          <dgm:animLvl val="lvl"/>
          <dgm:resizeHandles val="exact"/>
        </dgm:presLayoutVars>
      </dgm:prSet>
      <dgm:spPr/>
    </dgm:pt>
    <dgm:pt modelId="{06CC62D6-5D96-4B70-A964-4125C54B9767}" type="pres">
      <dgm:prSet presAssocID="{B0A9E7C5-EC69-45F8-9827-92F182FCCAF4}" presName="compNode" presStyleCnt="0"/>
      <dgm:spPr/>
    </dgm:pt>
    <dgm:pt modelId="{061A5F6A-C348-47D1-87B4-88D6D088D63D}" type="pres">
      <dgm:prSet presAssocID="{B0A9E7C5-EC69-45F8-9827-92F182FCCAF4}" presName="noGeometry" presStyleCnt="0"/>
      <dgm:spPr/>
    </dgm:pt>
    <dgm:pt modelId="{7023CCB2-C549-4D9F-BAA3-8C7C723C6799}" type="pres">
      <dgm:prSet presAssocID="{B0A9E7C5-EC69-45F8-9827-92F182FCCAF4}" presName="childTextVisible" presStyleLbl="bgAccFollowNode1" presStyleIdx="0" presStyleCnt="2" custScaleX="150602" custLinFactNeighborX="94" custLinFactNeighborY="0">
        <dgm:presLayoutVars>
          <dgm:bulletEnabled val="1"/>
        </dgm:presLayoutVars>
      </dgm:prSet>
      <dgm:spPr/>
    </dgm:pt>
    <dgm:pt modelId="{9A2C3526-6566-4F7C-9F6B-14C94B59DE9B}" type="pres">
      <dgm:prSet presAssocID="{B0A9E7C5-EC69-45F8-9827-92F182FCCAF4}" presName="childTextHidden" presStyleLbl="bgAccFollowNode1" presStyleIdx="0" presStyleCnt="2"/>
      <dgm:spPr/>
    </dgm:pt>
    <dgm:pt modelId="{0BB8B365-81F3-4670-97CC-2DDE0796B0DF}" type="pres">
      <dgm:prSet presAssocID="{B0A9E7C5-EC69-45F8-9827-92F182FCCAF4}" presName="parentText" presStyleLbl="node1" presStyleIdx="0" presStyleCnt="2" custLinFactNeighborX="-77900" custLinFactNeighborY="2329">
        <dgm:presLayoutVars>
          <dgm:chMax val="1"/>
          <dgm:bulletEnabled val="1"/>
        </dgm:presLayoutVars>
      </dgm:prSet>
      <dgm:spPr/>
    </dgm:pt>
    <dgm:pt modelId="{3EEDEBB9-C7D5-4CD6-AD30-6D239808DA2F}" type="pres">
      <dgm:prSet presAssocID="{B0A9E7C5-EC69-45F8-9827-92F182FCCAF4}" presName="aSpace" presStyleCnt="0"/>
      <dgm:spPr/>
    </dgm:pt>
    <dgm:pt modelId="{FB12BD19-4C28-44A8-A9AB-E345432A72A3}" type="pres">
      <dgm:prSet presAssocID="{2C1BB2B3-3484-4D78-AC9D-BCF17D4684CB}" presName="compNode" presStyleCnt="0"/>
      <dgm:spPr/>
    </dgm:pt>
    <dgm:pt modelId="{EC6677B7-D29E-4FE6-826B-DCAD531F3ACB}" type="pres">
      <dgm:prSet presAssocID="{2C1BB2B3-3484-4D78-AC9D-BCF17D4684CB}" presName="noGeometry" presStyleCnt="0"/>
      <dgm:spPr/>
    </dgm:pt>
    <dgm:pt modelId="{FDCB63B4-E133-4220-9FDC-384F336AC0F4}" type="pres">
      <dgm:prSet presAssocID="{2C1BB2B3-3484-4D78-AC9D-BCF17D4684CB}" presName="childTextVisible" presStyleLbl="bgAccFollowNode1" presStyleIdx="1" presStyleCnt="2" custScaleX="163245" custLinFactNeighborX="20822" custLinFactNeighborY="-895">
        <dgm:presLayoutVars>
          <dgm:bulletEnabled val="1"/>
        </dgm:presLayoutVars>
      </dgm:prSet>
      <dgm:spPr/>
    </dgm:pt>
    <dgm:pt modelId="{50EAD750-C809-429A-938B-5E269CF361CD}" type="pres">
      <dgm:prSet presAssocID="{2C1BB2B3-3484-4D78-AC9D-BCF17D4684CB}" presName="childTextHidden" presStyleLbl="bgAccFollowNode1" presStyleIdx="1" presStyleCnt="2"/>
      <dgm:spPr/>
    </dgm:pt>
    <dgm:pt modelId="{50D2A61F-E2DC-4A74-A586-A337A2C8B4DD}" type="pres">
      <dgm:prSet presAssocID="{2C1BB2B3-3484-4D78-AC9D-BCF17D4684CB}" presName="parentText" presStyleLbl="node1" presStyleIdx="1" presStyleCnt="2">
        <dgm:presLayoutVars>
          <dgm:chMax val="1"/>
          <dgm:bulletEnabled val="1"/>
        </dgm:presLayoutVars>
      </dgm:prSet>
      <dgm:spPr/>
    </dgm:pt>
  </dgm:ptLst>
  <dgm:cxnLst>
    <dgm:cxn modelId="{832D1812-DE4B-4A47-9449-F3DE0571C77B}" srcId="{2C1BB2B3-3484-4D78-AC9D-BCF17D4684CB}" destId="{5A3CA853-BCFF-48D8-BBE5-DE63021ECA94}" srcOrd="0" destOrd="0" parTransId="{1F972144-9989-40A9-8CA9-165C70D1CCB2}" sibTransId="{931E712D-AF5B-45C6-AE16-572720E90F00}"/>
    <dgm:cxn modelId="{24F0A76E-823A-40D0-8A00-DF1D7B018E21}" type="presOf" srcId="{5A3CA853-BCFF-48D8-BBE5-DE63021ECA94}" destId="{FDCB63B4-E133-4220-9FDC-384F336AC0F4}" srcOrd="0" destOrd="0" presId="urn:microsoft.com/office/officeart/2005/8/layout/hProcess6"/>
    <dgm:cxn modelId="{A1B2F371-FA97-4E0C-BBF2-D5289E6FD533}" type="presOf" srcId="{7501FA13-87CB-4A26-8B64-DD6A969124A8}" destId="{7023CCB2-C549-4D9F-BAA3-8C7C723C6799}" srcOrd="0" destOrd="0" presId="urn:microsoft.com/office/officeart/2005/8/layout/hProcess6"/>
    <dgm:cxn modelId="{9E2EB987-E973-4290-903E-10DC5C20DB42}" type="presOf" srcId="{5A3CA853-BCFF-48D8-BBE5-DE63021ECA94}" destId="{50EAD750-C809-429A-938B-5E269CF361CD}" srcOrd="1" destOrd="0" presId="urn:microsoft.com/office/officeart/2005/8/layout/hProcess6"/>
    <dgm:cxn modelId="{47EF0E96-5D3B-4BDB-87BE-C14D352307C5}" type="presOf" srcId="{2C1BB2B3-3484-4D78-AC9D-BCF17D4684CB}" destId="{50D2A61F-E2DC-4A74-A586-A337A2C8B4DD}" srcOrd="0" destOrd="0" presId="urn:microsoft.com/office/officeart/2005/8/layout/hProcess6"/>
    <dgm:cxn modelId="{AA39B9A5-32C0-433D-A439-5288CE6E9746}" type="presOf" srcId="{6C451943-6A43-4BE7-88F0-07271D9A3DF2}" destId="{9D046C81-7C75-4989-A2A0-B5207725A76B}" srcOrd="0" destOrd="0" presId="urn:microsoft.com/office/officeart/2005/8/layout/hProcess6"/>
    <dgm:cxn modelId="{60A920C1-D54E-40D6-91AA-BB0B90A9AD60}" type="presOf" srcId="{7501FA13-87CB-4A26-8B64-DD6A969124A8}" destId="{9A2C3526-6566-4F7C-9F6B-14C94B59DE9B}" srcOrd="1" destOrd="0" presId="urn:microsoft.com/office/officeart/2005/8/layout/hProcess6"/>
    <dgm:cxn modelId="{C36B3BCC-DEF2-460C-8219-09360B9CCF04}" srcId="{6C451943-6A43-4BE7-88F0-07271D9A3DF2}" destId="{B0A9E7C5-EC69-45F8-9827-92F182FCCAF4}" srcOrd="0" destOrd="0" parTransId="{65AF005D-88EE-4573-955A-DFC44FA42DA2}" sibTransId="{3123DD78-18AC-410A-B2AA-E9B7F3ACC0C8}"/>
    <dgm:cxn modelId="{364FE0D2-FEEF-4E81-A870-8F2DEADF8C29}" type="presOf" srcId="{B0A9E7C5-EC69-45F8-9827-92F182FCCAF4}" destId="{0BB8B365-81F3-4670-97CC-2DDE0796B0DF}" srcOrd="0" destOrd="0" presId="urn:microsoft.com/office/officeart/2005/8/layout/hProcess6"/>
    <dgm:cxn modelId="{74742FF0-7F43-4E98-9D54-CA9369D69FC3}" srcId="{6C451943-6A43-4BE7-88F0-07271D9A3DF2}" destId="{2C1BB2B3-3484-4D78-AC9D-BCF17D4684CB}" srcOrd="1" destOrd="0" parTransId="{C74C3E04-6811-420C-AF13-95C6BF8ECBAA}" sibTransId="{E4D2F895-31D3-411E-B5BD-D5AAD23E604E}"/>
    <dgm:cxn modelId="{1461F8F6-A1A9-4EBC-9E95-C837927A9BD9}" srcId="{B0A9E7C5-EC69-45F8-9827-92F182FCCAF4}" destId="{7501FA13-87CB-4A26-8B64-DD6A969124A8}" srcOrd="0" destOrd="0" parTransId="{0C4BCA8A-4BEE-4B08-994B-7DDA301B3892}" sibTransId="{3529380B-DFA4-4D52-B4E5-AE5C4BB3534C}"/>
    <dgm:cxn modelId="{754A9501-E959-4EED-BEDD-C55E4E7CA160}" type="presParOf" srcId="{9D046C81-7C75-4989-A2A0-B5207725A76B}" destId="{06CC62D6-5D96-4B70-A964-4125C54B9767}" srcOrd="0" destOrd="0" presId="urn:microsoft.com/office/officeart/2005/8/layout/hProcess6"/>
    <dgm:cxn modelId="{32A8B8F5-8C77-4A2F-9BD4-341020196DA5}" type="presParOf" srcId="{06CC62D6-5D96-4B70-A964-4125C54B9767}" destId="{061A5F6A-C348-47D1-87B4-88D6D088D63D}" srcOrd="0" destOrd="0" presId="urn:microsoft.com/office/officeart/2005/8/layout/hProcess6"/>
    <dgm:cxn modelId="{846CEC7A-171B-4F34-B3DC-EDDD4B722D23}" type="presParOf" srcId="{06CC62D6-5D96-4B70-A964-4125C54B9767}" destId="{7023CCB2-C549-4D9F-BAA3-8C7C723C6799}" srcOrd="1" destOrd="0" presId="urn:microsoft.com/office/officeart/2005/8/layout/hProcess6"/>
    <dgm:cxn modelId="{2EFE97DB-BC93-4CEC-947E-C557D344E3B1}" type="presParOf" srcId="{06CC62D6-5D96-4B70-A964-4125C54B9767}" destId="{9A2C3526-6566-4F7C-9F6B-14C94B59DE9B}" srcOrd="2" destOrd="0" presId="urn:microsoft.com/office/officeart/2005/8/layout/hProcess6"/>
    <dgm:cxn modelId="{7C51DDF2-5121-4A2B-8288-E259B1994A1F}" type="presParOf" srcId="{06CC62D6-5D96-4B70-A964-4125C54B9767}" destId="{0BB8B365-81F3-4670-97CC-2DDE0796B0DF}" srcOrd="3" destOrd="0" presId="urn:microsoft.com/office/officeart/2005/8/layout/hProcess6"/>
    <dgm:cxn modelId="{E7E38E2C-15A9-4AC6-861B-B9992F026AF5}" type="presParOf" srcId="{9D046C81-7C75-4989-A2A0-B5207725A76B}" destId="{3EEDEBB9-C7D5-4CD6-AD30-6D239808DA2F}" srcOrd="1" destOrd="0" presId="urn:microsoft.com/office/officeart/2005/8/layout/hProcess6"/>
    <dgm:cxn modelId="{966D3463-60C2-4420-8236-A56D8168EF99}" type="presParOf" srcId="{9D046C81-7C75-4989-A2A0-B5207725A76B}" destId="{FB12BD19-4C28-44A8-A9AB-E345432A72A3}" srcOrd="2" destOrd="0" presId="urn:microsoft.com/office/officeart/2005/8/layout/hProcess6"/>
    <dgm:cxn modelId="{2A935D13-28FC-4FD8-A29D-7C11646C3787}" type="presParOf" srcId="{FB12BD19-4C28-44A8-A9AB-E345432A72A3}" destId="{EC6677B7-D29E-4FE6-826B-DCAD531F3ACB}" srcOrd="0" destOrd="0" presId="urn:microsoft.com/office/officeart/2005/8/layout/hProcess6"/>
    <dgm:cxn modelId="{D0C11E73-EA57-49B5-83FF-5E334251F354}" type="presParOf" srcId="{FB12BD19-4C28-44A8-A9AB-E345432A72A3}" destId="{FDCB63B4-E133-4220-9FDC-384F336AC0F4}" srcOrd="1" destOrd="0" presId="urn:microsoft.com/office/officeart/2005/8/layout/hProcess6"/>
    <dgm:cxn modelId="{B317533F-E91B-4777-81E6-0DB222100DA0}" type="presParOf" srcId="{FB12BD19-4C28-44A8-A9AB-E345432A72A3}" destId="{50EAD750-C809-429A-938B-5E269CF361CD}" srcOrd="2" destOrd="0" presId="urn:microsoft.com/office/officeart/2005/8/layout/hProcess6"/>
    <dgm:cxn modelId="{0145FAC5-CCA2-40DD-AC67-6CF0127C4317}" type="presParOf" srcId="{FB12BD19-4C28-44A8-A9AB-E345432A72A3}" destId="{50D2A61F-E2DC-4A74-A586-A337A2C8B4DD}" srcOrd="3" destOrd="0" presId="urn:microsoft.com/office/officeart/2005/8/layout/hProcess6"/>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7C82AC4B-5B9E-477D-B3A4-446CA38BBD9F}" type="doc">
      <dgm:prSet loTypeId="urn:microsoft.com/office/officeart/2005/8/layout/hList9" loCatId="list" qsTypeId="urn:microsoft.com/office/officeart/2005/8/quickstyle/simple1" qsCatId="simple" csTypeId="urn:microsoft.com/office/officeart/2005/8/colors/accent1_2" csCatId="accent1" phldr="1"/>
      <dgm:spPr/>
      <dgm:t>
        <a:bodyPr/>
        <a:lstStyle/>
        <a:p>
          <a:endParaRPr lang="fr-FR"/>
        </a:p>
      </dgm:t>
    </dgm:pt>
    <dgm:pt modelId="{4903F62D-5A7B-4980-A0D1-E5A71D670912}">
      <dgm:prSet phldrT="[Texte]"/>
      <dgm:spPr>
        <a:solidFill>
          <a:srgbClr val="002060"/>
        </a:solidFill>
      </dgm:spPr>
      <dgm:t>
        <a:bodyPr/>
        <a:lstStyle/>
        <a:p>
          <a:pPr algn="ctr"/>
          <a:r>
            <a:rPr lang="fr-FR" b="1" dirty="0">
              <a:latin typeface="DINPro" panose="020B0504020101020102" pitchFamily="34" charset="0"/>
            </a:rPr>
            <a:t>MODULE 1</a:t>
          </a:r>
        </a:p>
      </dgm:t>
    </dgm:pt>
    <dgm:pt modelId="{BFD0FE7B-0437-4A55-9B28-F43CBAC61DA0}" type="parTrans" cxnId="{9D0E109D-0A7D-4789-B673-E8F7F0AD6456}">
      <dgm:prSet/>
      <dgm:spPr/>
      <dgm:t>
        <a:bodyPr/>
        <a:lstStyle/>
        <a:p>
          <a:pPr algn="ctr"/>
          <a:endParaRPr lang="fr-FR">
            <a:latin typeface="DINPro" panose="020B0504020101020102" pitchFamily="34" charset="0"/>
          </a:endParaRPr>
        </a:p>
      </dgm:t>
    </dgm:pt>
    <dgm:pt modelId="{BCFCA1C8-0151-40D7-99DC-B18CE79C1F27}" type="sibTrans" cxnId="{9D0E109D-0A7D-4789-B673-E8F7F0AD6456}">
      <dgm:prSet/>
      <dgm:spPr/>
      <dgm:t>
        <a:bodyPr/>
        <a:lstStyle/>
        <a:p>
          <a:pPr algn="ctr"/>
          <a:endParaRPr lang="fr-FR">
            <a:latin typeface="DINPro" panose="020B0504020101020102" pitchFamily="34" charset="0"/>
          </a:endParaRPr>
        </a:p>
      </dgm:t>
    </dgm:pt>
    <dgm:pt modelId="{1F36615A-4BF1-4FB7-B8E6-7C43AB54159F}">
      <dgm:prSet phldrT="[Texte]"/>
      <dgm:spPr>
        <a:solidFill>
          <a:schemeClr val="accent1">
            <a:lumMod val="60000"/>
            <a:lumOff val="40000"/>
            <a:alpha val="90000"/>
          </a:schemeClr>
        </a:solidFill>
      </dgm:spPr>
      <dgm:t>
        <a:bodyPr/>
        <a:lstStyle/>
        <a:p>
          <a:pPr algn="ctr"/>
          <a:r>
            <a:rPr lang="fr-FR" dirty="0">
              <a:latin typeface="DINPro" panose="020B0504020101020102" pitchFamily="34" charset="0"/>
            </a:rPr>
            <a:t>28 sessions</a:t>
          </a:r>
        </a:p>
      </dgm:t>
    </dgm:pt>
    <dgm:pt modelId="{56D0B4E2-B05F-4E46-8487-2D7EB341CEDC}" type="parTrans" cxnId="{30F1297D-CB27-44E0-A6B1-E160D3898091}">
      <dgm:prSet/>
      <dgm:spPr/>
      <dgm:t>
        <a:bodyPr/>
        <a:lstStyle/>
        <a:p>
          <a:pPr algn="ctr"/>
          <a:endParaRPr lang="fr-FR">
            <a:latin typeface="DINPro" panose="020B0504020101020102" pitchFamily="34" charset="0"/>
          </a:endParaRPr>
        </a:p>
      </dgm:t>
    </dgm:pt>
    <dgm:pt modelId="{C8D8DF9F-CD16-4DB3-B03E-27B6112421AC}" type="sibTrans" cxnId="{30F1297D-CB27-44E0-A6B1-E160D3898091}">
      <dgm:prSet/>
      <dgm:spPr/>
      <dgm:t>
        <a:bodyPr/>
        <a:lstStyle/>
        <a:p>
          <a:pPr algn="ctr"/>
          <a:endParaRPr lang="fr-FR">
            <a:latin typeface="DINPro" panose="020B0504020101020102" pitchFamily="34" charset="0"/>
          </a:endParaRPr>
        </a:p>
      </dgm:t>
    </dgm:pt>
    <dgm:pt modelId="{83E1037E-8B98-4A1C-9295-073F11ABDAA9}">
      <dgm:prSet phldrT="[Texte]" custT="1"/>
      <dgm:spPr/>
      <dgm:t>
        <a:bodyPr/>
        <a:lstStyle/>
        <a:p>
          <a:pPr algn="ctr"/>
          <a:r>
            <a:rPr lang="fr-FR" sz="1500" dirty="0">
              <a:latin typeface="DINPro" panose="020B0504020101020102" pitchFamily="34" charset="0"/>
            </a:rPr>
            <a:t>163 stagiaires</a:t>
          </a:r>
        </a:p>
      </dgm:t>
    </dgm:pt>
    <dgm:pt modelId="{BCE40D0F-11D8-484A-897D-D2D06C71C2A0}" type="parTrans" cxnId="{A968FBD5-49CA-4737-B422-2F40EE83A38B}">
      <dgm:prSet/>
      <dgm:spPr/>
      <dgm:t>
        <a:bodyPr/>
        <a:lstStyle/>
        <a:p>
          <a:pPr algn="ctr"/>
          <a:endParaRPr lang="fr-FR">
            <a:latin typeface="DINPro" panose="020B0504020101020102" pitchFamily="34" charset="0"/>
          </a:endParaRPr>
        </a:p>
      </dgm:t>
    </dgm:pt>
    <dgm:pt modelId="{D56FC229-FBEE-4CFB-8A19-38052622F4F8}" type="sibTrans" cxnId="{A968FBD5-49CA-4737-B422-2F40EE83A38B}">
      <dgm:prSet/>
      <dgm:spPr/>
      <dgm:t>
        <a:bodyPr/>
        <a:lstStyle/>
        <a:p>
          <a:pPr algn="ctr"/>
          <a:endParaRPr lang="fr-FR">
            <a:latin typeface="DINPro" panose="020B0504020101020102" pitchFamily="34" charset="0"/>
          </a:endParaRPr>
        </a:p>
      </dgm:t>
    </dgm:pt>
    <dgm:pt modelId="{B760FBD1-E203-4806-BE1C-F7ED67655C57}">
      <dgm:prSet phldrT="[Texte]"/>
      <dgm:spPr>
        <a:solidFill>
          <a:schemeClr val="accent1">
            <a:lumMod val="75000"/>
          </a:schemeClr>
        </a:solidFill>
      </dgm:spPr>
      <dgm:t>
        <a:bodyPr/>
        <a:lstStyle/>
        <a:p>
          <a:pPr algn="ctr"/>
          <a:r>
            <a:rPr lang="fr-FR" b="1" dirty="0">
              <a:latin typeface="DINPro" panose="020B0504020101020102" pitchFamily="34" charset="0"/>
            </a:rPr>
            <a:t>MODULE 2</a:t>
          </a:r>
        </a:p>
      </dgm:t>
    </dgm:pt>
    <dgm:pt modelId="{86A162F8-D581-46B6-A71D-DA6D69C177F6}" type="parTrans" cxnId="{9C169588-11B1-460E-B3DC-54493730BB38}">
      <dgm:prSet/>
      <dgm:spPr/>
      <dgm:t>
        <a:bodyPr/>
        <a:lstStyle/>
        <a:p>
          <a:pPr algn="ctr"/>
          <a:endParaRPr lang="fr-FR">
            <a:latin typeface="DINPro" panose="020B0504020101020102" pitchFamily="34" charset="0"/>
          </a:endParaRPr>
        </a:p>
      </dgm:t>
    </dgm:pt>
    <dgm:pt modelId="{14FAEF28-30C4-4E3D-9538-033C15534306}" type="sibTrans" cxnId="{9C169588-11B1-460E-B3DC-54493730BB38}">
      <dgm:prSet/>
      <dgm:spPr/>
      <dgm:t>
        <a:bodyPr/>
        <a:lstStyle/>
        <a:p>
          <a:pPr algn="ctr"/>
          <a:endParaRPr lang="fr-FR">
            <a:latin typeface="DINPro" panose="020B0504020101020102" pitchFamily="34" charset="0"/>
          </a:endParaRPr>
        </a:p>
      </dgm:t>
    </dgm:pt>
    <dgm:pt modelId="{9AD5EC09-A3A1-46AB-9310-0BC993B7A252}">
      <dgm:prSet phldrT="[Texte]"/>
      <dgm:spPr>
        <a:solidFill>
          <a:schemeClr val="accent1">
            <a:lumMod val="60000"/>
            <a:lumOff val="40000"/>
            <a:alpha val="90000"/>
          </a:schemeClr>
        </a:solidFill>
      </dgm:spPr>
      <dgm:t>
        <a:bodyPr/>
        <a:lstStyle/>
        <a:p>
          <a:pPr algn="ctr"/>
          <a:r>
            <a:rPr lang="fr-FR" dirty="0">
              <a:latin typeface="DINPro" panose="020B0504020101020102" pitchFamily="34" charset="0"/>
            </a:rPr>
            <a:t>1 session</a:t>
          </a:r>
        </a:p>
      </dgm:t>
    </dgm:pt>
    <dgm:pt modelId="{48237B7B-2CDE-454F-B188-A950D9941530}" type="parTrans" cxnId="{17448B65-C887-474E-95BB-F6AAA4F4C938}">
      <dgm:prSet/>
      <dgm:spPr/>
      <dgm:t>
        <a:bodyPr/>
        <a:lstStyle/>
        <a:p>
          <a:pPr algn="ctr"/>
          <a:endParaRPr lang="fr-FR">
            <a:latin typeface="DINPro" panose="020B0504020101020102" pitchFamily="34" charset="0"/>
          </a:endParaRPr>
        </a:p>
      </dgm:t>
    </dgm:pt>
    <dgm:pt modelId="{85F2C9EA-159B-46CA-8DF3-1BF2857811A6}" type="sibTrans" cxnId="{17448B65-C887-474E-95BB-F6AAA4F4C938}">
      <dgm:prSet/>
      <dgm:spPr/>
      <dgm:t>
        <a:bodyPr/>
        <a:lstStyle/>
        <a:p>
          <a:pPr algn="ctr"/>
          <a:endParaRPr lang="fr-FR">
            <a:latin typeface="DINPro" panose="020B0504020101020102" pitchFamily="34" charset="0"/>
          </a:endParaRPr>
        </a:p>
      </dgm:t>
    </dgm:pt>
    <dgm:pt modelId="{26DE2D6C-AA23-46BA-B1B5-C99621BA6D29}">
      <dgm:prSet phldrT="[Texte]" custT="1"/>
      <dgm:spPr/>
      <dgm:t>
        <a:bodyPr/>
        <a:lstStyle/>
        <a:p>
          <a:pPr algn="ctr"/>
          <a:r>
            <a:rPr lang="fr-FR" sz="1500" dirty="0">
              <a:latin typeface="DINPro" panose="020B0504020101020102" pitchFamily="34" charset="0"/>
            </a:rPr>
            <a:t>8 stagiaires</a:t>
          </a:r>
        </a:p>
      </dgm:t>
    </dgm:pt>
    <dgm:pt modelId="{2BCB2429-6E73-4B9B-A453-7E20292B8C03}" type="parTrans" cxnId="{747C67F1-C180-42F0-ADAD-CD1BF6B64C84}">
      <dgm:prSet/>
      <dgm:spPr/>
      <dgm:t>
        <a:bodyPr/>
        <a:lstStyle/>
        <a:p>
          <a:pPr algn="ctr"/>
          <a:endParaRPr lang="fr-FR">
            <a:latin typeface="DINPro" panose="020B0504020101020102" pitchFamily="34" charset="0"/>
          </a:endParaRPr>
        </a:p>
      </dgm:t>
    </dgm:pt>
    <dgm:pt modelId="{8EF4A412-A074-4796-9DC2-CBA135306EA0}" type="sibTrans" cxnId="{747C67F1-C180-42F0-ADAD-CD1BF6B64C84}">
      <dgm:prSet/>
      <dgm:spPr/>
      <dgm:t>
        <a:bodyPr/>
        <a:lstStyle/>
        <a:p>
          <a:pPr algn="ctr"/>
          <a:endParaRPr lang="fr-FR">
            <a:latin typeface="DINPro" panose="020B0504020101020102" pitchFamily="34" charset="0"/>
          </a:endParaRPr>
        </a:p>
      </dgm:t>
    </dgm:pt>
    <dgm:pt modelId="{6F914D2F-B1E8-4641-9538-FA5D266230B8}">
      <dgm:prSet phldrT="[Texte]"/>
      <dgm:spPr/>
      <dgm:t>
        <a:bodyPr/>
        <a:lstStyle/>
        <a:p>
          <a:pPr algn="ctr"/>
          <a:r>
            <a:rPr lang="fr-FR" b="1" dirty="0">
              <a:latin typeface="DINPro" panose="020B0504020101020102" pitchFamily="34" charset="0"/>
            </a:rPr>
            <a:t>MODULE 3</a:t>
          </a:r>
        </a:p>
      </dgm:t>
    </dgm:pt>
    <dgm:pt modelId="{1D70DB9A-C2CB-4C78-B056-4F9A7137B0FB}" type="parTrans" cxnId="{34CC885F-00BE-4EE9-A747-1EF69BA2B10F}">
      <dgm:prSet/>
      <dgm:spPr/>
      <dgm:t>
        <a:bodyPr/>
        <a:lstStyle/>
        <a:p>
          <a:pPr algn="ctr"/>
          <a:endParaRPr lang="fr-FR">
            <a:latin typeface="DINPro" panose="020B0504020101020102" pitchFamily="34" charset="0"/>
          </a:endParaRPr>
        </a:p>
      </dgm:t>
    </dgm:pt>
    <dgm:pt modelId="{B5EC8D89-1CBD-4256-8886-C9300AA764EF}" type="sibTrans" cxnId="{34CC885F-00BE-4EE9-A747-1EF69BA2B10F}">
      <dgm:prSet/>
      <dgm:spPr/>
      <dgm:t>
        <a:bodyPr/>
        <a:lstStyle/>
        <a:p>
          <a:pPr algn="ctr"/>
          <a:endParaRPr lang="fr-FR">
            <a:latin typeface="DINPro" panose="020B0504020101020102" pitchFamily="34" charset="0"/>
          </a:endParaRPr>
        </a:p>
      </dgm:t>
    </dgm:pt>
    <dgm:pt modelId="{7591AB3E-3256-4C98-B8BD-891FA569F0A3}">
      <dgm:prSet/>
      <dgm:spPr>
        <a:solidFill>
          <a:schemeClr val="accent1">
            <a:lumMod val="60000"/>
            <a:lumOff val="40000"/>
          </a:schemeClr>
        </a:solidFill>
      </dgm:spPr>
      <dgm:t>
        <a:bodyPr/>
        <a:lstStyle/>
        <a:p>
          <a:pPr algn="ctr"/>
          <a:r>
            <a:rPr lang="fr-FR" dirty="0">
              <a:latin typeface="DINPro" panose="020B0504020101020102" pitchFamily="34" charset="0"/>
            </a:rPr>
            <a:t>5 sessions</a:t>
          </a:r>
        </a:p>
      </dgm:t>
    </dgm:pt>
    <dgm:pt modelId="{C1DF2A3E-0436-43B7-88AF-F9AD4111A030}" type="parTrans" cxnId="{7001F385-FA9A-489D-A89F-CDA6DB6E681F}">
      <dgm:prSet/>
      <dgm:spPr/>
      <dgm:t>
        <a:bodyPr/>
        <a:lstStyle/>
        <a:p>
          <a:pPr algn="ctr"/>
          <a:endParaRPr lang="fr-FR">
            <a:latin typeface="DINPro" panose="020B0504020101020102" pitchFamily="34" charset="0"/>
          </a:endParaRPr>
        </a:p>
      </dgm:t>
    </dgm:pt>
    <dgm:pt modelId="{8858A411-BCEF-479C-83B2-7755CB40D672}" type="sibTrans" cxnId="{7001F385-FA9A-489D-A89F-CDA6DB6E681F}">
      <dgm:prSet/>
      <dgm:spPr/>
      <dgm:t>
        <a:bodyPr/>
        <a:lstStyle/>
        <a:p>
          <a:pPr algn="ctr"/>
          <a:endParaRPr lang="fr-FR">
            <a:latin typeface="DINPro" panose="020B0504020101020102" pitchFamily="34" charset="0"/>
          </a:endParaRPr>
        </a:p>
      </dgm:t>
    </dgm:pt>
    <dgm:pt modelId="{B864965D-2A26-4C17-8EA7-22F93ACAE86A}">
      <dgm:prSet custT="1"/>
      <dgm:spPr/>
      <dgm:t>
        <a:bodyPr/>
        <a:lstStyle/>
        <a:p>
          <a:pPr algn="ctr"/>
          <a:r>
            <a:rPr lang="fr-FR" sz="1500">
              <a:latin typeface="DINPro" panose="020B0504020101020102" pitchFamily="34" charset="0"/>
            </a:rPr>
            <a:t>48 </a:t>
          </a:r>
          <a:r>
            <a:rPr lang="fr-FR" sz="1500" dirty="0">
              <a:latin typeface="DINPro" panose="020B0504020101020102" pitchFamily="34" charset="0"/>
            </a:rPr>
            <a:t>stagiaires</a:t>
          </a:r>
        </a:p>
      </dgm:t>
    </dgm:pt>
    <dgm:pt modelId="{897859D7-7474-497D-8166-982FBAA0BD37}" type="parTrans" cxnId="{0338C832-335C-4B10-82D7-B0D1F2BFDB94}">
      <dgm:prSet/>
      <dgm:spPr/>
      <dgm:t>
        <a:bodyPr/>
        <a:lstStyle/>
        <a:p>
          <a:pPr algn="ctr"/>
          <a:endParaRPr lang="fr-FR">
            <a:latin typeface="DINPro" panose="020B0504020101020102" pitchFamily="34" charset="0"/>
          </a:endParaRPr>
        </a:p>
      </dgm:t>
    </dgm:pt>
    <dgm:pt modelId="{C6860767-B46C-4B10-ABEA-16864F49EAB7}" type="sibTrans" cxnId="{0338C832-335C-4B10-82D7-B0D1F2BFDB94}">
      <dgm:prSet/>
      <dgm:spPr/>
      <dgm:t>
        <a:bodyPr/>
        <a:lstStyle/>
        <a:p>
          <a:pPr algn="ctr"/>
          <a:endParaRPr lang="fr-FR">
            <a:latin typeface="DINPro" panose="020B0504020101020102" pitchFamily="34" charset="0"/>
          </a:endParaRPr>
        </a:p>
      </dgm:t>
    </dgm:pt>
    <dgm:pt modelId="{0F69D1B7-46D9-4039-8DEB-12CD07B95BD7}" type="pres">
      <dgm:prSet presAssocID="{7C82AC4B-5B9E-477D-B3A4-446CA38BBD9F}" presName="list" presStyleCnt="0">
        <dgm:presLayoutVars>
          <dgm:dir/>
          <dgm:animLvl val="lvl"/>
        </dgm:presLayoutVars>
      </dgm:prSet>
      <dgm:spPr/>
    </dgm:pt>
    <dgm:pt modelId="{D2B65262-CFD0-45EF-8EEC-0F211B9F2871}" type="pres">
      <dgm:prSet presAssocID="{4903F62D-5A7B-4980-A0D1-E5A71D670912}" presName="posSpace" presStyleCnt="0"/>
      <dgm:spPr/>
    </dgm:pt>
    <dgm:pt modelId="{FF31BBB4-F6C3-4928-9078-2DEFC92ADA6F}" type="pres">
      <dgm:prSet presAssocID="{4903F62D-5A7B-4980-A0D1-E5A71D670912}" presName="vertFlow" presStyleCnt="0"/>
      <dgm:spPr/>
    </dgm:pt>
    <dgm:pt modelId="{2A868E27-49F6-4A4D-8EE3-61041F0D6955}" type="pres">
      <dgm:prSet presAssocID="{4903F62D-5A7B-4980-A0D1-E5A71D670912}" presName="topSpace" presStyleCnt="0"/>
      <dgm:spPr/>
    </dgm:pt>
    <dgm:pt modelId="{77A4A042-9DC3-47F8-9D3D-1659FCB1093C}" type="pres">
      <dgm:prSet presAssocID="{4903F62D-5A7B-4980-A0D1-E5A71D670912}" presName="firstComp" presStyleCnt="0"/>
      <dgm:spPr/>
    </dgm:pt>
    <dgm:pt modelId="{EB0B1A62-E71C-4969-8AA8-CAA0A62F223F}" type="pres">
      <dgm:prSet presAssocID="{4903F62D-5A7B-4980-A0D1-E5A71D670912}" presName="firstChild" presStyleLbl="bgAccFollowNode1" presStyleIdx="0" presStyleCnt="6"/>
      <dgm:spPr/>
    </dgm:pt>
    <dgm:pt modelId="{61E7C22B-5674-4699-AA3E-ADA2050AC591}" type="pres">
      <dgm:prSet presAssocID="{4903F62D-5A7B-4980-A0D1-E5A71D670912}" presName="firstChildTx" presStyleLbl="bgAccFollowNode1" presStyleIdx="0" presStyleCnt="6">
        <dgm:presLayoutVars>
          <dgm:bulletEnabled val="1"/>
        </dgm:presLayoutVars>
      </dgm:prSet>
      <dgm:spPr/>
    </dgm:pt>
    <dgm:pt modelId="{164628BF-7744-4218-8496-A6D4259F6867}" type="pres">
      <dgm:prSet presAssocID="{83E1037E-8B98-4A1C-9295-073F11ABDAA9}" presName="comp" presStyleCnt="0"/>
      <dgm:spPr/>
    </dgm:pt>
    <dgm:pt modelId="{3600CFFA-0F37-41D4-9AE3-DEE69BBE4C1E}" type="pres">
      <dgm:prSet presAssocID="{83E1037E-8B98-4A1C-9295-073F11ABDAA9}" presName="child" presStyleLbl="bgAccFollowNode1" presStyleIdx="1" presStyleCnt="6"/>
      <dgm:spPr/>
    </dgm:pt>
    <dgm:pt modelId="{FD22DE2B-2985-46A1-BC74-3B45F127247F}" type="pres">
      <dgm:prSet presAssocID="{83E1037E-8B98-4A1C-9295-073F11ABDAA9}" presName="childTx" presStyleLbl="bgAccFollowNode1" presStyleIdx="1" presStyleCnt="6">
        <dgm:presLayoutVars>
          <dgm:bulletEnabled val="1"/>
        </dgm:presLayoutVars>
      </dgm:prSet>
      <dgm:spPr/>
    </dgm:pt>
    <dgm:pt modelId="{C6AA5ED6-7C6A-4BD9-834C-04B8153165ED}" type="pres">
      <dgm:prSet presAssocID="{4903F62D-5A7B-4980-A0D1-E5A71D670912}" presName="negSpace" presStyleCnt="0"/>
      <dgm:spPr/>
    </dgm:pt>
    <dgm:pt modelId="{45DB45DE-B923-4D80-BD9F-545A97602789}" type="pres">
      <dgm:prSet presAssocID="{4903F62D-5A7B-4980-A0D1-E5A71D670912}" presName="circle" presStyleLbl="node1" presStyleIdx="0" presStyleCnt="3"/>
      <dgm:spPr/>
    </dgm:pt>
    <dgm:pt modelId="{1D4EFDA7-CE71-4657-BB47-CF5D4DDA78C1}" type="pres">
      <dgm:prSet presAssocID="{BCFCA1C8-0151-40D7-99DC-B18CE79C1F27}" presName="transSpace" presStyleCnt="0"/>
      <dgm:spPr/>
    </dgm:pt>
    <dgm:pt modelId="{925F7A2E-BE9A-48E9-80C4-20AC717F51B3}" type="pres">
      <dgm:prSet presAssocID="{B760FBD1-E203-4806-BE1C-F7ED67655C57}" presName="posSpace" presStyleCnt="0"/>
      <dgm:spPr/>
    </dgm:pt>
    <dgm:pt modelId="{11475CCA-A86F-4179-9443-C8CAE3C03D90}" type="pres">
      <dgm:prSet presAssocID="{B760FBD1-E203-4806-BE1C-F7ED67655C57}" presName="vertFlow" presStyleCnt="0"/>
      <dgm:spPr/>
    </dgm:pt>
    <dgm:pt modelId="{8168853F-0906-4937-B472-A3C167988EC7}" type="pres">
      <dgm:prSet presAssocID="{B760FBD1-E203-4806-BE1C-F7ED67655C57}" presName="topSpace" presStyleCnt="0"/>
      <dgm:spPr/>
    </dgm:pt>
    <dgm:pt modelId="{9D4D3736-E98B-41E5-BE02-D76DA7ED317B}" type="pres">
      <dgm:prSet presAssocID="{B760FBD1-E203-4806-BE1C-F7ED67655C57}" presName="firstComp" presStyleCnt="0"/>
      <dgm:spPr/>
    </dgm:pt>
    <dgm:pt modelId="{F07044E1-60E3-4081-BBFB-2E8023255387}" type="pres">
      <dgm:prSet presAssocID="{B760FBD1-E203-4806-BE1C-F7ED67655C57}" presName="firstChild" presStyleLbl="bgAccFollowNode1" presStyleIdx="2" presStyleCnt="6"/>
      <dgm:spPr/>
    </dgm:pt>
    <dgm:pt modelId="{73D82F54-0814-4F52-A131-9814248CBE27}" type="pres">
      <dgm:prSet presAssocID="{B760FBD1-E203-4806-BE1C-F7ED67655C57}" presName="firstChildTx" presStyleLbl="bgAccFollowNode1" presStyleIdx="2" presStyleCnt="6">
        <dgm:presLayoutVars>
          <dgm:bulletEnabled val="1"/>
        </dgm:presLayoutVars>
      </dgm:prSet>
      <dgm:spPr/>
    </dgm:pt>
    <dgm:pt modelId="{0A98BA98-FCF9-40E3-BB06-CF8F9091A9F4}" type="pres">
      <dgm:prSet presAssocID="{B864965D-2A26-4C17-8EA7-22F93ACAE86A}" presName="comp" presStyleCnt="0"/>
      <dgm:spPr/>
    </dgm:pt>
    <dgm:pt modelId="{1D4792E9-EAC4-455E-94D2-2D58D0924FDB}" type="pres">
      <dgm:prSet presAssocID="{B864965D-2A26-4C17-8EA7-22F93ACAE86A}" presName="child" presStyleLbl="bgAccFollowNode1" presStyleIdx="3" presStyleCnt="6"/>
      <dgm:spPr/>
    </dgm:pt>
    <dgm:pt modelId="{5B6C8E73-B62C-4C45-A5E0-ADC08F733C7B}" type="pres">
      <dgm:prSet presAssocID="{B864965D-2A26-4C17-8EA7-22F93ACAE86A}" presName="childTx" presStyleLbl="bgAccFollowNode1" presStyleIdx="3" presStyleCnt="6">
        <dgm:presLayoutVars>
          <dgm:bulletEnabled val="1"/>
        </dgm:presLayoutVars>
      </dgm:prSet>
      <dgm:spPr/>
    </dgm:pt>
    <dgm:pt modelId="{49378E7C-D5B4-430E-94A2-7425E972160B}" type="pres">
      <dgm:prSet presAssocID="{B760FBD1-E203-4806-BE1C-F7ED67655C57}" presName="negSpace" presStyleCnt="0"/>
      <dgm:spPr/>
    </dgm:pt>
    <dgm:pt modelId="{1A658A1D-B4AE-40F8-BCAB-469AA055A67A}" type="pres">
      <dgm:prSet presAssocID="{B760FBD1-E203-4806-BE1C-F7ED67655C57}" presName="circle" presStyleLbl="node1" presStyleIdx="1" presStyleCnt="3"/>
      <dgm:spPr/>
    </dgm:pt>
    <dgm:pt modelId="{2CFF47E9-6851-4EDA-B5B2-5B454A44878C}" type="pres">
      <dgm:prSet presAssocID="{14FAEF28-30C4-4E3D-9538-033C15534306}" presName="transSpace" presStyleCnt="0"/>
      <dgm:spPr/>
    </dgm:pt>
    <dgm:pt modelId="{BAD728D2-7457-45C1-8D36-E8558F41D9BF}" type="pres">
      <dgm:prSet presAssocID="{6F914D2F-B1E8-4641-9538-FA5D266230B8}" presName="posSpace" presStyleCnt="0"/>
      <dgm:spPr/>
    </dgm:pt>
    <dgm:pt modelId="{40728A14-BE8D-4213-8FEA-C6088AE3558B}" type="pres">
      <dgm:prSet presAssocID="{6F914D2F-B1E8-4641-9538-FA5D266230B8}" presName="vertFlow" presStyleCnt="0"/>
      <dgm:spPr/>
    </dgm:pt>
    <dgm:pt modelId="{E4D2BB5C-B43B-4B2A-A581-3E9B1DB073FD}" type="pres">
      <dgm:prSet presAssocID="{6F914D2F-B1E8-4641-9538-FA5D266230B8}" presName="topSpace" presStyleCnt="0"/>
      <dgm:spPr/>
    </dgm:pt>
    <dgm:pt modelId="{725990B7-9D84-4BA3-9ED0-2A243D630D89}" type="pres">
      <dgm:prSet presAssocID="{6F914D2F-B1E8-4641-9538-FA5D266230B8}" presName="firstComp" presStyleCnt="0"/>
      <dgm:spPr/>
    </dgm:pt>
    <dgm:pt modelId="{9A17FE71-D27A-4749-8DA8-B5CABD8D9A38}" type="pres">
      <dgm:prSet presAssocID="{6F914D2F-B1E8-4641-9538-FA5D266230B8}" presName="firstChild" presStyleLbl="bgAccFollowNode1" presStyleIdx="4" presStyleCnt="6"/>
      <dgm:spPr/>
    </dgm:pt>
    <dgm:pt modelId="{8C5BFF89-8C22-4033-8DF6-5FFCD57375AB}" type="pres">
      <dgm:prSet presAssocID="{6F914D2F-B1E8-4641-9538-FA5D266230B8}" presName="firstChildTx" presStyleLbl="bgAccFollowNode1" presStyleIdx="4" presStyleCnt="6">
        <dgm:presLayoutVars>
          <dgm:bulletEnabled val="1"/>
        </dgm:presLayoutVars>
      </dgm:prSet>
      <dgm:spPr/>
    </dgm:pt>
    <dgm:pt modelId="{0C0E50A4-A028-4C2C-8EDC-FE9E49A5AA7B}" type="pres">
      <dgm:prSet presAssocID="{26DE2D6C-AA23-46BA-B1B5-C99621BA6D29}" presName="comp" presStyleCnt="0"/>
      <dgm:spPr/>
    </dgm:pt>
    <dgm:pt modelId="{2E30CD7E-AF6C-4E16-AF1F-EF32FF7A4ECF}" type="pres">
      <dgm:prSet presAssocID="{26DE2D6C-AA23-46BA-B1B5-C99621BA6D29}" presName="child" presStyleLbl="bgAccFollowNode1" presStyleIdx="5" presStyleCnt="6"/>
      <dgm:spPr/>
    </dgm:pt>
    <dgm:pt modelId="{BD157010-0E22-43DE-8466-484A3372AEA0}" type="pres">
      <dgm:prSet presAssocID="{26DE2D6C-AA23-46BA-B1B5-C99621BA6D29}" presName="childTx" presStyleLbl="bgAccFollowNode1" presStyleIdx="5" presStyleCnt="6">
        <dgm:presLayoutVars>
          <dgm:bulletEnabled val="1"/>
        </dgm:presLayoutVars>
      </dgm:prSet>
      <dgm:spPr/>
    </dgm:pt>
    <dgm:pt modelId="{116A20DB-3058-4A57-AE0C-264D5E664996}" type="pres">
      <dgm:prSet presAssocID="{6F914D2F-B1E8-4641-9538-FA5D266230B8}" presName="negSpace" presStyleCnt="0"/>
      <dgm:spPr/>
    </dgm:pt>
    <dgm:pt modelId="{172443FC-1D12-4FF6-916B-89F217418211}" type="pres">
      <dgm:prSet presAssocID="{6F914D2F-B1E8-4641-9538-FA5D266230B8}" presName="circle" presStyleLbl="node1" presStyleIdx="2" presStyleCnt="3"/>
      <dgm:spPr/>
    </dgm:pt>
  </dgm:ptLst>
  <dgm:cxnLst>
    <dgm:cxn modelId="{FF0A8900-056B-4D9A-A89C-86F1E79F3E50}" type="presOf" srcId="{26DE2D6C-AA23-46BA-B1B5-C99621BA6D29}" destId="{2E30CD7E-AF6C-4E16-AF1F-EF32FF7A4ECF}" srcOrd="0" destOrd="0" presId="urn:microsoft.com/office/officeart/2005/8/layout/hList9"/>
    <dgm:cxn modelId="{6E7EA501-08B6-4E28-BB0B-6F5CE4CF90EA}" type="presOf" srcId="{6F914D2F-B1E8-4641-9538-FA5D266230B8}" destId="{172443FC-1D12-4FF6-916B-89F217418211}" srcOrd="0" destOrd="0" presId="urn:microsoft.com/office/officeart/2005/8/layout/hList9"/>
    <dgm:cxn modelId="{C141DA0F-B33A-47E5-A7A9-EB951D067D6F}" type="presOf" srcId="{4903F62D-5A7B-4980-A0D1-E5A71D670912}" destId="{45DB45DE-B923-4D80-BD9F-545A97602789}" srcOrd="0" destOrd="0" presId="urn:microsoft.com/office/officeart/2005/8/layout/hList9"/>
    <dgm:cxn modelId="{A6CEB819-4046-4F25-BE65-B21171DA2EF8}" type="presOf" srcId="{7591AB3E-3256-4C98-B8BD-891FA569F0A3}" destId="{F07044E1-60E3-4081-BBFB-2E8023255387}" srcOrd="0" destOrd="0" presId="urn:microsoft.com/office/officeart/2005/8/layout/hList9"/>
    <dgm:cxn modelId="{6B6E081A-739A-438E-A9D3-55EE2DA9C700}" type="presOf" srcId="{7C82AC4B-5B9E-477D-B3A4-446CA38BBD9F}" destId="{0F69D1B7-46D9-4039-8DEB-12CD07B95BD7}" srcOrd="0" destOrd="0" presId="urn:microsoft.com/office/officeart/2005/8/layout/hList9"/>
    <dgm:cxn modelId="{0338C832-335C-4B10-82D7-B0D1F2BFDB94}" srcId="{B760FBD1-E203-4806-BE1C-F7ED67655C57}" destId="{B864965D-2A26-4C17-8EA7-22F93ACAE86A}" srcOrd="1" destOrd="0" parTransId="{897859D7-7474-497D-8166-982FBAA0BD37}" sibTransId="{C6860767-B46C-4B10-ABEA-16864F49EAB7}"/>
    <dgm:cxn modelId="{4463CF3F-D004-4F62-B918-A056B956F6CC}" type="presOf" srcId="{7591AB3E-3256-4C98-B8BD-891FA569F0A3}" destId="{73D82F54-0814-4F52-A131-9814248CBE27}" srcOrd="1" destOrd="0" presId="urn:microsoft.com/office/officeart/2005/8/layout/hList9"/>
    <dgm:cxn modelId="{34CC885F-00BE-4EE9-A747-1EF69BA2B10F}" srcId="{7C82AC4B-5B9E-477D-B3A4-446CA38BBD9F}" destId="{6F914D2F-B1E8-4641-9538-FA5D266230B8}" srcOrd="2" destOrd="0" parTransId="{1D70DB9A-C2CB-4C78-B056-4F9A7137B0FB}" sibTransId="{B5EC8D89-1CBD-4256-8886-C9300AA764EF}"/>
    <dgm:cxn modelId="{3B29ED44-DB78-4993-B9AC-4B39C0CD9509}" type="presOf" srcId="{83E1037E-8B98-4A1C-9295-073F11ABDAA9}" destId="{3600CFFA-0F37-41D4-9AE3-DEE69BBE4C1E}" srcOrd="0" destOrd="0" presId="urn:microsoft.com/office/officeart/2005/8/layout/hList9"/>
    <dgm:cxn modelId="{17448B65-C887-474E-95BB-F6AAA4F4C938}" srcId="{6F914D2F-B1E8-4641-9538-FA5D266230B8}" destId="{9AD5EC09-A3A1-46AB-9310-0BC993B7A252}" srcOrd="0" destOrd="0" parTransId="{48237B7B-2CDE-454F-B188-A950D9941530}" sibTransId="{85F2C9EA-159B-46CA-8DF3-1BF2857811A6}"/>
    <dgm:cxn modelId="{9182DE4C-27D3-4356-ACC3-23F8538270BE}" type="presOf" srcId="{9AD5EC09-A3A1-46AB-9310-0BC993B7A252}" destId="{8C5BFF89-8C22-4033-8DF6-5FFCD57375AB}" srcOrd="1" destOrd="0" presId="urn:microsoft.com/office/officeart/2005/8/layout/hList9"/>
    <dgm:cxn modelId="{EFFEE453-98A5-401E-AE13-8DCFFBF13E5B}" type="presOf" srcId="{B864965D-2A26-4C17-8EA7-22F93ACAE86A}" destId="{1D4792E9-EAC4-455E-94D2-2D58D0924FDB}" srcOrd="0" destOrd="0" presId="urn:microsoft.com/office/officeart/2005/8/layout/hList9"/>
    <dgm:cxn modelId="{B913F47C-81A8-4DE2-8228-2BCAA60CDD56}" type="presOf" srcId="{1F36615A-4BF1-4FB7-B8E6-7C43AB54159F}" destId="{61E7C22B-5674-4699-AA3E-ADA2050AC591}" srcOrd="1" destOrd="0" presId="urn:microsoft.com/office/officeart/2005/8/layout/hList9"/>
    <dgm:cxn modelId="{30F1297D-CB27-44E0-A6B1-E160D3898091}" srcId="{4903F62D-5A7B-4980-A0D1-E5A71D670912}" destId="{1F36615A-4BF1-4FB7-B8E6-7C43AB54159F}" srcOrd="0" destOrd="0" parTransId="{56D0B4E2-B05F-4E46-8487-2D7EB341CEDC}" sibTransId="{C8D8DF9F-CD16-4DB3-B03E-27B6112421AC}"/>
    <dgm:cxn modelId="{2EA8AE7D-106A-468B-AC68-9DDBC816F609}" type="presOf" srcId="{1F36615A-4BF1-4FB7-B8E6-7C43AB54159F}" destId="{EB0B1A62-E71C-4969-8AA8-CAA0A62F223F}" srcOrd="0" destOrd="0" presId="urn:microsoft.com/office/officeart/2005/8/layout/hList9"/>
    <dgm:cxn modelId="{7001F385-FA9A-489D-A89F-CDA6DB6E681F}" srcId="{B760FBD1-E203-4806-BE1C-F7ED67655C57}" destId="{7591AB3E-3256-4C98-B8BD-891FA569F0A3}" srcOrd="0" destOrd="0" parTransId="{C1DF2A3E-0436-43B7-88AF-F9AD4111A030}" sibTransId="{8858A411-BCEF-479C-83B2-7755CB40D672}"/>
    <dgm:cxn modelId="{9C169588-11B1-460E-B3DC-54493730BB38}" srcId="{7C82AC4B-5B9E-477D-B3A4-446CA38BBD9F}" destId="{B760FBD1-E203-4806-BE1C-F7ED67655C57}" srcOrd="1" destOrd="0" parTransId="{86A162F8-D581-46B6-A71D-DA6D69C177F6}" sibTransId="{14FAEF28-30C4-4E3D-9538-033C15534306}"/>
    <dgm:cxn modelId="{9D0E109D-0A7D-4789-B673-E8F7F0AD6456}" srcId="{7C82AC4B-5B9E-477D-B3A4-446CA38BBD9F}" destId="{4903F62D-5A7B-4980-A0D1-E5A71D670912}" srcOrd="0" destOrd="0" parTransId="{BFD0FE7B-0437-4A55-9B28-F43CBAC61DA0}" sibTransId="{BCFCA1C8-0151-40D7-99DC-B18CE79C1F27}"/>
    <dgm:cxn modelId="{5F7CAFB3-49E2-454F-9052-A61BD6F19436}" type="presOf" srcId="{26DE2D6C-AA23-46BA-B1B5-C99621BA6D29}" destId="{BD157010-0E22-43DE-8466-484A3372AEA0}" srcOrd="1" destOrd="0" presId="urn:microsoft.com/office/officeart/2005/8/layout/hList9"/>
    <dgm:cxn modelId="{ADCB20D0-EAA3-41A7-AE5E-BA27CC393EED}" type="presOf" srcId="{83E1037E-8B98-4A1C-9295-073F11ABDAA9}" destId="{FD22DE2B-2985-46A1-BC74-3B45F127247F}" srcOrd="1" destOrd="0" presId="urn:microsoft.com/office/officeart/2005/8/layout/hList9"/>
    <dgm:cxn modelId="{A968FBD5-49CA-4737-B422-2F40EE83A38B}" srcId="{4903F62D-5A7B-4980-A0D1-E5A71D670912}" destId="{83E1037E-8B98-4A1C-9295-073F11ABDAA9}" srcOrd="1" destOrd="0" parTransId="{BCE40D0F-11D8-484A-897D-D2D06C71C2A0}" sibTransId="{D56FC229-FBEE-4CFB-8A19-38052622F4F8}"/>
    <dgm:cxn modelId="{BBD2EBD7-DDA5-47D6-AC89-AE0060E6A769}" type="presOf" srcId="{B864965D-2A26-4C17-8EA7-22F93ACAE86A}" destId="{5B6C8E73-B62C-4C45-A5E0-ADC08F733C7B}" srcOrd="1" destOrd="0" presId="urn:microsoft.com/office/officeart/2005/8/layout/hList9"/>
    <dgm:cxn modelId="{DAB6D5D9-39D5-4D24-83FB-CC428B4A7DE8}" type="presOf" srcId="{9AD5EC09-A3A1-46AB-9310-0BC993B7A252}" destId="{9A17FE71-D27A-4749-8DA8-B5CABD8D9A38}" srcOrd="0" destOrd="0" presId="urn:microsoft.com/office/officeart/2005/8/layout/hList9"/>
    <dgm:cxn modelId="{86B502E3-1871-412D-8977-9760B0CF627E}" type="presOf" srcId="{B760FBD1-E203-4806-BE1C-F7ED67655C57}" destId="{1A658A1D-B4AE-40F8-BCAB-469AA055A67A}" srcOrd="0" destOrd="0" presId="urn:microsoft.com/office/officeart/2005/8/layout/hList9"/>
    <dgm:cxn modelId="{747C67F1-C180-42F0-ADAD-CD1BF6B64C84}" srcId="{6F914D2F-B1E8-4641-9538-FA5D266230B8}" destId="{26DE2D6C-AA23-46BA-B1B5-C99621BA6D29}" srcOrd="1" destOrd="0" parTransId="{2BCB2429-6E73-4B9B-A453-7E20292B8C03}" sibTransId="{8EF4A412-A074-4796-9DC2-CBA135306EA0}"/>
    <dgm:cxn modelId="{1494CA9D-A6D2-41F4-B29D-39DC1EFDF947}" type="presParOf" srcId="{0F69D1B7-46D9-4039-8DEB-12CD07B95BD7}" destId="{D2B65262-CFD0-45EF-8EEC-0F211B9F2871}" srcOrd="0" destOrd="0" presId="urn:microsoft.com/office/officeart/2005/8/layout/hList9"/>
    <dgm:cxn modelId="{31B7F739-9F41-4C9E-90D2-A48DFD1A67AD}" type="presParOf" srcId="{0F69D1B7-46D9-4039-8DEB-12CD07B95BD7}" destId="{FF31BBB4-F6C3-4928-9078-2DEFC92ADA6F}" srcOrd="1" destOrd="0" presId="urn:microsoft.com/office/officeart/2005/8/layout/hList9"/>
    <dgm:cxn modelId="{E1D4E108-68ED-4493-910D-BBD51090FAAF}" type="presParOf" srcId="{FF31BBB4-F6C3-4928-9078-2DEFC92ADA6F}" destId="{2A868E27-49F6-4A4D-8EE3-61041F0D6955}" srcOrd="0" destOrd="0" presId="urn:microsoft.com/office/officeart/2005/8/layout/hList9"/>
    <dgm:cxn modelId="{49BE8BA8-DD67-42F5-9ECA-90E490E41F58}" type="presParOf" srcId="{FF31BBB4-F6C3-4928-9078-2DEFC92ADA6F}" destId="{77A4A042-9DC3-47F8-9D3D-1659FCB1093C}" srcOrd="1" destOrd="0" presId="urn:microsoft.com/office/officeart/2005/8/layout/hList9"/>
    <dgm:cxn modelId="{555C62D5-8401-427E-9DA3-63F3247A5407}" type="presParOf" srcId="{77A4A042-9DC3-47F8-9D3D-1659FCB1093C}" destId="{EB0B1A62-E71C-4969-8AA8-CAA0A62F223F}" srcOrd="0" destOrd="0" presId="urn:microsoft.com/office/officeart/2005/8/layout/hList9"/>
    <dgm:cxn modelId="{427F9F20-661A-40CA-A8F0-4F987F70AC2E}" type="presParOf" srcId="{77A4A042-9DC3-47F8-9D3D-1659FCB1093C}" destId="{61E7C22B-5674-4699-AA3E-ADA2050AC591}" srcOrd="1" destOrd="0" presId="urn:microsoft.com/office/officeart/2005/8/layout/hList9"/>
    <dgm:cxn modelId="{DEE7BF16-1AD3-43E2-A02C-647FC18528AF}" type="presParOf" srcId="{FF31BBB4-F6C3-4928-9078-2DEFC92ADA6F}" destId="{164628BF-7744-4218-8496-A6D4259F6867}" srcOrd="2" destOrd="0" presId="urn:microsoft.com/office/officeart/2005/8/layout/hList9"/>
    <dgm:cxn modelId="{81632B8C-ACF3-48AA-9109-A705DC2F7857}" type="presParOf" srcId="{164628BF-7744-4218-8496-A6D4259F6867}" destId="{3600CFFA-0F37-41D4-9AE3-DEE69BBE4C1E}" srcOrd="0" destOrd="0" presId="urn:microsoft.com/office/officeart/2005/8/layout/hList9"/>
    <dgm:cxn modelId="{581646FF-6A59-41FC-AAFE-70DF9A856BDF}" type="presParOf" srcId="{164628BF-7744-4218-8496-A6D4259F6867}" destId="{FD22DE2B-2985-46A1-BC74-3B45F127247F}" srcOrd="1" destOrd="0" presId="urn:microsoft.com/office/officeart/2005/8/layout/hList9"/>
    <dgm:cxn modelId="{82B6EAAD-4EE6-49CE-B44B-5F4BBCC328CF}" type="presParOf" srcId="{0F69D1B7-46D9-4039-8DEB-12CD07B95BD7}" destId="{C6AA5ED6-7C6A-4BD9-834C-04B8153165ED}" srcOrd="2" destOrd="0" presId="urn:microsoft.com/office/officeart/2005/8/layout/hList9"/>
    <dgm:cxn modelId="{2669DD9C-9FC1-4164-A3C8-31A603A2B0BA}" type="presParOf" srcId="{0F69D1B7-46D9-4039-8DEB-12CD07B95BD7}" destId="{45DB45DE-B923-4D80-BD9F-545A97602789}" srcOrd="3" destOrd="0" presId="urn:microsoft.com/office/officeart/2005/8/layout/hList9"/>
    <dgm:cxn modelId="{CFFB430F-AC27-4D17-AABE-7477F456FA84}" type="presParOf" srcId="{0F69D1B7-46D9-4039-8DEB-12CD07B95BD7}" destId="{1D4EFDA7-CE71-4657-BB47-CF5D4DDA78C1}" srcOrd="4" destOrd="0" presId="urn:microsoft.com/office/officeart/2005/8/layout/hList9"/>
    <dgm:cxn modelId="{AFDE07ED-6BC9-45E3-908A-A40E6DBB98A7}" type="presParOf" srcId="{0F69D1B7-46D9-4039-8DEB-12CD07B95BD7}" destId="{925F7A2E-BE9A-48E9-80C4-20AC717F51B3}" srcOrd="5" destOrd="0" presId="urn:microsoft.com/office/officeart/2005/8/layout/hList9"/>
    <dgm:cxn modelId="{B9DAD873-2CB6-4396-8C63-6696C6AF80C8}" type="presParOf" srcId="{0F69D1B7-46D9-4039-8DEB-12CD07B95BD7}" destId="{11475CCA-A86F-4179-9443-C8CAE3C03D90}" srcOrd="6" destOrd="0" presId="urn:microsoft.com/office/officeart/2005/8/layout/hList9"/>
    <dgm:cxn modelId="{3045710B-7692-4964-ACEF-6C7AB818F37C}" type="presParOf" srcId="{11475CCA-A86F-4179-9443-C8CAE3C03D90}" destId="{8168853F-0906-4937-B472-A3C167988EC7}" srcOrd="0" destOrd="0" presId="urn:microsoft.com/office/officeart/2005/8/layout/hList9"/>
    <dgm:cxn modelId="{DF1FEC0C-A408-4124-9D3E-6D80FE2B34D6}" type="presParOf" srcId="{11475CCA-A86F-4179-9443-C8CAE3C03D90}" destId="{9D4D3736-E98B-41E5-BE02-D76DA7ED317B}" srcOrd="1" destOrd="0" presId="urn:microsoft.com/office/officeart/2005/8/layout/hList9"/>
    <dgm:cxn modelId="{51529B3C-DE8F-47B0-82D2-AD5D9E650A57}" type="presParOf" srcId="{9D4D3736-E98B-41E5-BE02-D76DA7ED317B}" destId="{F07044E1-60E3-4081-BBFB-2E8023255387}" srcOrd="0" destOrd="0" presId="urn:microsoft.com/office/officeart/2005/8/layout/hList9"/>
    <dgm:cxn modelId="{C15B0892-0E9C-4F03-A96A-BDABF96FB8E0}" type="presParOf" srcId="{9D4D3736-E98B-41E5-BE02-D76DA7ED317B}" destId="{73D82F54-0814-4F52-A131-9814248CBE27}" srcOrd="1" destOrd="0" presId="urn:microsoft.com/office/officeart/2005/8/layout/hList9"/>
    <dgm:cxn modelId="{4DD5A1DA-7CCC-423F-A172-53D38DE88BE5}" type="presParOf" srcId="{11475CCA-A86F-4179-9443-C8CAE3C03D90}" destId="{0A98BA98-FCF9-40E3-BB06-CF8F9091A9F4}" srcOrd="2" destOrd="0" presId="urn:microsoft.com/office/officeart/2005/8/layout/hList9"/>
    <dgm:cxn modelId="{A5343614-F51A-47A9-B712-E674631F6197}" type="presParOf" srcId="{0A98BA98-FCF9-40E3-BB06-CF8F9091A9F4}" destId="{1D4792E9-EAC4-455E-94D2-2D58D0924FDB}" srcOrd="0" destOrd="0" presId="urn:microsoft.com/office/officeart/2005/8/layout/hList9"/>
    <dgm:cxn modelId="{936ECBB4-15F1-4B11-9B8E-11BFD963530B}" type="presParOf" srcId="{0A98BA98-FCF9-40E3-BB06-CF8F9091A9F4}" destId="{5B6C8E73-B62C-4C45-A5E0-ADC08F733C7B}" srcOrd="1" destOrd="0" presId="urn:microsoft.com/office/officeart/2005/8/layout/hList9"/>
    <dgm:cxn modelId="{083DA7BF-9B6E-4458-B589-F7D7747F445D}" type="presParOf" srcId="{0F69D1B7-46D9-4039-8DEB-12CD07B95BD7}" destId="{49378E7C-D5B4-430E-94A2-7425E972160B}" srcOrd="7" destOrd="0" presId="urn:microsoft.com/office/officeart/2005/8/layout/hList9"/>
    <dgm:cxn modelId="{69868361-E374-4739-82DC-2D89CD2813D7}" type="presParOf" srcId="{0F69D1B7-46D9-4039-8DEB-12CD07B95BD7}" destId="{1A658A1D-B4AE-40F8-BCAB-469AA055A67A}" srcOrd="8" destOrd="0" presId="urn:microsoft.com/office/officeart/2005/8/layout/hList9"/>
    <dgm:cxn modelId="{B7AE2C12-677A-4B8D-A914-3FCACC4D9D07}" type="presParOf" srcId="{0F69D1B7-46D9-4039-8DEB-12CD07B95BD7}" destId="{2CFF47E9-6851-4EDA-B5B2-5B454A44878C}" srcOrd="9" destOrd="0" presId="urn:microsoft.com/office/officeart/2005/8/layout/hList9"/>
    <dgm:cxn modelId="{255C5E8C-CB99-4564-9C8E-87F700C8CD47}" type="presParOf" srcId="{0F69D1B7-46D9-4039-8DEB-12CD07B95BD7}" destId="{BAD728D2-7457-45C1-8D36-E8558F41D9BF}" srcOrd="10" destOrd="0" presId="urn:microsoft.com/office/officeart/2005/8/layout/hList9"/>
    <dgm:cxn modelId="{52A3B63A-5046-4696-85C1-94E4C9FD0251}" type="presParOf" srcId="{0F69D1B7-46D9-4039-8DEB-12CD07B95BD7}" destId="{40728A14-BE8D-4213-8FEA-C6088AE3558B}" srcOrd="11" destOrd="0" presId="urn:microsoft.com/office/officeart/2005/8/layout/hList9"/>
    <dgm:cxn modelId="{6E3F2E73-C49E-4DB3-8577-2887BFB9E72E}" type="presParOf" srcId="{40728A14-BE8D-4213-8FEA-C6088AE3558B}" destId="{E4D2BB5C-B43B-4B2A-A581-3E9B1DB073FD}" srcOrd="0" destOrd="0" presId="urn:microsoft.com/office/officeart/2005/8/layout/hList9"/>
    <dgm:cxn modelId="{F43C851E-CA87-4015-A216-DDC227ACA2B5}" type="presParOf" srcId="{40728A14-BE8D-4213-8FEA-C6088AE3558B}" destId="{725990B7-9D84-4BA3-9ED0-2A243D630D89}" srcOrd="1" destOrd="0" presId="urn:microsoft.com/office/officeart/2005/8/layout/hList9"/>
    <dgm:cxn modelId="{ABA39E4E-CF64-4D62-955D-E9208C336A4F}" type="presParOf" srcId="{725990B7-9D84-4BA3-9ED0-2A243D630D89}" destId="{9A17FE71-D27A-4749-8DA8-B5CABD8D9A38}" srcOrd="0" destOrd="0" presId="urn:microsoft.com/office/officeart/2005/8/layout/hList9"/>
    <dgm:cxn modelId="{D680C544-4B1B-4D37-B42D-1404E13FEEF7}" type="presParOf" srcId="{725990B7-9D84-4BA3-9ED0-2A243D630D89}" destId="{8C5BFF89-8C22-4033-8DF6-5FFCD57375AB}" srcOrd="1" destOrd="0" presId="urn:microsoft.com/office/officeart/2005/8/layout/hList9"/>
    <dgm:cxn modelId="{3B28E4B1-E9EE-4430-A313-4CA7FB9DFD11}" type="presParOf" srcId="{40728A14-BE8D-4213-8FEA-C6088AE3558B}" destId="{0C0E50A4-A028-4C2C-8EDC-FE9E49A5AA7B}" srcOrd="2" destOrd="0" presId="urn:microsoft.com/office/officeart/2005/8/layout/hList9"/>
    <dgm:cxn modelId="{0C037DEE-4AC6-4FDD-A18B-FABAD799456B}" type="presParOf" srcId="{0C0E50A4-A028-4C2C-8EDC-FE9E49A5AA7B}" destId="{2E30CD7E-AF6C-4E16-AF1F-EF32FF7A4ECF}" srcOrd="0" destOrd="0" presId="urn:microsoft.com/office/officeart/2005/8/layout/hList9"/>
    <dgm:cxn modelId="{33569E2F-AA64-45BB-A574-556B57C43A2D}" type="presParOf" srcId="{0C0E50A4-A028-4C2C-8EDC-FE9E49A5AA7B}" destId="{BD157010-0E22-43DE-8466-484A3372AEA0}" srcOrd="1" destOrd="0" presId="urn:microsoft.com/office/officeart/2005/8/layout/hList9"/>
    <dgm:cxn modelId="{42891745-78AE-42C5-924D-EF0F2BD4D39C}" type="presParOf" srcId="{0F69D1B7-46D9-4039-8DEB-12CD07B95BD7}" destId="{116A20DB-3058-4A57-AE0C-264D5E664996}" srcOrd="12" destOrd="0" presId="urn:microsoft.com/office/officeart/2005/8/layout/hList9"/>
    <dgm:cxn modelId="{AE41A082-6333-40DE-9DB7-E70B855BC847}" type="presParOf" srcId="{0F69D1B7-46D9-4039-8DEB-12CD07B95BD7}" destId="{172443FC-1D12-4FF6-916B-89F217418211}" srcOrd="13" destOrd="0" presId="urn:microsoft.com/office/officeart/2005/8/layout/hList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598AD5B6-D217-4ED0-A5C7-3E7F6EB60258}" type="doc">
      <dgm:prSet loTypeId="urn:microsoft.com/office/officeart/2005/8/layout/arrow2" loCatId="process" qsTypeId="urn:microsoft.com/office/officeart/2005/8/quickstyle/3d4" qsCatId="3D" csTypeId="urn:microsoft.com/office/officeart/2005/8/colors/accent2_2" csCatId="accent2" phldr="1"/>
      <dgm:spPr/>
    </dgm:pt>
    <dgm:pt modelId="{45560FCD-D1F0-40FC-B9B6-EF79304F3331}">
      <dgm:prSet phldrT="[Texte]" custT="1"/>
      <dgm:spPr/>
      <dgm:t>
        <a:bodyPr/>
        <a:lstStyle/>
        <a:p>
          <a:pPr algn="ctr"/>
          <a:r>
            <a:rPr lang="fr-FR" sz="2000" b="1" dirty="0">
              <a:latin typeface="DINPro" panose="020B0504020101020102" pitchFamily="34" charset="0"/>
            </a:rPr>
            <a:t>63</a:t>
          </a:r>
          <a:r>
            <a:rPr lang="fr-FR" sz="1500" b="1" dirty="0">
              <a:latin typeface="DINPro" panose="020B0504020101020102" pitchFamily="34" charset="0"/>
            </a:rPr>
            <a:t> inscrits</a:t>
          </a:r>
        </a:p>
      </dgm:t>
    </dgm:pt>
    <dgm:pt modelId="{9D21A580-C2E7-4C29-92B5-F5D434DCAECF}" type="parTrans" cxnId="{96526678-F516-41A3-8CA1-4A3E5CC4C9FC}">
      <dgm:prSet/>
      <dgm:spPr/>
      <dgm:t>
        <a:bodyPr/>
        <a:lstStyle/>
        <a:p>
          <a:pPr algn="ctr"/>
          <a:endParaRPr lang="fr-FR">
            <a:latin typeface="DINPro" panose="020B0504020101020102" pitchFamily="34" charset="0"/>
          </a:endParaRPr>
        </a:p>
      </dgm:t>
    </dgm:pt>
    <dgm:pt modelId="{EFDADBFF-2E9C-4799-9C2A-A51A4DC7274E}" type="sibTrans" cxnId="{96526678-F516-41A3-8CA1-4A3E5CC4C9FC}">
      <dgm:prSet/>
      <dgm:spPr/>
      <dgm:t>
        <a:bodyPr/>
        <a:lstStyle/>
        <a:p>
          <a:pPr algn="ctr"/>
          <a:endParaRPr lang="fr-FR">
            <a:latin typeface="DINPro" panose="020B0504020101020102" pitchFamily="34" charset="0"/>
          </a:endParaRPr>
        </a:p>
      </dgm:t>
    </dgm:pt>
    <dgm:pt modelId="{3B20F3D8-0A63-4C81-8423-B533205AEE4F}">
      <dgm:prSet phldrT="[Texte]" custT="1"/>
      <dgm:spPr/>
      <dgm:t>
        <a:bodyPr/>
        <a:lstStyle/>
        <a:p>
          <a:pPr algn="ctr"/>
          <a:r>
            <a:rPr lang="fr-FR" sz="2000" b="1" dirty="0">
              <a:latin typeface="DINPro" panose="020B0504020101020102" pitchFamily="34" charset="0"/>
            </a:rPr>
            <a:t>6</a:t>
          </a:r>
          <a:r>
            <a:rPr lang="fr-FR" sz="1500" b="1" dirty="0">
              <a:latin typeface="DINPro" panose="020B0504020101020102" pitchFamily="34" charset="0"/>
            </a:rPr>
            <a:t> </a:t>
          </a:r>
        </a:p>
        <a:p>
          <a:pPr algn="ctr"/>
          <a:r>
            <a:rPr lang="fr-FR" sz="1500" b="1" dirty="0">
              <a:latin typeface="DINPro" panose="020B0504020101020102" pitchFamily="34" charset="0"/>
            </a:rPr>
            <a:t>réunions</a:t>
          </a:r>
        </a:p>
      </dgm:t>
    </dgm:pt>
    <dgm:pt modelId="{0790F1FB-718E-4CFA-8F4A-E11CEEC17D54}" type="parTrans" cxnId="{E38298FA-549E-478D-9049-D544D2217D74}">
      <dgm:prSet/>
      <dgm:spPr/>
      <dgm:t>
        <a:bodyPr/>
        <a:lstStyle/>
        <a:p>
          <a:pPr algn="ctr"/>
          <a:endParaRPr lang="fr-FR">
            <a:latin typeface="DINPro" panose="020B0504020101020102" pitchFamily="34" charset="0"/>
          </a:endParaRPr>
        </a:p>
      </dgm:t>
    </dgm:pt>
    <dgm:pt modelId="{C7DF71C0-7397-4977-B1D0-9B190E46133B}" type="sibTrans" cxnId="{E38298FA-549E-478D-9049-D544D2217D74}">
      <dgm:prSet/>
      <dgm:spPr/>
      <dgm:t>
        <a:bodyPr/>
        <a:lstStyle/>
        <a:p>
          <a:pPr algn="ctr"/>
          <a:endParaRPr lang="fr-FR">
            <a:latin typeface="DINPro" panose="020B0504020101020102" pitchFamily="34" charset="0"/>
          </a:endParaRPr>
        </a:p>
      </dgm:t>
    </dgm:pt>
    <dgm:pt modelId="{B2C2786A-5EA8-4AD0-B57C-2AC4669E6EDF}">
      <dgm:prSet phldrT="[Texte]" custT="1"/>
      <dgm:spPr/>
      <dgm:t>
        <a:bodyPr/>
        <a:lstStyle/>
        <a:p>
          <a:pPr algn="ctr"/>
          <a:r>
            <a:rPr lang="fr-FR" sz="2000" b="1" dirty="0">
              <a:latin typeface="DINPro" panose="020B0504020101020102" pitchFamily="34" charset="0"/>
            </a:rPr>
            <a:t>17</a:t>
          </a:r>
          <a:r>
            <a:rPr lang="fr-FR" sz="1500" b="1" dirty="0">
              <a:latin typeface="DINPro" panose="020B0504020101020102" pitchFamily="34" charset="0"/>
            </a:rPr>
            <a:t> participants en moyenne par réunion</a:t>
          </a:r>
        </a:p>
        <a:p>
          <a:pPr algn="ctr"/>
          <a:endParaRPr lang="fr-FR" sz="1500" dirty="0">
            <a:latin typeface="DINPro" panose="020B0504020101020102" pitchFamily="34" charset="0"/>
          </a:endParaRPr>
        </a:p>
      </dgm:t>
    </dgm:pt>
    <dgm:pt modelId="{96C2B239-3CC4-4897-B441-40D5132F1452}" type="parTrans" cxnId="{EAF21E7F-93C5-49CD-AC83-48445621224A}">
      <dgm:prSet/>
      <dgm:spPr/>
      <dgm:t>
        <a:bodyPr/>
        <a:lstStyle/>
        <a:p>
          <a:pPr algn="ctr"/>
          <a:endParaRPr lang="fr-FR">
            <a:latin typeface="DINPro" panose="020B0504020101020102" pitchFamily="34" charset="0"/>
          </a:endParaRPr>
        </a:p>
      </dgm:t>
    </dgm:pt>
    <dgm:pt modelId="{E17D2F75-EE74-455B-9FF6-668C4EB99001}" type="sibTrans" cxnId="{EAF21E7F-93C5-49CD-AC83-48445621224A}">
      <dgm:prSet/>
      <dgm:spPr/>
      <dgm:t>
        <a:bodyPr/>
        <a:lstStyle/>
        <a:p>
          <a:pPr algn="ctr"/>
          <a:endParaRPr lang="fr-FR">
            <a:latin typeface="DINPro" panose="020B0504020101020102" pitchFamily="34" charset="0"/>
          </a:endParaRPr>
        </a:p>
      </dgm:t>
    </dgm:pt>
    <dgm:pt modelId="{325254CF-4A0A-419F-B23A-C97E13198365}">
      <dgm:prSet phldrT="[Texte]" custT="1"/>
      <dgm:spPr/>
      <dgm:t>
        <a:bodyPr/>
        <a:lstStyle/>
        <a:p>
          <a:pPr algn="ctr"/>
          <a:r>
            <a:rPr lang="fr-FR" sz="1500" b="1" dirty="0">
              <a:latin typeface="DINPro" panose="020B0504020101020102" pitchFamily="34" charset="0"/>
            </a:rPr>
            <a:t>28 </a:t>
          </a:r>
        </a:p>
        <a:p>
          <a:pPr algn="ctr"/>
          <a:r>
            <a:rPr lang="fr-FR" sz="1500" b="1" dirty="0">
              <a:latin typeface="DINPro" panose="020B0504020101020102" pitchFamily="34" charset="0"/>
            </a:rPr>
            <a:t>CIBC</a:t>
          </a:r>
        </a:p>
      </dgm:t>
    </dgm:pt>
    <dgm:pt modelId="{AA42C233-6EF4-46C7-9E9F-9082214D0446}" type="parTrans" cxnId="{2D679968-A9AC-4629-8262-DF5528175CA6}">
      <dgm:prSet/>
      <dgm:spPr/>
      <dgm:t>
        <a:bodyPr/>
        <a:lstStyle/>
        <a:p>
          <a:pPr algn="ctr"/>
          <a:endParaRPr lang="fr-FR">
            <a:latin typeface="DINPro" panose="020B0504020101020102" pitchFamily="34" charset="0"/>
          </a:endParaRPr>
        </a:p>
      </dgm:t>
    </dgm:pt>
    <dgm:pt modelId="{DEFE8F70-A820-4FD3-A26C-0AAC0E1CE17C}" type="sibTrans" cxnId="{2D679968-A9AC-4629-8262-DF5528175CA6}">
      <dgm:prSet/>
      <dgm:spPr/>
      <dgm:t>
        <a:bodyPr/>
        <a:lstStyle/>
        <a:p>
          <a:pPr algn="ctr"/>
          <a:endParaRPr lang="fr-FR">
            <a:latin typeface="DINPro" panose="020B0504020101020102" pitchFamily="34" charset="0"/>
          </a:endParaRPr>
        </a:p>
      </dgm:t>
    </dgm:pt>
    <dgm:pt modelId="{6D874B78-6EA1-4CEB-A655-90013C76F392}" type="pres">
      <dgm:prSet presAssocID="{598AD5B6-D217-4ED0-A5C7-3E7F6EB60258}" presName="arrowDiagram" presStyleCnt="0">
        <dgm:presLayoutVars>
          <dgm:chMax val="5"/>
          <dgm:dir/>
          <dgm:resizeHandles val="exact"/>
        </dgm:presLayoutVars>
      </dgm:prSet>
      <dgm:spPr/>
    </dgm:pt>
    <dgm:pt modelId="{2884EECE-CBB7-4AE1-8B0C-531C48B161A2}" type="pres">
      <dgm:prSet presAssocID="{598AD5B6-D217-4ED0-A5C7-3E7F6EB60258}" presName="arrow" presStyleLbl="bgShp" presStyleIdx="0" presStyleCnt="1" custLinFactNeighborX="4315" custLinFactNeighborY="215"/>
      <dgm:spPr/>
    </dgm:pt>
    <dgm:pt modelId="{A680A917-896E-410A-9675-24D59AAC0788}" type="pres">
      <dgm:prSet presAssocID="{598AD5B6-D217-4ED0-A5C7-3E7F6EB60258}" presName="arrowDiagram4" presStyleCnt="0"/>
      <dgm:spPr/>
    </dgm:pt>
    <dgm:pt modelId="{F0DECCCE-D84E-470F-920E-E84C10FBCBF5}" type="pres">
      <dgm:prSet presAssocID="{45560FCD-D1F0-40FC-B9B6-EF79304F3331}" presName="bullet4a" presStyleLbl="node1" presStyleIdx="0" presStyleCnt="4" custFlipVert="1" custFlipHor="1" custScaleX="84350" custScaleY="106723" custLinFactX="2300000" custLinFactY="291502" custLinFactNeighborX="2340356" custLinFactNeighborY="300000"/>
      <dgm:spPr/>
    </dgm:pt>
    <dgm:pt modelId="{517FB429-B66D-4D7A-BA21-E4407C9A3ABA}" type="pres">
      <dgm:prSet presAssocID="{45560FCD-D1F0-40FC-B9B6-EF79304F3331}" presName="textBox4a" presStyleLbl="revTx" presStyleIdx="0" presStyleCnt="4">
        <dgm:presLayoutVars>
          <dgm:bulletEnabled val="1"/>
        </dgm:presLayoutVars>
      </dgm:prSet>
      <dgm:spPr/>
    </dgm:pt>
    <dgm:pt modelId="{48EA1BAE-3BF6-4544-83FE-784745A2F7D5}" type="pres">
      <dgm:prSet presAssocID="{325254CF-4A0A-419F-B23A-C97E13198365}" presName="bullet4b" presStyleLbl="node1" presStyleIdx="1" presStyleCnt="4" custFlipHor="1" custScaleX="23498" custScaleY="23498" custLinFactX="1000000" custLinFactY="301234" custLinFactNeighborX="1039622" custLinFactNeighborY="400000"/>
      <dgm:spPr/>
    </dgm:pt>
    <dgm:pt modelId="{6CC427A3-FEC7-455E-B109-8E86471738BB}" type="pres">
      <dgm:prSet presAssocID="{325254CF-4A0A-419F-B23A-C97E13198365}" presName="textBox4b" presStyleLbl="revTx" presStyleIdx="1" presStyleCnt="4">
        <dgm:presLayoutVars>
          <dgm:bulletEnabled val="1"/>
        </dgm:presLayoutVars>
      </dgm:prSet>
      <dgm:spPr/>
    </dgm:pt>
    <dgm:pt modelId="{A9840023-6AF9-4BBC-9491-2E3FE472150C}" type="pres">
      <dgm:prSet presAssocID="{3B20F3D8-0A63-4C81-8423-B533205AEE4F}" presName="bullet4c" presStyleLbl="node1" presStyleIdx="2" presStyleCnt="4" custScaleX="122198" custScaleY="134211" custLinFactY="-33393" custLinFactNeighborX="50111" custLinFactNeighborY="-100000"/>
      <dgm:spPr/>
    </dgm:pt>
    <dgm:pt modelId="{BED4948E-3027-4549-9ED5-EE92ED8582E1}" type="pres">
      <dgm:prSet presAssocID="{3B20F3D8-0A63-4C81-8423-B533205AEE4F}" presName="textBox4c" presStyleLbl="revTx" presStyleIdx="2" presStyleCnt="4" custLinFactNeighborX="-9370" custLinFactNeighborY="522">
        <dgm:presLayoutVars>
          <dgm:bulletEnabled val="1"/>
        </dgm:presLayoutVars>
      </dgm:prSet>
      <dgm:spPr/>
    </dgm:pt>
    <dgm:pt modelId="{19AAE46C-70C1-4511-93A0-C1FBC92DFF4F}" type="pres">
      <dgm:prSet presAssocID="{B2C2786A-5EA8-4AD0-B57C-2AC4669E6EDF}" presName="bullet4d" presStyleLbl="node1" presStyleIdx="3" presStyleCnt="4" custLinFactY="-1931" custLinFactNeighborX="9362" custLinFactNeighborY="-100000"/>
      <dgm:spPr/>
    </dgm:pt>
    <dgm:pt modelId="{BBB86782-337E-43E7-9AA3-91895B3EDE66}" type="pres">
      <dgm:prSet presAssocID="{B2C2786A-5EA8-4AD0-B57C-2AC4669E6EDF}" presName="textBox4d" presStyleLbl="revTx" presStyleIdx="3" presStyleCnt="4" custScaleX="138895" custScaleY="64145" custLinFactNeighborX="-1302" custLinFactNeighborY="-23935">
        <dgm:presLayoutVars>
          <dgm:bulletEnabled val="1"/>
        </dgm:presLayoutVars>
      </dgm:prSet>
      <dgm:spPr/>
    </dgm:pt>
  </dgm:ptLst>
  <dgm:cxnLst>
    <dgm:cxn modelId="{A17FB700-2EDA-465F-AF4D-B30F6354A4A9}" type="presOf" srcId="{325254CF-4A0A-419F-B23A-C97E13198365}" destId="{6CC427A3-FEC7-455E-B109-8E86471738BB}" srcOrd="0" destOrd="0" presId="urn:microsoft.com/office/officeart/2005/8/layout/arrow2"/>
    <dgm:cxn modelId="{991F2C14-0BAA-4874-9452-44494297125F}" type="presOf" srcId="{B2C2786A-5EA8-4AD0-B57C-2AC4669E6EDF}" destId="{BBB86782-337E-43E7-9AA3-91895B3EDE66}" srcOrd="0" destOrd="0" presId="urn:microsoft.com/office/officeart/2005/8/layout/arrow2"/>
    <dgm:cxn modelId="{42F4CF41-C98C-4CCA-81C0-AE0F3B0A92A7}" type="presOf" srcId="{3B20F3D8-0A63-4C81-8423-B533205AEE4F}" destId="{BED4948E-3027-4549-9ED5-EE92ED8582E1}" srcOrd="0" destOrd="0" presId="urn:microsoft.com/office/officeart/2005/8/layout/arrow2"/>
    <dgm:cxn modelId="{2D679968-A9AC-4629-8262-DF5528175CA6}" srcId="{598AD5B6-D217-4ED0-A5C7-3E7F6EB60258}" destId="{325254CF-4A0A-419F-B23A-C97E13198365}" srcOrd="1" destOrd="0" parTransId="{AA42C233-6EF4-46C7-9E9F-9082214D0446}" sibTransId="{DEFE8F70-A820-4FD3-A26C-0AAC0E1CE17C}"/>
    <dgm:cxn modelId="{96526678-F516-41A3-8CA1-4A3E5CC4C9FC}" srcId="{598AD5B6-D217-4ED0-A5C7-3E7F6EB60258}" destId="{45560FCD-D1F0-40FC-B9B6-EF79304F3331}" srcOrd="0" destOrd="0" parTransId="{9D21A580-C2E7-4C29-92B5-F5D434DCAECF}" sibTransId="{EFDADBFF-2E9C-4799-9C2A-A51A4DC7274E}"/>
    <dgm:cxn modelId="{EAF21E7F-93C5-49CD-AC83-48445621224A}" srcId="{598AD5B6-D217-4ED0-A5C7-3E7F6EB60258}" destId="{B2C2786A-5EA8-4AD0-B57C-2AC4669E6EDF}" srcOrd="3" destOrd="0" parTransId="{96C2B239-3CC4-4897-B441-40D5132F1452}" sibTransId="{E17D2F75-EE74-455B-9FF6-668C4EB99001}"/>
    <dgm:cxn modelId="{9E0F5E8A-B7B8-4D57-8546-2696AA202F4D}" type="presOf" srcId="{598AD5B6-D217-4ED0-A5C7-3E7F6EB60258}" destId="{6D874B78-6EA1-4CEB-A655-90013C76F392}" srcOrd="0" destOrd="0" presId="urn:microsoft.com/office/officeart/2005/8/layout/arrow2"/>
    <dgm:cxn modelId="{8DE2FEE5-E62E-45CB-AC7B-307C80A75809}" type="presOf" srcId="{45560FCD-D1F0-40FC-B9B6-EF79304F3331}" destId="{517FB429-B66D-4D7A-BA21-E4407C9A3ABA}" srcOrd="0" destOrd="0" presId="urn:microsoft.com/office/officeart/2005/8/layout/arrow2"/>
    <dgm:cxn modelId="{E38298FA-549E-478D-9049-D544D2217D74}" srcId="{598AD5B6-D217-4ED0-A5C7-3E7F6EB60258}" destId="{3B20F3D8-0A63-4C81-8423-B533205AEE4F}" srcOrd="2" destOrd="0" parTransId="{0790F1FB-718E-4CFA-8F4A-E11CEEC17D54}" sibTransId="{C7DF71C0-7397-4977-B1D0-9B190E46133B}"/>
    <dgm:cxn modelId="{BFC9C565-8DC6-4B7C-9DBD-8F62F891C4EB}" type="presParOf" srcId="{6D874B78-6EA1-4CEB-A655-90013C76F392}" destId="{2884EECE-CBB7-4AE1-8B0C-531C48B161A2}" srcOrd="0" destOrd="0" presId="urn:microsoft.com/office/officeart/2005/8/layout/arrow2"/>
    <dgm:cxn modelId="{9ECD97A8-909B-4E79-A91C-F059A679E9D6}" type="presParOf" srcId="{6D874B78-6EA1-4CEB-A655-90013C76F392}" destId="{A680A917-896E-410A-9675-24D59AAC0788}" srcOrd="1" destOrd="0" presId="urn:microsoft.com/office/officeart/2005/8/layout/arrow2"/>
    <dgm:cxn modelId="{C146185D-6D54-4601-BA9C-64EAE7F57046}" type="presParOf" srcId="{A680A917-896E-410A-9675-24D59AAC0788}" destId="{F0DECCCE-D84E-470F-920E-E84C10FBCBF5}" srcOrd="0" destOrd="0" presId="urn:microsoft.com/office/officeart/2005/8/layout/arrow2"/>
    <dgm:cxn modelId="{EE1FC9F5-3BD1-46FE-8D73-ED5A80533CF5}" type="presParOf" srcId="{A680A917-896E-410A-9675-24D59AAC0788}" destId="{517FB429-B66D-4D7A-BA21-E4407C9A3ABA}" srcOrd="1" destOrd="0" presId="urn:microsoft.com/office/officeart/2005/8/layout/arrow2"/>
    <dgm:cxn modelId="{0C6D1B81-47DB-4ED8-885A-919AA49D15AF}" type="presParOf" srcId="{A680A917-896E-410A-9675-24D59AAC0788}" destId="{48EA1BAE-3BF6-4544-83FE-784745A2F7D5}" srcOrd="2" destOrd="0" presId="urn:microsoft.com/office/officeart/2005/8/layout/arrow2"/>
    <dgm:cxn modelId="{D1D8A514-9707-4D35-8CF2-7830BB2F2DF6}" type="presParOf" srcId="{A680A917-896E-410A-9675-24D59AAC0788}" destId="{6CC427A3-FEC7-455E-B109-8E86471738BB}" srcOrd="3" destOrd="0" presId="urn:microsoft.com/office/officeart/2005/8/layout/arrow2"/>
    <dgm:cxn modelId="{3A3D2201-C9AF-4A9A-9ED1-0D02564DC044}" type="presParOf" srcId="{A680A917-896E-410A-9675-24D59AAC0788}" destId="{A9840023-6AF9-4BBC-9491-2E3FE472150C}" srcOrd="4" destOrd="0" presId="urn:microsoft.com/office/officeart/2005/8/layout/arrow2"/>
    <dgm:cxn modelId="{85478F31-A444-4AA1-8D2F-7BB75C97D755}" type="presParOf" srcId="{A680A917-896E-410A-9675-24D59AAC0788}" destId="{BED4948E-3027-4549-9ED5-EE92ED8582E1}" srcOrd="5" destOrd="0" presId="urn:microsoft.com/office/officeart/2005/8/layout/arrow2"/>
    <dgm:cxn modelId="{DDA22BE2-DF5F-40AA-83E9-7C9F918C6669}" type="presParOf" srcId="{A680A917-896E-410A-9675-24D59AAC0788}" destId="{19AAE46C-70C1-4511-93A0-C1FBC92DFF4F}" srcOrd="6" destOrd="0" presId="urn:microsoft.com/office/officeart/2005/8/layout/arrow2"/>
    <dgm:cxn modelId="{7E8A8AFA-E879-4D2B-8A6D-F26556763AC6}" type="presParOf" srcId="{A680A917-896E-410A-9675-24D59AAC0788}" destId="{BBB86782-337E-43E7-9AA3-91895B3EDE66}" srcOrd="7" destOrd="0" presId="urn:microsoft.com/office/officeart/2005/8/layout/arrow2"/>
  </dgm:cxnLst>
  <dgm:bg/>
  <dgm:whole/>
  <dgm:extLst>
    <a:ext uri="http://schemas.microsoft.com/office/drawing/2008/diagram">
      <dsp:dataModelExt xmlns:dsp="http://schemas.microsoft.com/office/drawing/2008/diagram" relId="rId9" minVer="http://schemas.openxmlformats.org/drawingml/2006/diagram"/>
    </a:ext>
    <a:ext uri="{C62137D5-CB1D-491B-B009-E17868A290BF}">
      <dgm14:recolorImg xmlns:dgm14="http://schemas.microsoft.com/office/drawing/2010/diagram" val="1"/>
    </a:ext>
  </dgm:extLst>
</dgm:dataModel>
</file>

<file path=ppt/diagrams/data18.xml><?xml version="1.0" encoding="utf-8"?>
<dgm:dataModel xmlns:dgm="http://schemas.openxmlformats.org/drawingml/2006/diagram" xmlns:a="http://schemas.openxmlformats.org/drawingml/2006/main">
  <dgm:ptLst>
    <dgm:pt modelId="{FD9F9A96-4207-4186-A102-E49A8882792C}"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fr-FR"/>
        </a:p>
      </dgm:t>
    </dgm:pt>
    <dgm:pt modelId="{285E31A1-AE94-4FC2-B237-2B9F4189315A}">
      <dgm:prSet phldrT="[Texte]" custT="1"/>
      <dgm:spPr>
        <a:solidFill>
          <a:srgbClr val="CCC4BE"/>
        </a:solidFill>
      </dgm:spPr>
      <dgm:t>
        <a:bodyPr/>
        <a:lstStyle/>
        <a:p>
          <a:pPr algn="l">
            <a:buFont typeface="Courier New" panose="02070309020205020404" pitchFamily="49" charset="0"/>
            <a:buChar char="-"/>
          </a:pPr>
          <a:r>
            <a:rPr lang="fr-FR" sz="1200" b="1" dirty="0">
              <a:solidFill>
                <a:srgbClr val="A71D17"/>
              </a:solidFill>
              <a:latin typeface="DINPro" panose="020B0504020101020102" pitchFamily="34" charset="0"/>
            </a:rPr>
            <a:t>PRINCIPE D’ALERTE RECIPROQUE </a:t>
          </a:r>
        </a:p>
        <a:p>
          <a:pPr algn="just">
            <a:buFont typeface="Courier New" panose="02070309020205020404" pitchFamily="49" charset="0"/>
            <a:buChar char="-"/>
            <a:tabLst/>
          </a:pPr>
          <a:r>
            <a:rPr lang="fr-FR" sz="1000" dirty="0">
              <a:solidFill>
                <a:srgbClr val="1B345C"/>
              </a:solidFill>
              <a:latin typeface="DINPro" panose="020B0504020101020102" pitchFamily="34" charset="0"/>
            </a:rPr>
            <a:t>Lorsqu’un CIBC est en difficulté, il doit avertir la Fédération. Lorsque la Fédération a connaissance de difficultés, elle se rapproche du CIBC pour envisager une aide éventuelle, informe le niveau régional et si nécessaire saisit la Commission. </a:t>
          </a:r>
        </a:p>
      </dgm:t>
    </dgm:pt>
    <dgm:pt modelId="{1FC8E14F-DB11-468E-B546-64154D0B5641}" type="parTrans" cxnId="{33A29FD6-9386-402B-8F49-3DCD6387A3E3}">
      <dgm:prSet/>
      <dgm:spPr/>
      <dgm:t>
        <a:bodyPr/>
        <a:lstStyle/>
        <a:p>
          <a:endParaRPr lang="fr-FR">
            <a:latin typeface="DINPro" panose="020B0504020101020102" pitchFamily="34" charset="0"/>
          </a:endParaRPr>
        </a:p>
      </dgm:t>
    </dgm:pt>
    <dgm:pt modelId="{D02C9546-0691-4058-8DBE-A1224615FE34}" type="sibTrans" cxnId="{33A29FD6-9386-402B-8F49-3DCD6387A3E3}">
      <dgm:prSet/>
      <dgm:spPr>
        <a:solidFill>
          <a:srgbClr val="1B345C">
            <a:alpha val="90000"/>
          </a:srgbClr>
        </a:solidFill>
        <a:ln>
          <a:solidFill>
            <a:srgbClr val="F2F0EE">
              <a:alpha val="90000"/>
            </a:srgbClr>
          </a:solidFill>
        </a:ln>
      </dgm:spPr>
      <dgm:t>
        <a:bodyPr/>
        <a:lstStyle/>
        <a:p>
          <a:endParaRPr lang="fr-FR">
            <a:latin typeface="DINPro" panose="020B0504020101020102" pitchFamily="34" charset="0"/>
          </a:endParaRPr>
        </a:p>
      </dgm:t>
    </dgm:pt>
    <dgm:pt modelId="{836F80EF-DD62-4B93-9D2E-BE38B0968140}">
      <dgm:prSet phldrT="[Texte]" custT="1"/>
      <dgm:spPr>
        <a:solidFill>
          <a:srgbClr val="CCC4BE"/>
        </a:solidFill>
      </dgm:spPr>
      <dgm:t>
        <a:bodyPr/>
        <a:lstStyle/>
        <a:p>
          <a:pPr algn="just">
            <a:tabLst/>
          </a:pPr>
          <a:r>
            <a:rPr lang="fr-FR" sz="1200" b="1" dirty="0">
              <a:solidFill>
                <a:srgbClr val="A71D17"/>
              </a:solidFill>
              <a:latin typeface="DINPro" panose="020B0504020101020102" pitchFamily="34" charset="0"/>
            </a:rPr>
            <a:t>POSSIBILITE DONNEE A LA FEDERATION D’ACCORDER UNE AIDE FINANCIERE </a:t>
          </a:r>
        </a:p>
        <a:p>
          <a:pPr algn="just">
            <a:tabLst/>
          </a:pPr>
          <a:r>
            <a:rPr lang="fr-FR" sz="1000" dirty="0">
              <a:solidFill>
                <a:srgbClr val="1B345C"/>
              </a:solidFill>
              <a:latin typeface="DINPro" panose="020B0504020101020102" pitchFamily="34" charset="0"/>
            </a:rPr>
            <a:t>Le CA autorise le Président de la Fédération à accorder à un CIBC demandeur une aide financière (montant maximum de 5 000 €), sous réserve de la recevabilité du dossier par la Commission d’Aide et après consultation du Bureau de la Fédération.</a:t>
          </a:r>
        </a:p>
      </dgm:t>
    </dgm:pt>
    <dgm:pt modelId="{DBE7969F-4558-4C80-8A9F-AA79C3D5C5AE}" type="parTrans" cxnId="{71DCEA02-C1B9-476E-9BA8-90EBE17C3398}">
      <dgm:prSet/>
      <dgm:spPr/>
      <dgm:t>
        <a:bodyPr/>
        <a:lstStyle/>
        <a:p>
          <a:endParaRPr lang="fr-FR">
            <a:latin typeface="DINPro" panose="020B0504020101020102" pitchFamily="34" charset="0"/>
          </a:endParaRPr>
        </a:p>
      </dgm:t>
    </dgm:pt>
    <dgm:pt modelId="{07592D23-5DF1-4FD2-ACA3-01A144454631}" type="sibTrans" cxnId="{71DCEA02-C1B9-476E-9BA8-90EBE17C3398}">
      <dgm:prSet/>
      <dgm:spPr/>
      <dgm:t>
        <a:bodyPr/>
        <a:lstStyle/>
        <a:p>
          <a:endParaRPr lang="fr-FR">
            <a:latin typeface="DINPro" panose="020B0504020101020102" pitchFamily="34" charset="0"/>
          </a:endParaRPr>
        </a:p>
      </dgm:t>
    </dgm:pt>
    <dgm:pt modelId="{F012443E-BBFD-4ABB-86A6-8261E48F8FF9}" type="pres">
      <dgm:prSet presAssocID="{FD9F9A96-4207-4186-A102-E49A8882792C}" presName="outerComposite" presStyleCnt="0">
        <dgm:presLayoutVars>
          <dgm:chMax val="5"/>
          <dgm:dir/>
          <dgm:resizeHandles val="exact"/>
        </dgm:presLayoutVars>
      </dgm:prSet>
      <dgm:spPr/>
    </dgm:pt>
    <dgm:pt modelId="{79D6EB3E-9B25-4E1D-A099-949A38913E72}" type="pres">
      <dgm:prSet presAssocID="{FD9F9A96-4207-4186-A102-E49A8882792C}" presName="dummyMaxCanvas" presStyleCnt="0">
        <dgm:presLayoutVars/>
      </dgm:prSet>
      <dgm:spPr/>
    </dgm:pt>
    <dgm:pt modelId="{842AA149-EB29-43D0-8D58-6D100BC6FECB}" type="pres">
      <dgm:prSet presAssocID="{FD9F9A96-4207-4186-A102-E49A8882792C}" presName="TwoNodes_1" presStyleLbl="node1" presStyleIdx="0" presStyleCnt="2">
        <dgm:presLayoutVars>
          <dgm:bulletEnabled val="1"/>
        </dgm:presLayoutVars>
      </dgm:prSet>
      <dgm:spPr/>
    </dgm:pt>
    <dgm:pt modelId="{2AE4D7C2-BB82-46C4-9AE1-969B4E0C11F8}" type="pres">
      <dgm:prSet presAssocID="{FD9F9A96-4207-4186-A102-E49A8882792C}" presName="TwoNodes_2" presStyleLbl="node1" presStyleIdx="1" presStyleCnt="2" custLinFactNeighborX="453" custLinFactNeighborY="-304">
        <dgm:presLayoutVars>
          <dgm:bulletEnabled val="1"/>
        </dgm:presLayoutVars>
      </dgm:prSet>
      <dgm:spPr/>
    </dgm:pt>
    <dgm:pt modelId="{4BC99E84-25B3-4B05-9480-03B8A6FB2686}" type="pres">
      <dgm:prSet presAssocID="{FD9F9A96-4207-4186-A102-E49A8882792C}" presName="TwoConn_1-2" presStyleLbl="fgAccFollowNode1" presStyleIdx="0" presStyleCnt="1">
        <dgm:presLayoutVars>
          <dgm:bulletEnabled val="1"/>
        </dgm:presLayoutVars>
      </dgm:prSet>
      <dgm:spPr/>
    </dgm:pt>
    <dgm:pt modelId="{8B6133F5-7B80-4063-976C-0DBAA8BBD8BC}" type="pres">
      <dgm:prSet presAssocID="{FD9F9A96-4207-4186-A102-E49A8882792C}" presName="TwoNodes_1_text" presStyleLbl="node1" presStyleIdx="1" presStyleCnt="2">
        <dgm:presLayoutVars>
          <dgm:bulletEnabled val="1"/>
        </dgm:presLayoutVars>
      </dgm:prSet>
      <dgm:spPr/>
    </dgm:pt>
    <dgm:pt modelId="{6D3898E5-65C7-4E66-9E11-9E9DD7770A66}" type="pres">
      <dgm:prSet presAssocID="{FD9F9A96-4207-4186-A102-E49A8882792C}" presName="TwoNodes_2_text" presStyleLbl="node1" presStyleIdx="1" presStyleCnt="2">
        <dgm:presLayoutVars>
          <dgm:bulletEnabled val="1"/>
        </dgm:presLayoutVars>
      </dgm:prSet>
      <dgm:spPr/>
    </dgm:pt>
  </dgm:ptLst>
  <dgm:cxnLst>
    <dgm:cxn modelId="{71DCEA02-C1B9-476E-9BA8-90EBE17C3398}" srcId="{FD9F9A96-4207-4186-A102-E49A8882792C}" destId="{836F80EF-DD62-4B93-9D2E-BE38B0968140}" srcOrd="1" destOrd="0" parTransId="{DBE7969F-4558-4C80-8A9F-AA79C3D5C5AE}" sibTransId="{07592D23-5DF1-4FD2-ACA3-01A144454631}"/>
    <dgm:cxn modelId="{F545BE64-AE39-497E-9D93-3779E734623B}" type="presOf" srcId="{285E31A1-AE94-4FC2-B237-2B9F4189315A}" destId="{842AA149-EB29-43D0-8D58-6D100BC6FECB}" srcOrd="0" destOrd="0" presId="urn:microsoft.com/office/officeart/2005/8/layout/vProcess5"/>
    <dgm:cxn modelId="{06C90B54-85E1-4045-8943-38089A23CB1C}" type="presOf" srcId="{285E31A1-AE94-4FC2-B237-2B9F4189315A}" destId="{8B6133F5-7B80-4063-976C-0DBAA8BBD8BC}" srcOrd="1" destOrd="0" presId="urn:microsoft.com/office/officeart/2005/8/layout/vProcess5"/>
    <dgm:cxn modelId="{C83F8E5A-B87F-4831-A642-FB32661DED2F}" type="presOf" srcId="{836F80EF-DD62-4B93-9D2E-BE38B0968140}" destId="{2AE4D7C2-BB82-46C4-9AE1-969B4E0C11F8}" srcOrd="0" destOrd="0" presId="urn:microsoft.com/office/officeart/2005/8/layout/vProcess5"/>
    <dgm:cxn modelId="{5EB05E8E-4F27-491B-9D7C-550C9ABE017D}" type="presOf" srcId="{FD9F9A96-4207-4186-A102-E49A8882792C}" destId="{F012443E-BBFD-4ABB-86A6-8261E48F8FF9}" srcOrd="0" destOrd="0" presId="urn:microsoft.com/office/officeart/2005/8/layout/vProcess5"/>
    <dgm:cxn modelId="{58259CCE-14DB-4C92-8B64-26ECFFBEFF44}" type="presOf" srcId="{836F80EF-DD62-4B93-9D2E-BE38B0968140}" destId="{6D3898E5-65C7-4E66-9E11-9E9DD7770A66}" srcOrd="1" destOrd="0" presId="urn:microsoft.com/office/officeart/2005/8/layout/vProcess5"/>
    <dgm:cxn modelId="{33A29FD6-9386-402B-8F49-3DCD6387A3E3}" srcId="{FD9F9A96-4207-4186-A102-E49A8882792C}" destId="{285E31A1-AE94-4FC2-B237-2B9F4189315A}" srcOrd="0" destOrd="0" parTransId="{1FC8E14F-DB11-468E-B546-64154D0B5641}" sibTransId="{D02C9546-0691-4058-8DBE-A1224615FE34}"/>
    <dgm:cxn modelId="{B6A20DE8-3828-49AB-91BC-753DEF3922B2}" type="presOf" srcId="{D02C9546-0691-4058-8DBE-A1224615FE34}" destId="{4BC99E84-25B3-4B05-9480-03B8A6FB2686}" srcOrd="0" destOrd="0" presId="urn:microsoft.com/office/officeart/2005/8/layout/vProcess5"/>
    <dgm:cxn modelId="{1485A321-0199-4528-B40D-BBC478A0CA0A}" type="presParOf" srcId="{F012443E-BBFD-4ABB-86A6-8261E48F8FF9}" destId="{79D6EB3E-9B25-4E1D-A099-949A38913E72}" srcOrd="0" destOrd="0" presId="urn:microsoft.com/office/officeart/2005/8/layout/vProcess5"/>
    <dgm:cxn modelId="{F2B73056-ADD7-4368-84A8-19C8A73749C8}" type="presParOf" srcId="{F012443E-BBFD-4ABB-86A6-8261E48F8FF9}" destId="{842AA149-EB29-43D0-8D58-6D100BC6FECB}" srcOrd="1" destOrd="0" presId="urn:microsoft.com/office/officeart/2005/8/layout/vProcess5"/>
    <dgm:cxn modelId="{B19D54AD-FEC5-496A-8006-B754F9CCF8AF}" type="presParOf" srcId="{F012443E-BBFD-4ABB-86A6-8261E48F8FF9}" destId="{2AE4D7C2-BB82-46C4-9AE1-969B4E0C11F8}" srcOrd="2" destOrd="0" presId="urn:microsoft.com/office/officeart/2005/8/layout/vProcess5"/>
    <dgm:cxn modelId="{326F3EB7-6231-4C74-BAFF-0211823D557A}" type="presParOf" srcId="{F012443E-BBFD-4ABB-86A6-8261E48F8FF9}" destId="{4BC99E84-25B3-4B05-9480-03B8A6FB2686}" srcOrd="3" destOrd="0" presId="urn:microsoft.com/office/officeart/2005/8/layout/vProcess5"/>
    <dgm:cxn modelId="{278BB3B8-3286-4BC6-9FF6-C04E0917D006}" type="presParOf" srcId="{F012443E-BBFD-4ABB-86A6-8261E48F8FF9}" destId="{8B6133F5-7B80-4063-976C-0DBAA8BBD8BC}" srcOrd="4" destOrd="0" presId="urn:microsoft.com/office/officeart/2005/8/layout/vProcess5"/>
    <dgm:cxn modelId="{91820FE7-2511-45B0-B3C1-7B855BD1EADD}" type="presParOf" srcId="{F012443E-BBFD-4ABB-86A6-8261E48F8FF9}" destId="{6D3898E5-65C7-4E66-9E11-9E9DD7770A66}" srcOrd="5"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EA5B9C8-D23F-4D06-8516-F06BD6475707}" type="doc">
      <dgm:prSet loTypeId="urn:microsoft.com/office/officeart/2008/layout/BendingPictureCaptionList" loCatId="picture" qsTypeId="urn:microsoft.com/office/officeart/2005/8/quickstyle/simple1" qsCatId="simple" csTypeId="urn:microsoft.com/office/officeart/2005/8/colors/accent1_2" csCatId="accent1" phldr="1"/>
      <dgm:spPr/>
      <dgm:t>
        <a:bodyPr/>
        <a:lstStyle/>
        <a:p>
          <a:endParaRPr lang="fr-FR"/>
        </a:p>
      </dgm:t>
    </dgm:pt>
    <dgm:pt modelId="{E7DB4A9F-1D19-4F46-81D6-1BB7C98100AF}">
      <dgm:prSet phldrT="[Texte]" custT="1"/>
      <dgm:spPr>
        <a:solidFill>
          <a:srgbClr val="A71D17"/>
        </a:solidFill>
      </dgm:spPr>
      <dgm:t>
        <a:bodyPr/>
        <a:lstStyle/>
        <a:p>
          <a:pPr algn="ctr"/>
          <a:r>
            <a:rPr lang="fr-FR" sz="1100" dirty="0">
              <a:latin typeface="DINPro" panose="020B0504020101020102" pitchFamily="34" charset="0"/>
            </a:rPr>
            <a:t>Sophie Clamens </a:t>
          </a:r>
        </a:p>
        <a:p>
          <a:pPr algn="ctr"/>
          <a:r>
            <a:rPr lang="fr-FR" sz="1100" dirty="0">
              <a:latin typeface="DINPro" panose="020B0504020101020102" pitchFamily="34" charset="0"/>
            </a:rPr>
            <a:t>     Déléguée générale 	</a:t>
          </a:r>
        </a:p>
      </dgm:t>
    </dgm:pt>
    <dgm:pt modelId="{12F720E0-9A56-40D9-BDBB-E6AE6DB987DB}" type="parTrans" cxnId="{3D52A602-A4E4-4135-ACFC-D761F22A00AF}">
      <dgm:prSet/>
      <dgm:spPr/>
      <dgm:t>
        <a:bodyPr/>
        <a:lstStyle/>
        <a:p>
          <a:endParaRPr lang="fr-FR" sz="1100">
            <a:latin typeface="DINPro" panose="020B0504020101020102" pitchFamily="34" charset="0"/>
          </a:endParaRPr>
        </a:p>
      </dgm:t>
    </dgm:pt>
    <dgm:pt modelId="{16B0553D-1AD9-47D8-8298-B66518A66B1C}" type="sibTrans" cxnId="{3D52A602-A4E4-4135-ACFC-D761F22A00AF}">
      <dgm:prSet/>
      <dgm:spPr/>
      <dgm:t>
        <a:bodyPr/>
        <a:lstStyle/>
        <a:p>
          <a:endParaRPr lang="fr-FR" sz="1100">
            <a:latin typeface="DINPro" panose="020B0504020101020102" pitchFamily="34" charset="0"/>
          </a:endParaRPr>
        </a:p>
      </dgm:t>
    </dgm:pt>
    <dgm:pt modelId="{BC61204D-C954-494D-870D-009F10C0AAB2}">
      <dgm:prSet phldrT="[Texte]" custT="1"/>
      <dgm:spPr>
        <a:solidFill>
          <a:srgbClr val="A71D17"/>
        </a:solidFill>
      </dgm:spPr>
      <dgm:t>
        <a:bodyPr/>
        <a:lstStyle/>
        <a:p>
          <a:r>
            <a:rPr lang="fr-FR" sz="1100" dirty="0">
              <a:latin typeface="DINPro" panose="020B0504020101020102" pitchFamily="34" charset="0"/>
            </a:rPr>
            <a:t>Natacha Bonnefous </a:t>
          </a:r>
        </a:p>
        <a:p>
          <a:r>
            <a:rPr lang="fr-FR" sz="1100" dirty="0">
              <a:latin typeface="DINPro" panose="020B0504020101020102" pitchFamily="34" charset="0"/>
            </a:rPr>
            <a:t>Assistante de gestion </a:t>
          </a:r>
        </a:p>
      </dgm:t>
    </dgm:pt>
    <dgm:pt modelId="{3D708D40-3946-4D76-91BC-46D891124D1C}" type="parTrans" cxnId="{6CAC5BB4-1BB0-4FCD-8E4E-D161936563D0}">
      <dgm:prSet/>
      <dgm:spPr/>
      <dgm:t>
        <a:bodyPr/>
        <a:lstStyle/>
        <a:p>
          <a:endParaRPr lang="fr-FR" sz="1100">
            <a:latin typeface="DINPro" panose="020B0504020101020102" pitchFamily="34" charset="0"/>
          </a:endParaRPr>
        </a:p>
      </dgm:t>
    </dgm:pt>
    <dgm:pt modelId="{A56DDAF2-E0F7-45B2-9E4D-0B8FE59DD490}" type="sibTrans" cxnId="{6CAC5BB4-1BB0-4FCD-8E4E-D161936563D0}">
      <dgm:prSet/>
      <dgm:spPr/>
      <dgm:t>
        <a:bodyPr/>
        <a:lstStyle/>
        <a:p>
          <a:endParaRPr lang="fr-FR" sz="1100">
            <a:latin typeface="DINPro" panose="020B0504020101020102" pitchFamily="34" charset="0"/>
          </a:endParaRPr>
        </a:p>
      </dgm:t>
    </dgm:pt>
    <dgm:pt modelId="{151115D8-04B1-4AC4-9317-6EEE20595AC3}">
      <dgm:prSet phldrT="[Texte]" custT="1"/>
      <dgm:spPr>
        <a:solidFill>
          <a:srgbClr val="A71D17"/>
        </a:solidFill>
      </dgm:spPr>
      <dgm:t>
        <a:bodyPr/>
        <a:lstStyle/>
        <a:p>
          <a:r>
            <a:rPr lang="fr-FR" sz="1100" dirty="0">
              <a:latin typeface="DINPro" panose="020B0504020101020102" pitchFamily="34" charset="0"/>
            </a:rPr>
            <a:t>Coline Bard</a:t>
          </a:r>
        </a:p>
        <a:p>
          <a:r>
            <a:rPr lang="fr-FR" sz="1100" dirty="0">
              <a:latin typeface="DINPro" panose="020B0504020101020102" pitchFamily="34" charset="0"/>
            </a:rPr>
            <a:t>Assistante de projets </a:t>
          </a:r>
        </a:p>
      </dgm:t>
    </dgm:pt>
    <dgm:pt modelId="{DE266DCF-1CE7-428D-AB84-B60B1B5E2126}" type="parTrans" cxnId="{BB4D3ABA-39BE-4BFD-BED5-1472E61D3687}">
      <dgm:prSet/>
      <dgm:spPr/>
      <dgm:t>
        <a:bodyPr/>
        <a:lstStyle/>
        <a:p>
          <a:endParaRPr lang="fr-FR" sz="1100">
            <a:latin typeface="DINPro" panose="020B0504020101020102" pitchFamily="34" charset="0"/>
          </a:endParaRPr>
        </a:p>
      </dgm:t>
    </dgm:pt>
    <dgm:pt modelId="{D0612251-CC3B-4CB9-B3D0-0560A6CCA658}" type="sibTrans" cxnId="{BB4D3ABA-39BE-4BFD-BED5-1472E61D3687}">
      <dgm:prSet/>
      <dgm:spPr/>
      <dgm:t>
        <a:bodyPr/>
        <a:lstStyle/>
        <a:p>
          <a:endParaRPr lang="fr-FR" sz="1100">
            <a:latin typeface="DINPro" panose="020B0504020101020102" pitchFamily="34" charset="0"/>
          </a:endParaRPr>
        </a:p>
      </dgm:t>
    </dgm:pt>
    <dgm:pt modelId="{AEC6E202-F7FF-46BB-BB50-DE72EBFBE924}">
      <dgm:prSet custT="1"/>
      <dgm:spPr>
        <a:solidFill>
          <a:srgbClr val="A71D17"/>
        </a:solidFill>
      </dgm:spPr>
      <dgm:t>
        <a:bodyPr/>
        <a:lstStyle/>
        <a:p>
          <a:r>
            <a:rPr lang="fr-FR" sz="1100" dirty="0">
              <a:latin typeface="DINPro" panose="020B0504020101020102" pitchFamily="34" charset="0"/>
            </a:rPr>
            <a:t>Bastien Boissonade </a:t>
          </a:r>
        </a:p>
        <a:p>
          <a:r>
            <a:rPr lang="fr-FR" sz="1100" dirty="0">
              <a:latin typeface="DINPro" panose="020B0504020101020102" pitchFamily="34" charset="0"/>
            </a:rPr>
            <a:t>Chargé de mission CEP </a:t>
          </a:r>
        </a:p>
      </dgm:t>
    </dgm:pt>
    <dgm:pt modelId="{4845907E-E6CB-424C-AB56-62ACBF610D09}" type="parTrans" cxnId="{F35A2BC9-6950-4065-A1BB-E33378AEC2A2}">
      <dgm:prSet/>
      <dgm:spPr/>
      <dgm:t>
        <a:bodyPr/>
        <a:lstStyle/>
        <a:p>
          <a:endParaRPr lang="fr-FR" sz="1100">
            <a:latin typeface="DINPro" panose="020B0504020101020102" pitchFamily="34" charset="0"/>
          </a:endParaRPr>
        </a:p>
      </dgm:t>
    </dgm:pt>
    <dgm:pt modelId="{214782AB-9D87-4CBE-8DF5-F6269024E430}" type="sibTrans" cxnId="{F35A2BC9-6950-4065-A1BB-E33378AEC2A2}">
      <dgm:prSet/>
      <dgm:spPr/>
      <dgm:t>
        <a:bodyPr/>
        <a:lstStyle/>
        <a:p>
          <a:endParaRPr lang="fr-FR" sz="1100">
            <a:latin typeface="DINPro" panose="020B0504020101020102" pitchFamily="34" charset="0"/>
          </a:endParaRPr>
        </a:p>
      </dgm:t>
    </dgm:pt>
    <dgm:pt modelId="{A10EC1B9-2A4C-4A1D-A958-E6ECA8B93715}">
      <dgm:prSet custT="1"/>
      <dgm:spPr>
        <a:solidFill>
          <a:srgbClr val="A71D17"/>
        </a:solidFill>
      </dgm:spPr>
      <dgm:t>
        <a:bodyPr/>
        <a:lstStyle/>
        <a:p>
          <a:r>
            <a:rPr lang="fr-FR" sz="1100" dirty="0">
              <a:latin typeface="DINPro" panose="020B0504020101020102" pitchFamily="34" charset="0"/>
            </a:rPr>
            <a:t>Angéline Démonet </a:t>
          </a:r>
        </a:p>
        <a:p>
          <a:r>
            <a:rPr lang="fr-FR" sz="1100" dirty="0">
              <a:latin typeface="DINPro" panose="020B0504020101020102" pitchFamily="34" charset="0"/>
            </a:rPr>
            <a:t>Coordinatrice de projets </a:t>
          </a:r>
        </a:p>
      </dgm:t>
    </dgm:pt>
    <dgm:pt modelId="{01D76A47-6EA1-4DC2-9CE8-AFB72FD24A31}" type="parTrans" cxnId="{1F730DEE-0128-4E89-AF3B-B59EAD379BC8}">
      <dgm:prSet/>
      <dgm:spPr/>
      <dgm:t>
        <a:bodyPr/>
        <a:lstStyle/>
        <a:p>
          <a:endParaRPr lang="fr-FR" sz="1100">
            <a:latin typeface="DINPro" panose="020B0504020101020102" pitchFamily="34" charset="0"/>
          </a:endParaRPr>
        </a:p>
      </dgm:t>
    </dgm:pt>
    <dgm:pt modelId="{38B72FAF-F15C-4BC8-BCED-F47EA5FFAF90}" type="sibTrans" cxnId="{1F730DEE-0128-4E89-AF3B-B59EAD379BC8}">
      <dgm:prSet/>
      <dgm:spPr/>
      <dgm:t>
        <a:bodyPr/>
        <a:lstStyle/>
        <a:p>
          <a:endParaRPr lang="fr-FR" sz="1100">
            <a:latin typeface="DINPro" panose="020B0504020101020102" pitchFamily="34" charset="0"/>
          </a:endParaRPr>
        </a:p>
      </dgm:t>
    </dgm:pt>
    <dgm:pt modelId="{225AFBB7-7DB1-4204-9B08-B9D7561AD9EA}" type="pres">
      <dgm:prSet presAssocID="{2EA5B9C8-D23F-4D06-8516-F06BD6475707}" presName="Name0" presStyleCnt="0">
        <dgm:presLayoutVars>
          <dgm:dir/>
          <dgm:resizeHandles val="exact"/>
        </dgm:presLayoutVars>
      </dgm:prSet>
      <dgm:spPr/>
    </dgm:pt>
    <dgm:pt modelId="{3456F14B-93C4-48AE-9B96-BC7D8FE5A986}" type="pres">
      <dgm:prSet presAssocID="{E7DB4A9F-1D19-4F46-81D6-1BB7C98100AF}" presName="composite" presStyleCnt="0"/>
      <dgm:spPr/>
    </dgm:pt>
    <dgm:pt modelId="{6FD491B8-2203-42DA-889C-5531F74AEA1A}" type="pres">
      <dgm:prSet presAssocID="{E7DB4A9F-1D19-4F46-81D6-1BB7C98100AF}" presName="rect1" presStyleLbl="bgImgPlace1" presStyleIdx="0" presStyleCnt="5"/>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dgm:spPr>
    </dgm:pt>
    <dgm:pt modelId="{F0607FAA-1A81-4872-8316-1F3F92988388}" type="pres">
      <dgm:prSet presAssocID="{E7DB4A9F-1D19-4F46-81D6-1BB7C98100AF}" presName="wedgeRectCallout1" presStyleLbl="node1" presStyleIdx="0" presStyleCnt="5">
        <dgm:presLayoutVars>
          <dgm:bulletEnabled val="1"/>
        </dgm:presLayoutVars>
      </dgm:prSet>
      <dgm:spPr/>
    </dgm:pt>
    <dgm:pt modelId="{D51DC245-4558-459F-A38B-0559B47766F5}" type="pres">
      <dgm:prSet presAssocID="{16B0553D-1AD9-47D8-8298-B66518A66B1C}" presName="sibTrans" presStyleCnt="0"/>
      <dgm:spPr/>
    </dgm:pt>
    <dgm:pt modelId="{6B6E415E-D314-4B99-80B7-E4F294445AE9}" type="pres">
      <dgm:prSet presAssocID="{BC61204D-C954-494D-870D-009F10C0AAB2}" presName="composite" presStyleCnt="0"/>
      <dgm:spPr/>
    </dgm:pt>
    <dgm:pt modelId="{3068DCC7-CE25-49FC-A8B0-5877105E32F4}" type="pres">
      <dgm:prSet presAssocID="{BC61204D-C954-494D-870D-009F10C0AAB2}" presName="rect1" presStyleLbl="bgImgPlace1" presStyleIdx="1" presStyleCnt="5"/>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dgm:spPr>
    </dgm:pt>
    <dgm:pt modelId="{E1DE6676-0FA9-499A-B6C9-12B3B1931E54}" type="pres">
      <dgm:prSet presAssocID="{BC61204D-C954-494D-870D-009F10C0AAB2}" presName="wedgeRectCallout1" presStyleLbl="node1" presStyleIdx="1" presStyleCnt="5">
        <dgm:presLayoutVars>
          <dgm:bulletEnabled val="1"/>
        </dgm:presLayoutVars>
      </dgm:prSet>
      <dgm:spPr/>
    </dgm:pt>
    <dgm:pt modelId="{6613A064-63D4-4CB3-AF5E-B9152989E0D5}" type="pres">
      <dgm:prSet presAssocID="{A56DDAF2-E0F7-45B2-9E4D-0B8FE59DD490}" presName="sibTrans" presStyleCnt="0"/>
      <dgm:spPr/>
    </dgm:pt>
    <dgm:pt modelId="{5CF95CFC-525E-42FE-A2E0-A01CD7ACC70D}" type="pres">
      <dgm:prSet presAssocID="{151115D8-04B1-4AC4-9317-6EEE20595AC3}" presName="composite" presStyleCnt="0"/>
      <dgm:spPr/>
    </dgm:pt>
    <dgm:pt modelId="{B68CFDC6-D551-4E06-841C-1BA10FC52640}" type="pres">
      <dgm:prSet presAssocID="{151115D8-04B1-4AC4-9317-6EEE20595AC3}" presName="rect1" presStyleLbl="bgImgPlace1" presStyleIdx="2" presStyleCnt="5"/>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dgm:spPr>
    </dgm:pt>
    <dgm:pt modelId="{4ED13C23-414F-4F3C-ABD5-DEDCF7DEEFE1}" type="pres">
      <dgm:prSet presAssocID="{151115D8-04B1-4AC4-9317-6EEE20595AC3}" presName="wedgeRectCallout1" presStyleLbl="node1" presStyleIdx="2" presStyleCnt="5">
        <dgm:presLayoutVars>
          <dgm:bulletEnabled val="1"/>
        </dgm:presLayoutVars>
      </dgm:prSet>
      <dgm:spPr/>
    </dgm:pt>
    <dgm:pt modelId="{36D01CA4-ACD2-449B-A0C5-01B0F66A4411}" type="pres">
      <dgm:prSet presAssocID="{D0612251-CC3B-4CB9-B3D0-0560A6CCA658}" presName="sibTrans" presStyleCnt="0"/>
      <dgm:spPr/>
    </dgm:pt>
    <dgm:pt modelId="{5C607CD8-BC5C-406E-8945-A3FDB959ABC7}" type="pres">
      <dgm:prSet presAssocID="{AEC6E202-F7FF-46BB-BB50-DE72EBFBE924}" presName="composite" presStyleCnt="0"/>
      <dgm:spPr/>
    </dgm:pt>
    <dgm:pt modelId="{D115B520-BD48-44EF-A25F-F9963813E5F8}" type="pres">
      <dgm:prSet presAssocID="{AEC6E202-F7FF-46BB-BB50-DE72EBFBE924}" presName="rect1" presStyleLbl="bgImgPlace1" presStyleIdx="3" presStyleCnt="5"/>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dgm:spPr>
    </dgm:pt>
    <dgm:pt modelId="{49D2D7CE-DB80-4946-AA49-6E0E9888F772}" type="pres">
      <dgm:prSet presAssocID="{AEC6E202-F7FF-46BB-BB50-DE72EBFBE924}" presName="wedgeRectCallout1" presStyleLbl="node1" presStyleIdx="3" presStyleCnt="5">
        <dgm:presLayoutVars>
          <dgm:bulletEnabled val="1"/>
        </dgm:presLayoutVars>
      </dgm:prSet>
      <dgm:spPr/>
    </dgm:pt>
    <dgm:pt modelId="{562C2B7F-75E5-4252-9BA3-8A71B3D953E9}" type="pres">
      <dgm:prSet presAssocID="{214782AB-9D87-4CBE-8DF5-F6269024E430}" presName="sibTrans" presStyleCnt="0"/>
      <dgm:spPr/>
    </dgm:pt>
    <dgm:pt modelId="{CEDCEF6C-C068-4C63-9CFB-CEC0776DB5CB}" type="pres">
      <dgm:prSet presAssocID="{A10EC1B9-2A4C-4A1D-A958-E6ECA8B93715}" presName="composite" presStyleCnt="0"/>
      <dgm:spPr/>
    </dgm:pt>
    <dgm:pt modelId="{67A796C1-1E52-44BE-9F2D-D6B527DAC212}" type="pres">
      <dgm:prSet presAssocID="{A10EC1B9-2A4C-4A1D-A958-E6ECA8B93715}" presName="rect1" presStyleLbl="bgImgPlace1" presStyleIdx="4" presStyleCnt="5"/>
      <dgm:spPr>
        <a:blipFill>
          <a:blip xmlns:r="http://schemas.openxmlformats.org/officeDocument/2006/relationships" r:embed="rId5"/>
          <a:srcRect/>
          <a:stretch>
            <a:fillRect t="-61000" b="-61000"/>
          </a:stretch>
        </a:blipFill>
      </dgm:spPr>
    </dgm:pt>
    <dgm:pt modelId="{6A6F74DF-9471-435F-B095-8C09B05B91F3}" type="pres">
      <dgm:prSet presAssocID="{A10EC1B9-2A4C-4A1D-A958-E6ECA8B93715}" presName="wedgeRectCallout1" presStyleLbl="node1" presStyleIdx="4" presStyleCnt="5">
        <dgm:presLayoutVars>
          <dgm:bulletEnabled val="1"/>
        </dgm:presLayoutVars>
      </dgm:prSet>
      <dgm:spPr/>
    </dgm:pt>
  </dgm:ptLst>
  <dgm:cxnLst>
    <dgm:cxn modelId="{3D52A602-A4E4-4135-ACFC-D761F22A00AF}" srcId="{2EA5B9C8-D23F-4D06-8516-F06BD6475707}" destId="{E7DB4A9F-1D19-4F46-81D6-1BB7C98100AF}" srcOrd="0" destOrd="0" parTransId="{12F720E0-9A56-40D9-BDBB-E6AE6DB987DB}" sibTransId="{16B0553D-1AD9-47D8-8298-B66518A66B1C}"/>
    <dgm:cxn modelId="{29AEAA0A-F212-4BD8-857A-8FE977F69D3D}" type="presOf" srcId="{151115D8-04B1-4AC4-9317-6EEE20595AC3}" destId="{4ED13C23-414F-4F3C-ABD5-DEDCF7DEEFE1}" srcOrd="0" destOrd="0" presId="urn:microsoft.com/office/officeart/2008/layout/BendingPictureCaptionList"/>
    <dgm:cxn modelId="{97A5891A-2293-4E6A-B9EA-FE8F899E0591}" type="presOf" srcId="{E7DB4A9F-1D19-4F46-81D6-1BB7C98100AF}" destId="{F0607FAA-1A81-4872-8316-1F3F92988388}" srcOrd="0" destOrd="0" presId="urn:microsoft.com/office/officeart/2008/layout/BendingPictureCaptionList"/>
    <dgm:cxn modelId="{0A5A4EA3-D130-4EA7-9B86-80B9A59EFEA5}" type="presOf" srcId="{BC61204D-C954-494D-870D-009F10C0AAB2}" destId="{E1DE6676-0FA9-499A-B6C9-12B3B1931E54}" srcOrd="0" destOrd="0" presId="urn:microsoft.com/office/officeart/2008/layout/BendingPictureCaptionList"/>
    <dgm:cxn modelId="{6CAC5BB4-1BB0-4FCD-8E4E-D161936563D0}" srcId="{2EA5B9C8-D23F-4D06-8516-F06BD6475707}" destId="{BC61204D-C954-494D-870D-009F10C0AAB2}" srcOrd="1" destOrd="0" parTransId="{3D708D40-3946-4D76-91BC-46D891124D1C}" sibTransId="{A56DDAF2-E0F7-45B2-9E4D-0B8FE59DD490}"/>
    <dgm:cxn modelId="{FC2249B9-4574-4A08-B0E4-860663722782}" type="presOf" srcId="{AEC6E202-F7FF-46BB-BB50-DE72EBFBE924}" destId="{49D2D7CE-DB80-4946-AA49-6E0E9888F772}" srcOrd="0" destOrd="0" presId="urn:microsoft.com/office/officeart/2008/layout/BendingPictureCaptionList"/>
    <dgm:cxn modelId="{BB4D3ABA-39BE-4BFD-BED5-1472E61D3687}" srcId="{2EA5B9C8-D23F-4D06-8516-F06BD6475707}" destId="{151115D8-04B1-4AC4-9317-6EEE20595AC3}" srcOrd="2" destOrd="0" parTransId="{DE266DCF-1CE7-428D-AB84-B60B1B5E2126}" sibTransId="{D0612251-CC3B-4CB9-B3D0-0560A6CCA658}"/>
    <dgm:cxn modelId="{B8E142C4-4C5A-41CD-BDCB-FB456A81E304}" type="presOf" srcId="{2EA5B9C8-D23F-4D06-8516-F06BD6475707}" destId="{225AFBB7-7DB1-4204-9B08-B9D7561AD9EA}" srcOrd="0" destOrd="0" presId="urn:microsoft.com/office/officeart/2008/layout/BendingPictureCaptionList"/>
    <dgm:cxn modelId="{F35A2BC9-6950-4065-A1BB-E33378AEC2A2}" srcId="{2EA5B9C8-D23F-4D06-8516-F06BD6475707}" destId="{AEC6E202-F7FF-46BB-BB50-DE72EBFBE924}" srcOrd="3" destOrd="0" parTransId="{4845907E-E6CB-424C-AB56-62ACBF610D09}" sibTransId="{214782AB-9D87-4CBE-8DF5-F6269024E430}"/>
    <dgm:cxn modelId="{1BED21EB-D4BE-4262-B100-D8B4EA035937}" type="presOf" srcId="{A10EC1B9-2A4C-4A1D-A958-E6ECA8B93715}" destId="{6A6F74DF-9471-435F-B095-8C09B05B91F3}" srcOrd="0" destOrd="0" presId="urn:microsoft.com/office/officeart/2008/layout/BendingPictureCaptionList"/>
    <dgm:cxn modelId="{1F730DEE-0128-4E89-AF3B-B59EAD379BC8}" srcId="{2EA5B9C8-D23F-4D06-8516-F06BD6475707}" destId="{A10EC1B9-2A4C-4A1D-A958-E6ECA8B93715}" srcOrd="4" destOrd="0" parTransId="{01D76A47-6EA1-4DC2-9CE8-AFB72FD24A31}" sibTransId="{38B72FAF-F15C-4BC8-BCED-F47EA5FFAF90}"/>
    <dgm:cxn modelId="{871B8729-43DA-472A-8B60-7B9198C3097E}" type="presParOf" srcId="{225AFBB7-7DB1-4204-9B08-B9D7561AD9EA}" destId="{3456F14B-93C4-48AE-9B96-BC7D8FE5A986}" srcOrd="0" destOrd="0" presId="urn:microsoft.com/office/officeart/2008/layout/BendingPictureCaptionList"/>
    <dgm:cxn modelId="{15BB6E4B-72F1-405F-B67F-9302D4E9A458}" type="presParOf" srcId="{3456F14B-93C4-48AE-9B96-BC7D8FE5A986}" destId="{6FD491B8-2203-42DA-889C-5531F74AEA1A}" srcOrd="0" destOrd="0" presId="urn:microsoft.com/office/officeart/2008/layout/BendingPictureCaptionList"/>
    <dgm:cxn modelId="{98F5106C-C792-4AE3-9C60-6AA8500CE1FC}" type="presParOf" srcId="{3456F14B-93C4-48AE-9B96-BC7D8FE5A986}" destId="{F0607FAA-1A81-4872-8316-1F3F92988388}" srcOrd="1" destOrd="0" presId="urn:microsoft.com/office/officeart/2008/layout/BendingPictureCaptionList"/>
    <dgm:cxn modelId="{FA7800E2-578B-4650-9715-5DAACFB4C898}" type="presParOf" srcId="{225AFBB7-7DB1-4204-9B08-B9D7561AD9EA}" destId="{D51DC245-4558-459F-A38B-0559B47766F5}" srcOrd="1" destOrd="0" presId="urn:microsoft.com/office/officeart/2008/layout/BendingPictureCaptionList"/>
    <dgm:cxn modelId="{706959E5-002E-4830-A180-D0E0B0E2C8B1}" type="presParOf" srcId="{225AFBB7-7DB1-4204-9B08-B9D7561AD9EA}" destId="{6B6E415E-D314-4B99-80B7-E4F294445AE9}" srcOrd="2" destOrd="0" presId="urn:microsoft.com/office/officeart/2008/layout/BendingPictureCaptionList"/>
    <dgm:cxn modelId="{715A3F23-206A-4C85-A345-CEB8C7E9456B}" type="presParOf" srcId="{6B6E415E-D314-4B99-80B7-E4F294445AE9}" destId="{3068DCC7-CE25-49FC-A8B0-5877105E32F4}" srcOrd="0" destOrd="0" presId="urn:microsoft.com/office/officeart/2008/layout/BendingPictureCaptionList"/>
    <dgm:cxn modelId="{DC401698-3938-427F-9041-C8EC55CA70EC}" type="presParOf" srcId="{6B6E415E-D314-4B99-80B7-E4F294445AE9}" destId="{E1DE6676-0FA9-499A-B6C9-12B3B1931E54}" srcOrd="1" destOrd="0" presId="urn:microsoft.com/office/officeart/2008/layout/BendingPictureCaptionList"/>
    <dgm:cxn modelId="{8999AEED-C134-42A3-ABCB-05971BDA703C}" type="presParOf" srcId="{225AFBB7-7DB1-4204-9B08-B9D7561AD9EA}" destId="{6613A064-63D4-4CB3-AF5E-B9152989E0D5}" srcOrd="3" destOrd="0" presId="urn:microsoft.com/office/officeart/2008/layout/BendingPictureCaptionList"/>
    <dgm:cxn modelId="{91EF117D-93E2-4C30-A44D-0F02DC7D2BD7}" type="presParOf" srcId="{225AFBB7-7DB1-4204-9B08-B9D7561AD9EA}" destId="{5CF95CFC-525E-42FE-A2E0-A01CD7ACC70D}" srcOrd="4" destOrd="0" presId="urn:microsoft.com/office/officeart/2008/layout/BendingPictureCaptionList"/>
    <dgm:cxn modelId="{83F42E86-D999-47A2-838A-A8FC8C272FE9}" type="presParOf" srcId="{5CF95CFC-525E-42FE-A2E0-A01CD7ACC70D}" destId="{B68CFDC6-D551-4E06-841C-1BA10FC52640}" srcOrd="0" destOrd="0" presId="urn:microsoft.com/office/officeart/2008/layout/BendingPictureCaptionList"/>
    <dgm:cxn modelId="{021F23E8-07E2-4819-B8B8-61480A7BA8AB}" type="presParOf" srcId="{5CF95CFC-525E-42FE-A2E0-A01CD7ACC70D}" destId="{4ED13C23-414F-4F3C-ABD5-DEDCF7DEEFE1}" srcOrd="1" destOrd="0" presId="urn:microsoft.com/office/officeart/2008/layout/BendingPictureCaptionList"/>
    <dgm:cxn modelId="{97D98BA7-83A2-444B-B6CA-5176617E6120}" type="presParOf" srcId="{225AFBB7-7DB1-4204-9B08-B9D7561AD9EA}" destId="{36D01CA4-ACD2-449B-A0C5-01B0F66A4411}" srcOrd="5" destOrd="0" presId="urn:microsoft.com/office/officeart/2008/layout/BendingPictureCaptionList"/>
    <dgm:cxn modelId="{BE316651-42D3-4502-8623-230A099E9F42}" type="presParOf" srcId="{225AFBB7-7DB1-4204-9B08-B9D7561AD9EA}" destId="{5C607CD8-BC5C-406E-8945-A3FDB959ABC7}" srcOrd="6" destOrd="0" presId="urn:microsoft.com/office/officeart/2008/layout/BendingPictureCaptionList"/>
    <dgm:cxn modelId="{4868C45D-7EC6-41F2-A3E8-2C1358D3808B}" type="presParOf" srcId="{5C607CD8-BC5C-406E-8945-A3FDB959ABC7}" destId="{D115B520-BD48-44EF-A25F-F9963813E5F8}" srcOrd="0" destOrd="0" presId="urn:microsoft.com/office/officeart/2008/layout/BendingPictureCaptionList"/>
    <dgm:cxn modelId="{B720E806-4796-4536-BF36-202025B4816D}" type="presParOf" srcId="{5C607CD8-BC5C-406E-8945-A3FDB959ABC7}" destId="{49D2D7CE-DB80-4946-AA49-6E0E9888F772}" srcOrd="1" destOrd="0" presId="urn:microsoft.com/office/officeart/2008/layout/BendingPictureCaptionList"/>
    <dgm:cxn modelId="{4AB71387-8B93-469C-93EC-8ADEE7C83BF9}" type="presParOf" srcId="{225AFBB7-7DB1-4204-9B08-B9D7561AD9EA}" destId="{562C2B7F-75E5-4252-9BA3-8A71B3D953E9}" srcOrd="7" destOrd="0" presId="urn:microsoft.com/office/officeart/2008/layout/BendingPictureCaptionList"/>
    <dgm:cxn modelId="{FE219B2B-EB32-44C8-B318-BFB66CCCB953}" type="presParOf" srcId="{225AFBB7-7DB1-4204-9B08-B9D7561AD9EA}" destId="{CEDCEF6C-C068-4C63-9CFB-CEC0776DB5CB}" srcOrd="8" destOrd="0" presId="urn:microsoft.com/office/officeart/2008/layout/BendingPictureCaptionList"/>
    <dgm:cxn modelId="{E945AE9A-D24F-44DF-B346-0C644D7129A5}" type="presParOf" srcId="{CEDCEF6C-C068-4C63-9CFB-CEC0776DB5CB}" destId="{67A796C1-1E52-44BE-9F2D-D6B527DAC212}" srcOrd="0" destOrd="0" presId="urn:microsoft.com/office/officeart/2008/layout/BendingPictureCaptionList"/>
    <dgm:cxn modelId="{CA3C6BCB-91EA-4281-8E62-0C0631CE0550}" type="presParOf" srcId="{CEDCEF6C-C068-4C63-9CFB-CEC0776DB5CB}" destId="{6A6F74DF-9471-435F-B095-8C09B05B91F3}" srcOrd="1" destOrd="0" presId="urn:microsoft.com/office/officeart/2008/layout/BendingPictureCa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2D03B35-0783-4161-81E1-E8587E5CFA62}" type="doc">
      <dgm:prSet loTypeId="urn:microsoft.com/office/officeart/2005/8/layout/hList7" loCatId="relationship" qsTypeId="urn:microsoft.com/office/officeart/2005/8/quickstyle/simple1" qsCatId="simple" csTypeId="urn:microsoft.com/office/officeart/2005/8/colors/colorful1" csCatId="colorful" phldr="1"/>
      <dgm:spPr/>
    </dgm:pt>
    <dgm:pt modelId="{72088525-7A0D-4653-ACDF-12C804610C6F}">
      <dgm:prSet phldrT="[Texte]" custT="1"/>
      <dgm:spPr>
        <a:solidFill>
          <a:srgbClr val="EC7D84"/>
        </a:solidFill>
      </dgm:spPr>
      <dgm:t>
        <a:bodyPr/>
        <a:lstStyle/>
        <a:p>
          <a:r>
            <a:rPr lang="fr-FR" sz="1000" b="1" dirty="0">
              <a:latin typeface="DINPro" panose="020B0504020101020102" pitchFamily="34" charset="0"/>
            </a:rPr>
            <a:t>Caroline Rouillé </a:t>
          </a:r>
        </a:p>
        <a:p>
          <a:r>
            <a:rPr lang="fr-FR" sz="1000" dirty="0">
              <a:latin typeface="DINPro" panose="020B0504020101020102" pitchFamily="34" charset="0"/>
            </a:rPr>
            <a:t>Référente Nationale CléA </a:t>
          </a:r>
        </a:p>
      </dgm:t>
    </dgm:pt>
    <dgm:pt modelId="{D15ACD75-B061-4E05-AA04-1559F0D0030B}" type="parTrans" cxnId="{39065BDF-0B81-42E7-8FDE-E13F04CC1F9F}">
      <dgm:prSet/>
      <dgm:spPr/>
      <dgm:t>
        <a:bodyPr/>
        <a:lstStyle/>
        <a:p>
          <a:endParaRPr lang="fr-FR" sz="1000">
            <a:latin typeface="DINPro" panose="020B0504020101020102" pitchFamily="34" charset="0"/>
          </a:endParaRPr>
        </a:p>
      </dgm:t>
    </dgm:pt>
    <dgm:pt modelId="{061063F3-B9AF-4A22-9D83-ABFB92A2E26D}" type="sibTrans" cxnId="{39065BDF-0B81-42E7-8FDE-E13F04CC1F9F}">
      <dgm:prSet/>
      <dgm:spPr/>
      <dgm:t>
        <a:bodyPr/>
        <a:lstStyle/>
        <a:p>
          <a:endParaRPr lang="fr-FR" sz="1000">
            <a:latin typeface="DINPro" panose="020B0504020101020102" pitchFamily="34" charset="0"/>
          </a:endParaRPr>
        </a:p>
      </dgm:t>
    </dgm:pt>
    <dgm:pt modelId="{187EC90D-0E75-44B0-B870-24E4C3DAB589}">
      <dgm:prSet phldrT="[Texte]" custT="1"/>
      <dgm:spPr>
        <a:solidFill>
          <a:srgbClr val="E37224"/>
        </a:solidFill>
      </dgm:spPr>
      <dgm:t>
        <a:bodyPr/>
        <a:lstStyle/>
        <a:p>
          <a:r>
            <a:rPr lang="fr-FR" sz="1000" b="1" dirty="0">
              <a:latin typeface="DINPro" panose="020B0504020101020102" pitchFamily="34" charset="0"/>
            </a:rPr>
            <a:t>Christophe Gichtenaere </a:t>
          </a:r>
        </a:p>
        <a:p>
          <a:r>
            <a:rPr lang="fr-FR" sz="1000" dirty="0">
              <a:latin typeface="DINPro" panose="020B0504020101020102" pitchFamily="34" charset="0"/>
            </a:rPr>
            <a:t>Responsable Qualité </a:t>
          </a:r>
        </a:p>
      </dgm:t>
    </dgm:pt>
    <dgm:pt modelId="{DA82EDC6-05BA-4116-BDFA-DBC69A004F2A}" type="parTrans" cxnId="{2392F924-12C1-413A-9A70-3B3E975807D6}">
      <dgm:prSet/>
      <dgm:spPr/>
      <dgm:t>
        <a:bodyPr/>
        <a:lstStyle/>
        <a:p>
          <a:endParaRPr lang="fr-FR" sz="1000">
            <a:latin typeface="DINPro" panose="020B0504020101020102" pitchFamily="34" charset="0"/>
          </a:endParaRPr>
        </a:p>
      </dgm:t>
    </dgm:pt>
    <dgm:pt modelId="{64EFA864-BBE4-4F47-A5FD-C4B55E7EB79D}" type="sibTrans" cxnId="{2392F924-12C1-413A-9A70-3B3E975807D6}">
      <dgm:prSet/>
      <dgm:spPr/>
      <dgm:t>
        <a:bodyPr/>
        <a:lstStyle/>
        <a:p>
          <a:endParaRPr lang="fr-FR" sz="1000">
            <a:latin typeface="DINPro" panose="020B0504020101020102" pitchFamily="34" charset="0"/>
          </a:endParaRPr>
        </a:p>
      </dgm:t>
    </dgm:pt>
    <dgm:pt modelId="{7D8AF7D5-FFE1-47EE-AC7F-BCED3DB1D0DA}">
      <dgm:prSet phldrT="[Texte]" custT="1"/>
      <dgm:spPr>
        <a:solidFill>
          <a:srgbClr val="C29CC7"/>
        </a:solidFill>
      </dgm:spPr>
      <dgm:t>
        <a:bodyPr/>
        <a:lstStyle/>
        <a:p>
          <a:r>
            <a:rPr lang="fr-FR" sz="1000" b="1" dirty="0">
              <a:latin typeface="DINPro" panose="020B0504020101020102" pitchFamily="34" charset="0"/>
            </a:rPr>
            <a:t>Muriel Moujeard</a:t>
          </a:r>
        </a:p>
        <a:p>
          <a:r>
            <a:rPr lang="fr-FR" sz="1000" dirty="0">
              <a:latin typeface="DINPro" panose="020B0504020101020102" pitchFamily="34" charset="0"/>
            </a:rPr>
            <a:t>Responsable du Labo CIBC</a:t>
          </a:r>
        </a:p>
      </dgm:t>
    </dgm:pt>
    <dgm:pt modelId="{10F39506-2FB5-4903-920B-E50D4486068C}" type="parTrans" cxnId="{E5B44B89-C180-4BC1-BFE8-A377397DB4A9}">
      <dgm:prSet/>
      <dgm:spPr/>
      <dgm:t>
        <a:bodyPr/>
        <a:lstStyle/>
        <a:p>
          <a:endParaRPr lang="fr-FR" sz="1000">
            <a:latin typeface="DINPro" panose="020B0504020101020102" pitchFamily="34" charset="0"/>
          </a:endParaRPr>
        </a:p>
      </dgm:t>
    </dgm:pt>
    <dgm:pt modelId="{A81F8A0C-567D-4C3F-BF81-1D4B70649175}" type="sibTrans" cxnId="{E5B44B89-C180-4BC1-BFE8-A377397DB4A9}">
      <dgm:prSet/>
      <dgm:spPr/>
      <dgm:t>
        <a:bodyPr/>
        <a:lstStyle/>
        <a:p>
          <a:endParaRPr lang="fr-FR" sz="1000">
            <a:latin typeface="DINPro" panose="020B0504020101020102" pitchFamily="34" charset="0"/>
          </a:endParaRPr>
        </a:p>
      </dgm:t>
    </dgm:pt>
    <dgm:pt modelId="{AA37DFDE-FAA9-41C8-8BA9-5F7D72FBCC78}">
      <dgm:prSet custT="1"/>
      <dgm:spPr>
        <a:solidFill>
          <a:srgbClr val="76974A"/>
        </a:solidFill>
      </dgm:spPr>
      <dgm:t>
        <a:bodyPr/>
        <a:lstStyle/>
        <a:p>
          <a:endParaRPr lang="fr-FR" sz="1000" b="1" dirty="0">
            <a:latin typeface="DINPro" panose="020B0504020101020102" pitchFamily="34" charset="0"/>
          </a:endParaRPr>
        </a:p>
        <a:p>
          <a:endParaRPr lang="fr-FR" sz="1000" b="1" dirty="0">
            <a:latin typeface="DINPro" panose="020B0504020101020102" pitchFamily="34" charset="0"/>
          </a:endParaRPr>
        </a:p>
        <a:p>
          <a:endParaRPr lang="fr-FR" sz="700" b="1" dirty="0">
            <a:latin typeface="DINPro" panose="020B0504020101020102" pitchFamily="34" charset="0"/>
          </a:endParaRPr>
        </a:p>
        <a:p>
          <a:r>
            <a:rPr lang="fr-FR" sz="1000" b="1" dirty="0">
              <a:latin typeface="DINPro" panose="020B0504020101020102" pitchFamily="34" charset="0"/>
            </a:rPr>
            <a:t>Armelle Jouslin de </a:t>
          </a:r>
          <a:r>
            <a:rPr lang="fr-FR" sz="1000" b="1" dirty="0" err="1">
              <a:latin typeface="DINPro" panose="020B0504020101020102" pitchFamily="34" charset="0"/>
            </a:rPr>
            <a:t>Nouray</a:t>
          </a:r>
          <a:r>
            <a:rPr lang="fr-FR" sz="1000" b="1" dirty="0">
              <a:latin typeface="DINPro" panose="020B0504020101020102" pitchFamily="34" charset="0"/>
            </a:rPr>
            <a:t> </a:t>
          </a:r>
        </a:p>
        <a:p>
          <a:r>
            <a:rPr lang="fr-FR" sz="1000" dirty="0">
              <a:latin typeface="DINPro" panose="020B0504020101020102" pitchFamily="34" charset="0"/>
            </a:rPr>
            <a:t>Consultante Digitale </a:t>
          </a:r>
        </a:p>
        <a:p>
          <a:endParaRPr lang="fr-FR" sz="1000" dirty="0">
            <a:latin typeface="DINPro" panose="020B0504020101020102" pitchFamily="34" charset="0"/>
          </a:endParaRPr>
        </a:p>
        <a:p>
          <a:endParaRPr lang="fr-FR" sz="1000" dirty="0">
            <a:latin typeface="DINPro" panose="020B0504020101020102" pitchFamily="34" charset="0"/>
          </a:endParaRPr>
        </a:p>
      </dgm:t>
    </dgm:pt>
    <dgm:pt modelId="{96AF7864-FB76-4B81-9509-C09234111FC1}" type="parTrans" cxnId="{C24D947B-2D13-40E0-8F7A-6F681F9E26CA}">
      <dgm:prSet/>
      <dgm:spPr/>
      <dgm:t>
        <a:bodyPr/>
        <a:lstStyle/>
        <a:p>
          <a:endParaRPr lang="fr-FR" sz="1000">
            <a:latin typeface="DINPro" panose="020B0504020101020102" pitchFamily="34" charset="0"/>
          </a:endParaRPr>
        </a:p>
      </dgm:t>
    </dgm:pt>
    <dgm:pt modelId="{C4173D3F-E30E-46F4-8993-1722571870C6}" type="sibTrans" cxnId="{C24D947B-2D13-40E0-8F7A-6F681F9E26CA}">
      <dgm:prSet/>
      <dgm:spPr/>
      <dgm:t>
        <a:bodyPr/>
        <a:lstStyle/>
        <a:p>
          <a:endParaRPr lang="fr-FR" sz="1000">
            <a:latin typeface="DINPro" panose="020B0504020101020102" pitchFamily="34" charset="0"/>
          </a:endParaRPr>
        </a:p>
      </dgm:t>
    </dgm:pt>
    <dgm:pt modelId="{ABF659A3-393E-4146-9821-E4C2635B46AB}">
      <dgm:prSet custT="1"/>
      <dgm:spPr>
        <a:solidFill>
          <a:srgbClr val="EAC641"/>
        </a:solidFill>
      </dgm:spPr>
      <dgm:t>
        <a:bodyPr/>
        <a:lstStyle/>
        <a:p>
          <a:endParaRPr lang="fr-FR" sz="700" b="1" dirty="0">
            <a:latin typeface="DINPro" panose="020B0504020101020102" pitchFamily="34" charset="0"/>
          </a:endParaRPr>
        </a:p>
        <a:p>
          <a:r>
            <a:rPr lang="fr-FR" sz="1000" b="1" dirty="0">
              <a:latin typeface="DINPro" panose="020B0504020101020102" pitchFamily="34" charset="0"/>
            </a:rPr>
            <a:t>François </a:t>
          </a:r>
          <a:r>
            <a:rPr lang="fr-FR" sz="1000" b="1" dirty="0" err="1">
              <a:latin typeface="DINPro" panose="020B0504020101020102" pitchFamily="34" charset="0"/>
            </a:rPr>
            <a:t>Banizette</a:t>
          </a:r>
          <a:endParaRPr lang="fr-FR" sz="1000" b="1" dirty="0">
            <a:latin typeface="DINPro" panose="020B0504020101020102" pitchFamily="34" charset="0"/>
          </a:endParaRPr>
        </a:p>
        <a:p>
          <a:r>
            <a:rPr lang="fr-FR" sz="1000" dirty="0">
              <a:latin typeface="DINPro" panose="020B0504020101020102" pitchFamily="34" charset="0"/>
            </a:rPr>
            <a:t>Référent Réseaux Sociaux  </a:t>
          </a:r>
        </a:p>
      </dgm:t>
    </dgm:pt>
    <dgm:pt modelId="{EDBD8C50-5403-44DE-8192-D778132B73D6}" type="parTrans" cxnId="{8E8548E3-4C41-4A9E-A765-6EFB898E0426}">
      <dgm:prSet/>
      <dgm:spPr/>
      <dgm:t>
        <a:bodyPr/>
        <a:lstStyle/>
        <a:p>
          <a:endParaRPr lang="fr-FR" sz="1000">
            <a:latin typeface="DINPro" panose="020B0504020101020102" pitchFamily="34" charset="0"/>
          </a:endParaRPr>
        </a:p>
      </dgm:t>
    </dgm:pt>
    <dgm:pt modelId="{1B650008-11A8-431C-B640-6758A85477ED}" type="sibTrans" cxnId="{8E8548E3-4C41-4A9E-A765-6EFB898E0426}">
      <dgm:prSet/>
      <dgm:spPr/>
      <dgm:t>
        <a:bodyPr/>
        <a:lstStyle/>
        <a:p>
          <a:endParaRPr lang="fr-FR" sz="1000">
            <a:latin typeface="DINPro" panose="020B0504020101020102" pitchFamily="34" charset="0"/>
          </a:endParaRPr>
        </a:p>
      </dgm:t>
    </dgm:pt>
    <dgm:pt modelId="{C1F82069-72A8-4312-BECB-8E01A1B45C1C}">
      <dgm:prSet custT="1"/>
      <dgm:spPr>
        <a:solidFill>
          <a:srgbClr val="D7AF8C"/>
        </a:solidFill>
      </dgm:spPr>
      <dgm:t>
        <a:bodyPr/>
        <a:lstStyle/>
        <a:p>
          <a:r>
            <a:rPr lang="fr-FR" sz="1000" b="1" dirty="0">
              <a:latin typeface="DINPro" panose="020B0504020101020102" pitchFamily="34" charset="0"/>
            </a:rPr>
            <a:t>Catherine </a:t>
          </a:r>
          <a:r>
            <a:rPr lang="fr-FR" sz="1000" b="1" dirty="0" err="1">
              <a:latin typeface="DINPro" panose="020B0504020101020102" pitchFamily="34" charset="0"/>
            </a:rPr>
            <a:t>Légé</a:t>
          </a:r>
          <a:r>
            <a:rPr lang="fr-FR" sz="1000" b="1" dirty="0">
              <a:latin typeface="DINPro" panose="020B0504020101020102" pitchFamily="34" charset="0"/>
            </a:rPr>
            <a:t> </a:t>
          </a:r>
        </a:p>
        <a:p>
          <a:r>
            <a:rPr lang="fr-FR" sz="1000" dirty="0">
              <a:latin typeface="DINPro" panose="020B0504020101020102" pitchFamily="34" charset="0"/>
            </a:rPr>
            <a:t>DPO </a:t>
          </a:r>
        </a:p>
      </dgm:t>
    </dgm:pt>
    <dgm:pt modelId="{6AA63228-B336-4AF9-9AF6-EB417FC46739}" type="parTrans" cxnId="{98F3B8A5-55D4-4647-8647-8E29933DA440}">
      <dgm:prSet/>
      <dgm:spPr/>
      <dgm:t>
        <a:bodyPr/>
        <a:lstStyle/>
        <a:p>
          <a:endParaRPr lang="fr-FR" sz="1000">
            <a:latin typeface="DINPro" panose="020B0504020101020102" pitchFamily="34" charset="0"/>
          </a:endParaRPr>
        </a:p>
      </dgm:t>
    </dgm:pt>
    <dgm:pt modelId="{C8C3E7FF-2CD9-4D1C-A3F9-D43F34D3CC17}" type="sibTrans" cxnId="{98F3B8A5-55D4-4647-8647-8E29933DA440}">
      <dgm:prSet/>
      <dgm:spPr/>
      <dgm:t>
        <a:bodyPr/>
        <a:lstStyle/>
        <a:p>
          <a:endParaRPr lang="fr-FR" sz="1000">
            <a:latin typeface="DINPro" panose="020B0504020101020102" pitchFamily="34" charset="0"/>
          </a:endParaRPr>
        </a:p>
      </dgm:t>
    </dgm:pt>
    <dgm:pt modelId="{8C16A9D8-1125-4A35-BAB6-15541BAF8070}">
      <dgm:prSet custT="1"/>
      <dgm:spPr>
        <a:solidFill>
          <a:srgbClr val="182D38"/>
        </a:solidFill>
      </dgm:spPr>
      <dgm:t>
        <a:bodyPr/>
        <a:lstStyle/>
        <a:p>
          <a:endParaRPr lang="fr-FR" sz="1000" dirty="0">
            <a:latin typeface="DINPro" panose="020B0504020101020102" pitchFamily="34" charset="0"/>
          </a:endParaRPr>
        </a:p>
        <a:p>
          <a:endParaRPr lang="fr-FR" sz="1000" b="1" dirty="0">
            <a:latin typeface="DINPro" panose="020B0504020101020102" pitchFamily="34" charset="0"/>
          </a:endParaRPr>
        </a:p>
        <a:p>
          <a:r>
            <a:rPr lang="fr-FR" sz="1000" b="1" dirty="0">
              <a:latin typeface="DINPro" panose="020B0504020101020102" pitchFamily="34" charset="0"/>
            </a:rPr>
            <a:t>Isabelle Brogniart</a:t>
          </a:r>
        </a:p>
        <a:p>
          <a:r>
            <a:rPr lang="fr-FR" sz="1000" dirty="0">
              <a:latin typeface="DINPro" panose="020B0504020101020102" pitchFamily="34" charset="0"/>
            </a:rPr>
            <a:t>Référente Nationale VAE  </a:t>
          </a:r>
        </a:p>
        <a:p>
          <a:endParaRPr lang="fr-FR" sz="1000" dirty="0">
            <a:latin typeface="DINPro" panose="020B0504020101020102" pitchFamily="34" charset="0"/>
          </a:endParaRPr>
        </a:p>
        <a:p>
          <a:endParaRPr lang="fr-FR" sz="1000" dirty="0">
            <a:latin typeface="DINPro" panose="020B0504020101020102" pitchFamily="34" charset="0"/>
          </a:endParaRPr>
        </a:p>
      </dgm:t>
    </dgm:pt>
    <dgm:pt modelId="{96B2541E-C76F-4E73-A160-A15CB0C8EA9A}" type="parTrans" cxnId="{C9753961-E652-4600-9E31-34950DFDDCC0}">
      <dgm:prSet/>
      <dgm:spPr/>
      <dgm:t>
        <a:bodyPr/>
        <a:lstStyle/>
        <a:p>
          <a:endParaRPr lang="fr-FR" sz="1000">
            <a:latin typeface="DINPro" panose="020B0504020101020102" pitchFamily="34" charset="0"/>
          </a:endParaRPr>
        </a:p>
      </dgm:t>
    </dgm:pt>
    <dgm:pt modelId="{24D1C7C8-FF76-4DB0-AB89-8D1E11DBB961}" type="sibTrans" cxnId="{C9753961-E652-4600-9E31-34950DFDDCC0}">
      <dgm:prSet/>
      <dgm:spPr/>
      <dgm:t>
        <a:bodyPr/>
        <a:lstStyle/>
        <a:p>
          <a:endParaRPr lang="fr-FR" sz="1000">
            <a:latin typeface="DINPro" panose="020B0504020101020102" pitchFamily="34" charset="0"/>
          </a:endParaRPr>
        </a:p>
      </dgm:t>
    </dgm:pt>
    <dgm:pt modelId="{9C9207B8-9CD5-499A-9D16-7A59BF913861}" type="pres">
      <dgm:prSet presAssocID="{C2D03B35-0783-4161-81E1-E8587E5CFA62}" presName="Name0" presStyleCnt="0">
        <dgm:presLayoutVars>
          <dgm:dir/>
          <dgm:resizeHandles val="exact"/>
        </dgm:presLayoutVars>
      </dgm:prSet>
      <dgm:spPr/>
    </dgm:pt>
    <dgm:pt modelId="{EA914E6E-3849-4938-BE3F-4111C53F3FEA}" type="pres">
      <dgm:prSet presAssocID="{C2D03B35-0783-4161-81E1-E8587E5CFA62}" presName="fgShape" presStyleLbl="fgShp" presStyleIdx="0" presStyleCnt="1"/>
      <dgm:spPr>
        <a:solidFill>
          <a:srgbClr val="CCC4BE"/>
        </a:solidFill>
      </dgm:spPr>
    </dgm:pt>
    <dgm:pt modelId="{BD2A14ED-C526-49F6-85B4-27E5436020CB}" type="pres">
      <dgm:prSet presAssocID="{C2D03B35-0783-4161-81E1-E8587E5CFA62}" presName="linComp" presStyleCnt="0"/>
      <dgm:spPr/>
    </dgm:pt>
    <dgm:pt modelId="{C2209036-5D71-43A1-A935-D2B8766FBD6C}" type="pres">
      <dgm:prSet presAssocID="{72088525-7A0D-4653-ACDF-12C804610C6F}" presName="compNode" presStyleCnt="0"/>
      <dgm:spPr/>
    </dgm:pt>
    <dgm:pt modelId="{90AA2C04-D29D-4BF7-98B1-FF5A4ABEE4F2}" type="pres">
      <dgm:prSet presAssocID="{72088525-7A0D-4653-ACDF-12C804610C6F}" presName="bkgdShape" presStyleLbl="node1" presStyleIdx="0" presStyleCnt="7" custLinFactNeighborX="-7530" custLinFactNeighborY="-2087"/>
      <dgm:spPr/>
    </dgm:pt>
    <dgm:pt modelId="{425D4C1B-FF26-44A4-9476-684C50132837}" type="pres">
      <dgm:prSet presAssocID="{72088525-7A0D-4653-ACDF-12C804610C6F}" presName="nodeTx" presStyleLbl="node1" presStyleIdx="0" presStyleCnt="7">
        <dgm:presLayoutVars>
          <dgm:bulletEnabled val="1"/>
        </dgm:presLayoutVars>
      </dgm:prSet>
      <dgm:spPr/>
    </dgm:pt>
    <dgm:pt modelId="{2DD5EEA7-E866-4EAA-97BB-52947DEF2729}" type="pres">
      <dgm:prSet presAssocID="{72088525-7A0D-4653-ACDF-12C804610C6F}" presName="invisiNode" presStyleLbl="node1" presStyleIdx="0" presStyleCnt="7"/>
      <dgm:spPr/>
    </dgm:pt>
    <dgm:pt modelId="{6A4D7021-4C70-4F9B-B696-757CF2A35B5A}" type="pres">
      <dgm:prSet presAssocID="{72088525-7A0D-4653-ACDF-12C804610C6F}" presName="imagNode" presStyleLbl="fgImgPlace1" presStyleIdx="0" presStyleCnt="7"/>
      <dgm:spPr>
        <a:blipFill>
          <a:blip xmlns:r="http://schemas.openxmlformats.org/officeDocument/2006/relationships" r:embed="rId1"/>
          <a:srcRect/>
          <a:stretch>
            <a:fillRect l="-26000" r="-26000"/>
          </a:stretch>
        </a:blipFill>
      </dgm:spPr>
    </dgm:pt>
    <dgm:pt modelId="{77437E41-7966-4B4D-9EED-717B9DC7A99F}" type="pres">
      <dgm:prSet presAssocID="{061063F3-B9AF-4A22-9D83-ABFB92A2E26D}" presName="sibTrans" presStyleLbl="sibTrans2D1" presStyleIdx="0" presStyleCnt="0"/>
      <dgm:spPr/>
    </dgm:pt>
    <dgm:pt modelId="{8CB6BA74-80E1-4741-9386-6BA41FE59F5F}" type="pres">
      <dgm:prSet presAssocID="{187EC90D-0E75-44B0-B870-24E4C3DAB589}" presName="compNode" presStyleCnt="0"/>
      <dgm:spPr/>
    </dgm:pt>
    <dgm:pt modelId="{C060D52D-EB82-48AE-8F37-13FF19ED8042}" type="pres">
      <dgm:prSet presAssocID="{187EC90D-0E75-44B0-B870-24E4C3DAB589}" presName="bkgdShape" presStyleLbl="node1" presStyleIdx="1" presStyleCnt="7"/>
      <dgm:spPr/>
    </dgm:pt>
    <dgm:pt modelId="{8EE26E17-16C0-4AF1-A5D0-E6D7684CF12C}" type="pres">
      <dgm:prSet presAssocID="{187EC90D-0E75-44B0-B870-24E4C3DAB589}" presName="nodeTx" presStyleLbl="node1" presStyleIdx="1" presStyleCnt="7">
        <dgm:presLayoutVars>
          <dgm:bulletEnabled val="1"/>
        </dgm:presLayoutVars>
      </dgm:prSet>
      <dgm:spPr/>
    </dgm:pt>
    <dgm:pt modelId="{533742D7-FF27-4AAD-AD16-1278907BEBC9}" type="pres">
      <dgm:prSet presAssocID="{187EC90D-0E75-44B0-B870-24E4C3DAB589}" presName="invisiNode" presStyleLbl="node1" presStyleIdx="1" presStyleCnt="7"/>
      <dgm:spPr/>
    </dgm:pt>
    <dgm:pt modelId="{A5E15980-8992-4A8F-AF6A-EDE242C4543D}" type="pres">
      <dgm:prSet presAssocID="{187EC90D-0E75-44B0-B870-24E4C3DAB589}" presName="imagNode" presStyleLbl="fgImgPlace1" presStyleIdx="1" presStyleCnt="7"/>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dgm:spPr>
    </dgm:pt>
    <dgm:pt modelId="{7A40929E-63DC-4ECC-931F-CBB2F0555E92}" type="pres">
      <dgm:prSet presAssocID="{64EFA864-BBE4-4F47-A5FD-C4B55E7EB79D}" presName="sibTrans" presStyleLbl="sibTrans2D1" presStyleIdx="0" presStyleCnt="0"/>
      <dgm:spPr/>
    </dgm:pt>
    <dgm:pt modelId="{6A2D6AB6-D3E4-4605-806B-CEA2020D030B}" type="pres">
      <dgm:prSet presAssocID="{7D8AF7D5-FFE1-47EE-AC7F-BCED3DB1D0DA}" presName="compNode" presStyleCnt="0"/>
      <dgm:spPr/>
    </dgm:pt>
    <dgm:pt modelId="{49DDC2CF-06EA-413F-AA0A-954F004D6060}" type="pres">
      <dgm:prSet presAssocID="{7D8AF7D5-FFE1-47EE-AC7F-BCED3DB1D0DA}" presName="bkgdShape" presStyleLbl="node1" presStyleIdx="2" presStyleCnt="7"/>
      <dgm:spPr/>
    </dgm:pt>
    <dgm:pt modelId="{EF61EFCD-A75E-4933-BF01-B20AEBF37037}" type="pres">
      <dgm:prSet presAssocID="{7D8AF7D5-FFE1-47EE-AC7F-BCED3DB1D0DA}" presName="nodeTx" presStyleLbl="node1" presStyleIdx="2" presStyleCnt="7">
        <dgm:presLayoutVars>
          <dgm:bulletEnabled val="1"/>
        </dgm:presLayoutVars>
      </dgm:prSet>
      <dgm:spPr/>
    </dgm:pt>
    <dgm:pt modelId="{C4C36519-75BA-47E0-B46D-AD81FF265720}" type="pres">
      <dgm:prSet presAssocID="{7D8AF7D5-FFE1-47EE-AC7F-BCED3DB1D0DA}" presName="invisiNode" presStyleLbl="node1" presStyleIdx="2" presStyleCnt="7"/>
      <dgm:spPr/>
    </dgm:pt>
    <dgm:pt modelId="{F9F8DD08-6867-48C6-9793-7B1DCB280E8E}" type="pres">
      <dgm:prSet presAssocID="{7D8AF7D5-FFE1-47EE-AC7F-BCED3DB1D0DA}" presName="imagNode" presStyleLbl="fgImgPlace1" presStyleIdx="2" presStyleCnt="7"/>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dgm:spPr>
    </dgm:pt>
    <dgm:pt modelId="{2EF2B784-F3DB-420D-82EF-6ED79A247A17}" type="pres">
      <dgm:prSet presAssocID="{A81F8A0C-567D-4C3F-BF81-1D4B70649175}" presName="sibTrans" presStyleLbl="sibTrans2D1" presStyleIdx="0" presStyleCnt="0"/>
      <dgm:spPr/>
    </dgm:pt>
    <dgm:pt modelId="{1FDC218D-99D6-43D3-BB6F-DA45EE8333C7}" type="pres">
      <dgm:prSet presAssocID="{8C16A9D8-1125-4A35-BAB6-15541BAF8070}" presName="compNode" presStyleCnt="0"/>
      <dgm:spPr/>
    </dgm:pt>
    <dgm:pt modelId="{0046A89C-4AD6-44DA-90E8-B9EF97A001B0}" type="pres">
      <dgm:prSet presAssocID="{8C16A9D8-1125-4A35-BAB6-15541BAF8070}" presName="bkgdShape" presStyleLbl="node1" presStyleIdx="3" presStyleCnt="7"/>
      <dgm:spPr/>
    </dgm:pt>
    <dgm:pt modelId="{59F922C1-312E-4642-99B7-C0C0D797DE3A}" type="pres">
      <dgm:prSet presAssocID="{8C16A9D8-1125-4A35-BAB6-15541BAF8070}" presName="nodeTx" presStyleLbl="node1" presStyleIdx="3" presStyleCnt="7">
        <dgm:presLayoutVars>
          <dgm:bulletEnabled val="1"/>
        </dgm:presLayoutVars>
      </dgm:prSet>
      <dgm:spPr/>
    </dgm:pt>
    <dgm:pt modelId="{86C8DD01-2913-4D29-9A07-759534E9253C}" type="pres">
      <dgm:prSet presAssocID="{8C16A9D8-1125-4A35-BAB6-15541BAF8070}" presName="invisiNode" presStyleLbl="node1" presStyleIdx="3" presStyleCnt="7"/>
      <dgm:spPr/>
    </dgm:pt>
    <dgm:pt modelId="{18A058CF-F889-4F71-AE45-8C1C78C93512}" type="pres">
      <dgm:prSet presAssocID="{8C16A9D8-1125-4A35-BAB6-15541BAF8070}" presName="imagNode" presStyleLbl="fgImgPlace1" presStyleIdx="3" presStyleCnt="7"/>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dgm:spPr>
    </dgm:pt>
    <dgm:pt modelId="{BF815517-F8E7-490E-A2AD-73B03B876852}" type="pres">
      <dgm:prSet presAssocID="{24D1C7C8-FF76-4DB0-AB89-8D1E11DBB961}" presName="sibTrans" presStyleLbl="sibTrans2D1" presStyleIdx="0" presStyleCnt="0"/>
      <dgm:spPr/>
    </dgm:pt>
    <dgm:pt modelId="{11BD19BE-9F4A-42B5-AA42-73C76E66A062}" type="pres">
      <dgm:prSet presAssocID="{AA37DFDE-FAA9-41C8-8BA9-5F7D72FBCC78}" presName="compNode" presStyleCnt="0"/>
      <dgm:spPr/>
    </dgm:pt>
    <dgm:pt modelId="{CCFEA250-C31C-41E5-B60D-AE77B66960CD}" type="pres">
      <dgm:prSet presAssocID="{AA37DFDE-FAA9-41C8-8BA9-5F7D72FBCC78}" presName="bkgdShape" presStyleLbl="node1" presStyleIdx="4" presStyleCnt="7"/>
      <dgm:spPr/>
    </dgm:pt>
    <dgm:pt modelId="{E4FF5FC7-42FF-4C34-989E-3494F297C21D}" type="pres">
      <dgm:prSet presAssocID="{AA37DFDE-FAA9-41C8-8BA9-5F7D72FBCC78}" presName="nodeTx" presStyleLbl="node1" presStyleIdx="4" presStyleCnt="7">
        <dgm:presLayoutVars>
          <dgm:bulletEnabled val="1"/>
        </dgm:presLayoutVars>
      </dgm:prSet>
      <dgm:spPr/>
    </dgm:pt>
    <dgm:pt modelId="{C171A392-D193-4EBD-99B2-C352A2C5A642}" type="pres">
      <dgm:prSet presAssocID="{AA37DFDE-FAA9-41C8-8BA9-5F7D72FBCC78}" presName="invisiNode" presStyleLbl="node1" presStyleIdx="4" presStyleCnt="7"/>
      <dgm:spPr/>
    </dgm:pt>
    <dgm:pt modelId="{72CBF175-8E60-4D57-A5A7-83DC73CEE725}" type="pres">
      <dgm:prSet presAssocID="{AA37DFDE-FAA9-41C8-8BA9-5F7D72FBCC78}" presName="imagNode" presStyleLbl="fgImgPlace1" presStyleIdx="4" presStyleCnt="7"/>
      <dgm:spPr>
        <a:blipFill>
          <a:blip xmlns:r="http://schemas.openxmlformats.org/officeDocument/2006/relationships" r:embed="rId5" cstate="print">
            <a:extLst>
              <a:ext uri="{28A0092B-C50C-407E-A947-70E740481C1C}">
                <a14:useLocalDpi xmlns:a14="http://schemas.microsoft.com/office/drawing/2010/main" val="0"/>
              </a:ext>
            </a:extLst>
          </a:blip>
          <a:srcRect/>
          <a:stretch>
            <a:fillRect/>
          </a:stretch>
        </a:blipFill>
      </dgm:spPr>
    </dgm:pt>
    <dgm:pt modelId="{9067682A-81B4-4F10-B522-B4096E307F5B}" type="pres">
      <dgm:prSet presAssocID="{C4173D3F-E30E-46F4-8993-1722571870C6}" presName="sibTrans" presStyleLbl="sibTrans2D1" presStyleIdx="0" presStyleCnt="0"/>
      <dgm:spPr/>
    </dgm:pt>
    <dgm:pt modelId="{0246DF0F-C31B-44B7-AB96-6CC534F7989A}" type="pres">
      <dgm:prSet presAssocID="{ABF659A3-393E-4146-9821-E4C2635B46AB}" presName="compNode" presStyleCnt="0"/>
      <dgm:spPr/>
    </dgm:pt>
    <dgm:pt modelId="{D7CAE758-FF98-4CFE-B47E-7B3F292841C0}" type="pres">
      <dgm:prSet presAssocID="{ABF659A3-393E-4146-9821-E4C2635B46AB}" presName="bkgdShape" presStyleLbl="node1" presStyleIdx="5" presStyleCnt="7"/>
      <dgm:spPr/>
    </dgm:pt>
    <dgm:pt modelId="{B3867D79-AB58-41D2-808A-3EA7E363257E}" type="pres">
      <dgm:prSet presAssocID="{ABF659A3-393E-4146-9821-E4C2635B46AB}" presName="nodeTx" presStyleLbl="node1" presStyleIdx="5" presStyleCnt="7">
        <dgm:presLayoutVars>
          <dgm:bulletEnabled val="1"/>
        </dgm:presLayoutVars>
      </dgm:prSet>
      <dgm:spPr/>
    </dgm:pt>
    <dgm:pt modelId="{85580939-4738-498B-9F70-9BC8C65E93F4}" type="pres">
      <dgm:prSet presAssocID="{ABF659A3-393E-4146-9821-E4C2635B46AB}" presName="invisiNode" presStyleLbl="node1" presStyleIdx="5" presStyleCnt="7"/>
      <dgm:spPr/>
    </dgm:pt>
    <dgm:pt modelId="{92426AA6-C827-4738-B3BA-43657AD283BA}" type="pres">
      <dgm:prSet presAssocID="{ABF659A3-393E-4146-9821-E4C2635B46AB}" presName="imagNode" presStyleLbl="fgImgPlace1" presStyleIdx="5" presStyleCnt="7"/>
      <dgm:spPr>
        <a:blipFill>
          <a:blip xmlns:r="http://schemas.openxmlformats.org/officeDocument/2006/relationships" r:embed="rId6" cstate="print">
            <a:extLst>
              <a:ext uri="{28A0092B-C50C-407E-A947-70E740481C1C}">
                <a14:useLocalDpi xmlns:a14="http://schemas.microsoft.com/office/drawing/2010/main" val="0"/>
              </a:ext>
            </a:extLst>
          </a:blip>
          <a:srcRect/>
          <a:stretch>
            <a:fillRect/>
          </a:stretch>
        </a:blipFill>
      </dgm:spPr>
    </dgm:pt>
    <dgm:pt modelId="{4F41B580-0968-4989-A264-6B013E2293D6}" type="pres">
      <dgm:prSet presAssocID="{1B650008-11A8-431C-B640-6758A85477ED}" presName="sibTrans" presStyleLbl="sibTrans2D1" presStyleIdx="0" presStyleCnt="0"/>
      <dgm:spPr/>
    </dgm:pt>
    <dgm:pt modelId="{3193574C-F0DB-4C3C-8E2A-449E439D40BB}" type="pres">
      <dgm:prSet presAssocID="{C1F82069-72A8-4312-BECB-8E01A1B45C1C}" presName="compNode" presStyleCnt="0"/>
      <dgm:spPr/>
    </dgm:pt>
    <dgm:pt modelId="{7A1E54B1-CB1B-4EED-9A59-EB49D1249145}" type="pres">
      <dgm:prSet presAssocID="{C1F82069-72A8-4312-BECB-8E01A1B45C1C}" presName="bkgdShape" presStyleLbl="node1" presStyleIdx="6" presStyleCnt="7"/>
      <dgm:spPr/>
    </dgm:pt>
    <dgm:pt modelId="{BB1A2BD4-4F82-4F2A-8703-5595E5223D9A}" type="pres">
      <dgm:prSet presAssocID="{C1F82069-72A8-4312-BECB-8E01A1B45C1C}" presName="nodeTx" presStyleLbl="node1" presStyleIdx="6" presStyleCnt="7">
        <dgm:presLayoutVars>
          <dgm:bulletEnabled val="1"/>
        </dgm:presLayoutVars>
      </dgm:prSet>
      <dgm:spPr/>
    </dgm:pt>
    <dgm:pt modelId="{E9C5936C-E132-4539-A6CD-EA8F92B67546}" type="pres">
      <dgm:prSet presAssocID="{C1F82069-72A8-4312-BECB-8E01A1B45C1C}" presName="invisiNode" presStyleLbl="node1" presStyleIdx="6" presStyleCnt="7"/>
      <dgm:spPr/>
    </dgm:pt>
    <dgm:pt modelId="{39B8930D-DFA0-40C3-89D2-5C855BA8EFBD}" type="pres">
      <dgm:prSet presAssocID="{C1F82069-72A8-4312-BECB-8E01A1B45C1C}" presName="imagNode" presStyleLbl="fgImgPlace1" presStyleIdx="6" presStyleCnt="7"/>
      <dgm:spPr>
        <a:blipFill>
          <a:blip xmlns:r="http://schemas.openxmlformats.org/officeDocument/2006/relationships" r:embed="rId7" cstate="print">
            <a:extLst>
              <a:ext uri="{28A0092B-C50C-407E-A947-70E740481C1C}">
                <a14:useLocalDpi xmlns:a14="http://schemas.microsoft.com/office/drawing/2010/main" val="0"/>
              </a:ext>
            </a:extLst>
          </a:blip>
          <a:srcRect/>
          <a:stretch>
            <a:fillRect/>
          </a:stretch>
        </a:blipFill>
      </dgm:spPr>
    </dgm:pt>
  </dgm:ptLst>
  <dgm:cxnLst>
    <dgm:cxn modelId="{95868A10-F809-4790-BB6E-5F801FDCE38B}" type="presOf" srcId="{8C16A9D8-1125-4A35-BAB6-15541BAF8070}" destId="{0046A89C-4AD6-44DA-90E8-B9EF97A001B0}" srcOrd="0" destOrd="0" presId="urn:microsoft.com/office/officeart/2005/8/layout/hList7"/>
    <dgm:cxn modelId="{17AEED1A-682C-4C39-ABED-92FA81C93BE3}" type="presOf" srcId="{ABF659A3-393E-4146-9821-E4C2635B46AB}" destId="{B3867D79-AB58-41D2-808A-3EA7E363257E}" srcOrd="1" destOrd="0" presId="urn:microsoft.com/office/officeart/2005/8/layout/hList7"/>
    <dgm:cxn modelId="{17EA181C-A7F4-4585-95AD-D60EFADBCD27}" type="presOf" srcId="{1B650008-11A8-431C-B640-6758A85477ED}" destId="{4F41B580-0968-4989-A264-6B013E2293D6}" srcOrd="0" destOrd="0" presId="urn:microsoft.com/office/officeart/2005/8/layout/hList7"/>
    <dgm:cxn modelId="{0754921C-1C1E-4DE0-906F-736ABE9EB321}" type="presOf" srcId="{C1F82069-72A8-4312-BECB-8E01A1B45C1C}" destId="{7A1E54B1-CB1B-4EED-9A59-EB49D1249145}" srcOrd="0" destOrd="0" presId="urn:microsoft.com/office/officeart/2005/8/layout/hList7"/>
    <dgm:cxn modelId="{7FD95624-51FD-49D9-A398-7E7385763C49}" type="presOf" srcId="{7D8AF7D5-FFE1-47EE-AC7F-BCED3DB1D0DA}" destId="{49DDC2CF-06EA-413F-AA0A-954F004D6060}" srcOrd="0" destOrd="0" presId="urn:microsoft.com/office/officeart/2005/8/layout/hList7"/>
    <dgm:cxn modelId="{2392F924-12C1-413A-9A70-3B3E975807D6}" srcId="{C2D03B35-0783-4161-81E1-E8587E5CFA62}" destId="{187EC90D-0E75-44B0-B870-24E4C3DAB589}" srcOrd="1" destOrd="0" parTransId="{DA82EDC6-05BA-4116-BDFA-DBC69A004F2A}" sibTransId="{64EFA864-BBE4-4F47-A5FD-C4B55E7EB79D}"/>
    <dgm:cxn modelId="{3DC3022C-5645-4FBC-9D15-A9779E20AED6}" type="presOf" srcId="{72088525-7A0D-4653-ACDF-12C804610C6F}" destId="{90AA2C04-D29D-4BF7-98B1-FF5A4ABEE4F2}" srcOrd="0" destOrd="0" presId="urn:microsoft.com/office/officeart/2005/8/layout/hList7"/>
    <dgm:cxn modelId="{F0A32331-9FCB-4660-BA48-625182C5DDBA}" type="presOf" srcId="{ABF659A3-393E-4146-9821-E4C2635B46AB}" destId="{D7CAE758-FF98-4CFE-B47E-7B3F292841C0}" srcOrd="0" destOrd="0" presId="urn:microsoft.com/office/officeart/2005/8/layout/hList7"/>
    <dgm:cxn modelId="{9B7A7739-409A-4D04-BAA0-CE6EC611F813}" type="presOf" srcId="{8C16A9D8-1125-4A35-BAB6-15541BAF8070}" destId="{59F922C1-312E-4642-99B7-C0C0D797DE3A}" srcOrd="1" destOrd="0" presId="urn:microsoft.com/office/officeart/2005/8/layout/hList7"/>
    <dgm:cxn modelId="{C9753961-E652-4600-9E31-34950DFDDCC0}" srcId="{C2D03B35-0783-4161-81E1-E8587E5CFA62}" destId="{8C16A9D8-1125-4A35-BAB6-15541BAF8070}" srcOrd="3" destOrd="0" parTransId="{96B2541E-C76F-4E73-A160-A15CB0C8EA9A}" sibTransId="{24D1C7C8-FF76-4DB0-AB89-8D1E11DBB961}"/>
    <dgm:cxn modelId="{778F4866-12C6-4975-A269-4296A78ACAB8}" type="presOf" srcId="{187EC90D-0E75-44B0-B870-24E4C3DAB589}" destId="{C060D52D-EB82-48AE-8F37-13FF19ED8042}" srcOrd="0" destOrd="0" presId="urn:microsoft.com/office/officeart/2005/8/layout/hList7"/>
    <dgm:cxn modelId="{14C49566-8B97-45CE-A978-344D69BD42A8}" type="presOf" srcId="{72088525-7A0D-4653-ACDF-12C804610C6F}" destId="{425D4C1B-FF26-44A4-9476-684C50132837}" srcOrd="1" destOrd="0" presId="urn:microsoft.com/office/officeart/2005/8/layout/hList7"/>
    <dgm:cxn modelId="{CC3A6167-588C-4C18-9C8D-23D94A9930B3}" type="presOf" srcId="{061063F3-B9AF-4A22-9D83-ABFB92A2E26D}" destId="{77437E41-7966-4B4D-9EED-717B9DC7A99F}" srcOrd="0" destOrd="0" presId="urn:microsoft.com/office/officeart/2005/8/layout/hList7"/>
    <dgm:cxn modelId="{8016D36A-1657-40C6-8D1C-48B63BE6F492}" type="presOf" srcId="{C4173D3F-E30E-46F4-8993-1722571870C6}" destId="{9067682A-81B4-4F10-B522-B4096E307F5B}" srcOrd="0" destOrd="0" presId="urn:microsoft.com/office/officeart/2005/8/layout/hList7"/>
    <dgm:cxn modelId="{58CA6151-4B77-4B2C-884D-82F1D581A6F0}" type="presOf" srcId="{AA37DFDE-FAA9-41C8-8BA9-5F7D72FBCC78}" destId="{CCFEA250-C31C-41E5-B60D-AE77B66960CD}" srcOrd="0" destOrd="0" presId="urn:microsoft.com/office/officeart/2005/8/layout/hList7"/>
    <dgm:cxn modelId="{C24D947B-2D13-40E0-8F7A-6F681F9E26CA}" srcId="{C2D03B35-0783-4161-81E1-E8587E5CFA62}" destId="{AA37DFDE-FAA9-41C8-8BA9-5F7D72FBCC78}" srcOrd="4" destOrd="0" parTransId="{96AF7864-FB76-4B81-9509-C09234111FC1}" sibTransId="{C4173D3F-E30E-46F4-8993-1722571870C6}"/>
    <dgm:cxn modelId="{FA2AF585-EE08-44C6-9CDC-AA18BB3283AD}" type="presOf" srcId="{C1F82069-72A8-4312-BECB-8E01A1B45C1C}" destId="{BB1A2BD4-4F82-4F2A-8703-5595E5223D9A}" srcOrd="1" destOrd="0" presId="urn:microsoft.com/office/officeart/2005/8/layout/hList7"/>
    <dgm:cxn modelId="{E5B44B89-C180-4BC1-BFE8-A377397DB4A9}" srcId="{C2D03B35-0783-4161-81E1-E8587E5CFA62}" destId="{7D8AF7D5-FFE1-47EE-AC7F-BCED3DB1D0DA}" srcOrd="2" destOrd="0" parTransId="{10F39506-2FB5-4903-920B-E50D4486068C}" sibTransId="{A81F8A0C-567D-4C3F-BF81-1D4B70649175}"/>
    <dgm:cxn modelId="{21BC54A1-83BC-43C8-9B7F-0CFA4CA66F7A}" type="presOf" srcId="{C2D03B35-0783-4161-81E1-E8587E5CFA62}" destId="{9C9207B8-9CD5-499A-9D16-7A59BF913861}" srcOrd="0" destOrd="0" presId="urn:microsoft.com/office/officeart/2005/8/layout/hList7"/>
    <dgm:cxn modelId="{98F3B8A5-55D4-4647-8647-8E29933DA440}" srcId="{C2D03B35-0783-4161-81E1-E8587E5CFA62}" destId="{C1F82069-72A8-4312-BECB-8E01A1B45C1C}" srcOrd="6" destOrd="0" parTransId="{6AA63228-B336-4AF9-9AF6-EB417FC46739}" sibTransId="{C8C3E7FF-2CD9-4D1C-A3F9-D43F34D3CC17}"/>
    <dgm:cxn modelId="{00CF71A6-BEFD-48F1-B629-15A3106D6770}" type="presOf" srcId="{24D1C7C8-FF76-4DB0-AB89-8D1E11DBB961}" destId="{BF815517-F8E7-490E-A2AD-73B03B876852}" srcOrd="0" destOrd="0" presId="urn:microsoft.com/office/officeart/2005/8/layout/hList7"/>
    <dgm:cxn modelId="{8C8D34B9-EC5F-4004-9DA3-48D833FBAAD9}" type="presOf" srcId="{7D8AF7D5-FFE1-47EE-AC7F-BCED3DB1D0DA}" destId="{EF61EFCD-A75E-4933-BF01-B20AEBF37037}" srcOrd="1" destOrd="0" presId="urn:microsoft.com/office/officeart/2005/8/layout/hList7"/>
    <dgm:cxn modelId="{FA9FABD7-5DDD-4547-9F5A-7BC9A46BFD8F}" type="presOf" srcId="{187EC90D-0E75-44B0-B870-24E4C3DAB589}" destId="{8EE26E17-16C0-4AF1-A5D0-E6D7684CF12C}" srcOrd="1" destOrd="0" presId="urn:microsoft.com/office/officeart/2005/8/layout/hList7"/>
    <dgm:cxn modelId="{5E8E24DB-4ACA-4484-84CF-32DE4453FB38}" type="presOf" srcId="{AA37DFDE-FAA9-41C8-8BA9-5F7D72FBCC78}" destId="{E4FF5FC7-42FF-4C34-989E-3494F297C21D}" srcOrd="1" destOrd="0" presId="urn:microsoft.com/office/officeart/2005/8/layout/hList7"/>
    <dgm:cxn modelId="{39065BDF-0B81-42E7-8FDE-E13F04CC1F9F}" srcId="{C2D03B35-0783-4161-81E1-E8587E5CFA62}" destId="{72088525-7A0D-4653-ACDF-12C804610C6F}" srcOrd="0" destOrd="0" parTransId="{D15ACD75-B061-4E05-AA04-1559F0D0030B}" sibTransId="{061063F3-B9AF-4A22-9D83-ABFB92A2E26D}"/>
    <dgm:cxn modelId="{8E8548E3-4C41-4A9E-A765-6EFB898E0426}" srcId="{C2D03B35-0783-4161-81E1-E8587E5CFA62}" destId="{ABF659A3-393E-4146-9821-E4C2635B46AB}" srcOrd="5" destOrd="0" parTransId="{EDBD8C50-5403-44DE-8192-D778132B73D6}" sibTransId="{1B650008-11A8-431C-B640-6758A85477ED}"/>
    <dgm:cxn modelId="{F4C0E8F2-EDF7-49A0-AF60-063D20F50C64}" type="presOf" srcId="{64EFA864-BBE4-4F47-A5FD-C4B55E7EB79D}" destId="{7A40929E-63DC-4ECC-931F-CBB2F0555E92}" srcOrd="0" destOrd="0" presId="urn:microsoft.com/office/officeart/2005/8/layout/hList7"/>
    <dgm:cxn modelId="{C883DDFD-9CDA-4DE3-9047-1B012E3D35BC}" type="presOf" srcId="{A81F8A0C-567D-4C3F-BF81-1D4B70649175}" destId="{2EF2B784-F3DB-420D-82EF-6ED79A247A17}" srcOrd="0" destOrd="0" presId="urn:microsoft.com/office/officeart/2005/8/layout/hList7"/>
    <dgm:cxn modelId="{C5801F43-EEE5-4A11-A5BA-23CB4536A52D}" type="presParOf" srcId="{9C9207B8-9CD5-499A-9D16-7A59BF913861}" destId="{EA914E6E-3849-4938-BE3F-4111C53F3FEA}" srcOrd="0" destOrd="0" presId="urn:microsoft.com/office/officeart/2005/8/layout/hList7"/>
    <dgm:cxn modelId="{26194FFE-BB1D-4A72-9984-33353A189AD7}" type="presParOf" srcId="{9C9207B8-9CD5-499A-9D16-7A59BF913861}" destId="{BD2A14ED-C526-49F6-85B4-27E5436020CB}" srcOrd="1" destOrd="0" presId="urn:microsoft.com/office/officeart/2005/8/layout/hList7"/>
    <dgm:cxn modelId="{15A370A2-D232-485D-89F8-3630504E41CE}" type="presParOf" srcId="{BD2A14ED-C526-49F6-85B4-27E5436020CB}" destId="{C2209036-5D71-43A1-A935-D2B8766FBD6C}" srcOrd="0" destOrd="0" presId="urn:microsoft.com/office/officeart/2005/8/layout/hList7"/>
    <dgm:cxn modelId="{0191AE48-DE77-4A00-AFD0-E82D947D3451}" type="presParOf" srcId="{C2209036-5D71-43A1-A935-D2B8766FBD6C}" destId="{90AA2C04-D29D-4BF7-98B1-FF5A4ABEE4F2}" srcOrd="0" destOrd="0" presId="urn:microsoft.com/office/officeart/2005/8/layout/hList7"/>
    <dgm:cxn modelId="{FF2F0BA9-AB0B-4F61-B13D-FF12AA176EF1}" type="presParOf" srcId="{C2209036-5D71-43A1-A935-D2B8766FBD6C}" destId="{425D4C1B-FF26-44A4-9476-684C50132837}" srcOrd="1" destOrd="0" presId="urn:microsoft.com/office/officeart/2005/8/layout/hList7"/>
    <dgm:cxn modelId="{7ED62990-08DA-41F2-A909-BF3F026E4842}" type="presParOf" srcId="{C2209036-5D71-43A1-A935-D2B8766FBD6C}" destId="{2DD5EEA7-E866-4EAA-97BB-52947DEF2729}" srcOrd="2" destOrd="0" presId="urn:microsoft.com/office/officeart/2005/8/layout/hList7"/>
    <dgm:cxn modelId="{BAC01BC3-4064-4019-81C3-94C1F26B2ADF}" type="presParOf" srcId="{C2209036-5D71-43A1-A935-D2B8766FBD6C}" destId="{6A4D7021-4C70-4F9B-B696-757CF2A35B5A}" srcOrd="3" destOrd="0" presId="urn:microsoft.com/office/officeart/2005/8/layout/hList7"/>
    <dgm:cxn modelId="{561B4652-731A-4E29-A6C8-4F948B9BBD63}" type="presParOf" srcId="{BD2A14ED-C526-49F6-85B4-27E5436020CB}" destId="{77437E41-7966-4B4D-9EED-717B9DC7A99F}" srcOrd="1" destOrd="0" presId="urn:microsoft.com/office/officeart/2005/8/layout/hList7"/>
    <dgm:cxn modelId="{AA2B7395-4EBC-4019-B9DE-9C81BF23B67B}" type="presParOf" srcId="{BD2A14ED-C526-49F6-85B4-27E5436020CB}" destId="{8CB6BA74-80E1-4741-9386-6BA41FE59F5F}" srcOrd="2" destOrd="0" presId="urn:microsoft.com/office/officeart/2005/8/layout/hList7"/>
    <dgm:cxn modelId="{BDEE4D2B-970A-4B69-B922-869F20401505}" type="presParOf" srcId="{8CB6BA74-80E1-4741-9386-6BA41FE59F5F}" destId="{C060D52D-EB82-48AE-8F37-13FF19ED8042}" srcOrd="0" destOrd="0" presId="urn:microsoft.com/office/officeart/2005/8/layout/hList7"/>
    <dgm:cxn modelId="{61F145CB-173A-4E5C-BB2E-E00050BE3427}" type="presParOf" srcId="{8CB6BA74-80E1-4741-9386-6BA41FE59F5F}" destId="{8EE26E17-16C0-4AF1-A5D0-E6D7684CF12C}" srcOrd="1" destOrd="0" presId="urn:microsoft.com/office/officeart/2005/8/layout/hList7"/>
    <dgm:cxn modelId="{0BBFC976-A204-4FA9-BE56-24DF5E6343C6}" type="presParOf" srcId="{8CB6BA74-80E1-4741-9386-6BA41FE59F5F}" destId="{533742D7-FF27-4AAD-AD16-1278907BEBC9}" srcOrd="2" destOrd="0" presId="urn:microsoft.com/office/officeart/2005/8/layout/hList7"/>
    <dgm:cxn modelId="{15EC2922-82AA-4D6D-A69B-5604088C164B}" type="presParOf" srcId="{8CB6BA74-80E1-4741-9386-6BA41FE59F5F}" destId="{A5E15980-8992-4A8F-AF6A-EDE242C4543D}" srcOrd="3" destOrd="0" presId="urn:microsoft.com/office/officeart/2005/8/layout/hList7"/>
    <dgm:cxn modelId="{DF024022-A633-46DC-94D3-2C525464A478}" type="presParOf" srcId="{BD2A14ED-C526-49F6-85B4-27E5436020CB}" destId="{7A40929E-63DC-4ECC-931F-CBB2F0555E92}" srcOrd="3" destOrd="0" presId="urn:microsoft.com/office/officeart/2005/8/layout/hList7"/>
    <dgm:cxn modelId="{AE43BBD0-8F13-4513-8E79-167687032AC6}" type="presParOf" srcId="{BD2A14ED-C526-49F6-85B4-27E5436020CB}" destId="{6A2D6AB6-D3E4-4605-806B-CEA2020D030B}" srcOrd="4" destOrd="0" presId="urn:microsoft.com/office/officeart/2005/8/layout/hList7"/>
    <dgm:cxn modelId="{90F75063-ED48-4C0D-9129-492EC3C6D514}" type="presParOf" srcId="{6A2D6AB6-D3E4-4605-806B-CEA2020D030B}" destId="{49DDC2CF-06EA-413F-AA0A-954F004D6060}" srcOrd="0" destOrd="0" presId="urn:microsoft.com/office/officeart/2005/8/layout/hList7"/>
    <dgm:cxn modelId="{C0D5FE1D-E979-4A36-BD0A-6A26D0C5D77A}" type="presParOf" srcId="{6A2D6AB6-D3E4-4605-806B-CEA2020D030B}" destId="{EF61EFCD-A75E-4933-BF01-B20AEBF37037}" srcOrd="1" destOrd="0" presId="urn:microsoft.com/office/officeart/2005/8/layout/hList7"/>
    <dgm:cxn modelId="{82896503-CEB5-4449-BD04-27C04F1BBCA5}" type="presParOf" srcId="{6A2D6AB6-D3E4-4605-806B-CEA2020D030B}" destId="{C4C36519-75BA-47E0-B46D-AD81FF265720}" srcOrd="2" destOrd="0" presId="urn:microsoft.com/office/officeart/2005/8/layout/hList7"/>
    <dgm:cxn modelId="{840E4107-522E-49F3-8084-45B37DBF7E32}" type="presParOf" srcId="{6A2D6AB6-D3E4-4605-806B-CEA2020D030B}" destId="{F9F8DD08-6867-48C6-9793-7B1DCB280E8E}" srcOrd="3" destOrd="0" presId="urn:microsoft.com/office/officeart/2005/8/layout/hList7"/>
    <dgm:cxn modelId="{F8B51504-04BF-4059-B2B0-37457A3633FE}" type="presParOf" srcId="{BD2A14ED-C526-49F6-85B4-27E5436020CB}" destId="{2EF2B784-F3DB-420D-82EF-6ED79A247A17}" srcOrd="5" destOrd="0" presId="urn:microsoft.com/office/officeart/2005/8/layout/hList7"/>
    <dgm:cxn modelId="{9D1B2414-8ADC-4BFF-8A33-967D87873D06}" type="presParOf" srcId="{BD2A14ED-C526-49F6-85B4-27E5436020CB}" destId="{1FDC218D-99D6-43D3-BB6F-DA45EE8333C7}" srcOrd="6" destOrd="0" presId="urn:microsoft.com/office/officeart/2005/8/layout/hList7"/>
    <dgm:cxn modelId="{449A3990-FA3B-4618-B253-CFFD258C91FF}" type="presParOf" srcId="{1FDC218D-99D6-43D3-BB6F-DA45EE8333C7}" destId="{0046A89C-4AD6-44DA-90E8-B9EF97A001B0}" srcOrd="0" destOrd="0" presId="urn:microsoft.com/office/officeart/2005/8/layout/hList7"/>
    <dgm:cxn modelId="{5B3DD2FE-E56E-4A29-BD2E-8FF1239C904B}" type="presParOf" srcId="{1FDC218D-99D6-43D3-BB6F-DA45EE8333C7}" destId="{59F922C1-312E-4642-99B7-C0C0D797DE3A}" srcOrd="1" destOrd="0" presId="urn:microsoft.com/office/officeart/2005/8/layout/hList7"/>
    <dgm:cxn modelId="{4361BB3A-F958-45D8-8C2E-C64506DFD4F5}" type="presParOf" srcId="{1FDC218D-99D6-43D3-BB6F-DA45EE8333C7}" destId="{86C8DD01-2913-4D29-9A07-759534E9253C}" srcOrd="2" destOrd="0" presId="urn:microsoft.com/office/officeart/2005/8/layout/hList7"/>
    <dgm:cxn modelId="{967AD61C-A8FF-4B90-A7C6-26EDA26D7058}" type="presParOf" srcId="{1FDC218D-99D6-43D3-BB6F-DA45EE8333C7}" destId="{18A058CF-F889-4F71-AE45-8C1C78C93512}" srcOrd="3" destOrd="0" presId="urn:microsoft.com/office/officeart/2005/8/layout/hList7"/>
    <dgm:cxn modelId="{B877B745-3765-4986-BACA-4EC43EF1AD35}" type="presParOf" srcId="{BD2A14ED-C526-49F6-85B4-27E5436020CB}" destId="{BF815517-F8E7-490E-A2AD-73B03B876852}" srcOrd="7" destOrd="0" presId="urn:microsoft.com/office/officeart/2005/8/layout/hList7"/>
    <dgm:cxn modelId="{E48302A3-0274-4383-9D3A-C50AD20DEEC9}" type="presParOf" srcId="{BD2A14ED-C526-49F6-85B4-27E5436020CB}" destId="{11BD19BE-9F4A-42B5-AA42-73C76E66A062}" srcOrd="8" destOrd="0" presId="urn:microsoft.com/office/officeart/2005/8/layout/hList7"/>
    <dgm:cxn modelId="{D740E01D-F905-41D5-9A13-521CE6FC970F}" type="presParOf" srcId="{11BD19BE-9F4A-42B5-AA42-73C76E66A062}" destId="{CCFEA250-C31C-41E5-B60D-AE77B66960CD}" srcOrd="0" destOrd="0" presId="urn:microsoft.com/office/officeart/2005/8/layout/hList7"/>
    <dgm:cxn modelId="{781EF9F5-964E-40A8-B1BF-05898BC01DCE}" type="presParOf" srcId="{11BD19BE-9F4A-42B5-AA42-73C76E66A062}" destId="{E4FF5FC7-42FF-4C34-989E-3494F297C21D}" srcOrd="1" destOrd="0" presId="urn:microsoft.com/office/officeart/2005/8/layout/hList7"/>
    <dgm:cxn modelId="{F88F014F-B500-4772-A9C1-B229679B5045}" type="presParOf" srcId="{11BD19BE-9F4A-42B5-AA42-73C76E66A062}" destId="{C171A392-D193-4EBD-99B2-C352A2C5A642}" srcOrd="2" destOrd="0" presId="urn:microsoft.com/office/officeart/2005/8/layout/hList7"/>
    <dgm:cxn modelId="{207658C9-5912-4512-9B66-0FA887B0CAE1}" type="presParOf" srcId="{11BD19BE-9F4A-42B5-AA42-73C76E66A062}" destId="{72CBF175-8E60-4D57-A5A7-83DC73CEE725}" srcOrd="3" destOrd="0" presId="urn:microsoft.com/office/officeart/2005/8/layout/hList7"/>
    <dgm:cxn modelId="{49821EC4-501A-4598-8304-78ABFDAE534B}" type="presParOf" srcId="{BD2A14ED-C526-49F6-85B4-27E5436020CB}" destId="{9067682A-81B4-4F10-B522-B4096E307F5B}" srcOrd="9" destOrd="0" presId="urn:microsoft.com/office/officeart/2005/8/layout/hList7"/>
    <dgm:cxn modelId="{86171375-855F-4DA3-963E-AEDC5071F418}" type="presParOf" srcId="{BD2A14ED-C526-49F6-85B4-27E5436020CB}" destId="{0246DF0F-C31B-44B7-AB96-6CC534F7989A}" srcOrd="10" destOrd="0" presId="urn:microsoft.com/office/officeart/2005/8/layout/hList7"/>
    <dgm:cxn modelId="{5694094B-B007-4BBD-8A85-23532151D9D8}" type="presParOf" srcId="{0246DF0F-C31B-44B7-AB96-6CC534F7989A}" destId="{D7CAE758-FF98-4CFE-B47E-7B3F292841C0}" srcOrd="0" destOrd="0" presId="urn:microsoft.com/office/officeart/2005/8/layout/hList7"/>
    <dgm:cxn modelId="{E7E4D183-CAA7-4C10-8130-C4783E0515F8}" type="presParOf" srcId="{0246DF0F-C31B-44B7-AB96-6CC534F7989A}" destId="{B3867D79-AB58-41D2-808A-3EA7E363257E}" srcOrd="1" destOrd="0" presId="urn:microsoft.com/office/officeart/2005/8/layout/hList7"/>
    <dgm:cxn modelId="{7FB0C1FD-2F08-4A69-BB2D-212BF7805297}" type="presParOf" srcId="{0246DF0F-C31B-44B7-AB96-6CC534F7989A}" destId="{85580939-4738-498B-9F70-9BC8C65E93F4}" srcOrd="2" destOrd="0" presId="urn:microsoft.com/office/officeart/2005/8/layout/hList7"/>
    <dgm:cxn modelId="{239815AB-5FF9-4953-969F-9B64537A2488}" type="presParOf" srcId="{0246DF0F-C31B-44B7-AB96-6CC534F7989A}" destId="{92426AA6-C827-4738-B3BA-43657AD283BA}" srcOrd="3" destOrd="0" presId="urn:microsoft.com/office/officeart/2005/8/layout/hList7"/>
    <dgm:cxn modelId="{5D08671D-919C-4A89-8527-A3A62F75C638}" type="presParOf" srcId="{BD2A14ED-C526-49F6-85B4-27E5436020CB}" destId="{4F41B580-0968-4989-A264-6B013E2293D6}" srcOrd="11" destOrd="0" presId="urn:microsoft.com/office/officeart/2005/8/layout/hList7"/>
    <dgm:cxn modelId="{DA0A0D72-AF97-4F4E-8609-73E0F367056B}" type="presParOf" srcId="{BD2A14ED-C526-49F6-85B4-27E5436020CB}" destId="{3193574C-F0DB-4C3C-8E2A-449E439D40BB}" srcOrd="12" destOrd="0" presId="urn:microsoft.com/office/officeart/2005/8/layout/hList7"/>
    <dgm:cxn modelId="{8FDA2049-4BCC-4000-B94B-44DFC9771B9F}" type="presParOf" srcId="{3193574C-F0DB-4C3C-8E2A-449E439D40BB}" destId="{7A1E54B1-CB1B-4EED-9A59-EB49D1249145}" srcOrd="0" destOrd="0" presId="urn:microsoft.com/office/officeart/2005/8/layout/hList7"/>
    <dgm:cxn modelId="{0873D9A7-F846-40F1-AD59-6C8B51CE4E37}" type="presParOf" srcId="{3193574C-F0DB-4C3C-8E2A-449E439D40BB}" destId="{BB1A2BD4-4F82-4F2A-8703-5595E5223D9A}" srcOrd="1" destOrd="0" presId="urn:microsoft.com/office/officeart/2005/8/layout/hList7"/>
    <dgm:cxn modelId="{93541ED4-29D4-4B1B-91FE-3EC846881DBA}" type="presParOf" srcId="{3193574C-F0DB-4C3C-8E2A-449E439D40BB}" destId="{E9C5936C-E132-4539-A6CD-EA8F92B67546}" srcOrd="2" destOrd="0" presId="urn:microsoft.com/office/officeart/2005/8/layout/hList7"/>
    <dgm:cxn modelId="{476F1686-D70D-48BB-9E0F-25CFD63A6282}" type="presParOf" srcId="{3193574C-F0DB-4C3C-8E2A-449E439D40BB}" destId="{39B8930D-DFA0-40C3-89D2-5C855BA8EFBD}"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25D79DD-881C-49A0-B3FA-27DA0B842CC0}" type="doc">
      <dgm:prSet loTypeId="urn:microsoft.com/office/officeart/2005/8/layout/radial4" loCatId="relationship" qsTypeId="urn:microsoft.com/office/officeart/2005/8/quickstyle/simple2" qsCatId="simple" csTypeId="urn:microsoft.com/office/officeart/2005/8/colors/colorful1" csCatId="colorful" phldr="1"/>
      <dgm:spPr/>
      <dgm:t>
        <a:bodyPr/>
        <a:lstStyle/>
        <a:p>
          <a:endParaRPr lang="fr-FR"/>
        </a:p>
      </dgm:t>
    </dgm:pt>
    <dgm:pt modelId="{3588E0EF-F90C-4246-B51D-0A5059DECD22}">
      <dgm:prSet phldrT="[Texte]" custT="1"/>
      <dgm:spPr>
        <a:solidFill>
          <a:srgbClr val="1B345C"/>
        </a:solidFill>
      </dgm:spPr>
      <dgm:t>
        <a:bodyPr/>
        <a:lstStyle/>
        <a:p>
          <a:r>
            <a:rPr lang="fr-FR" sz="1100" b="1" dirty="0">
              <a:latin typeface="DINPro" panose="020B0504020101020102" pitchFamily="34" charset="0"/>
            </a:rPr>
            <a:t>PARTENAIRES SOCIAUX </a:t>
          </a:r>
        </a:p>
      </dgm:t>
    </dgm:pt>
    <dgm:pt modelId="{A0F7B838-3BF7-4B06-9551-C5FFF42FAEDC}" type="parTrans" cxnId="{3950CA76-6913-4906-BBDD-A58463157878}">
      <dgm:prSet/>
      <dgm:spPr/>
      <dgm:t>
        <a:bodyPr/>
        <a:lstStyle/>
        <a:p>
          <a:endParaRPr lang="fr-FR" sz="1200">
            <a:latin typeface="DINPro" panose="020B0504020101020102" pitchFamily="34" charset="0"/>
          </a:endParaRPr>
        </a:p>
      </dgm:t>
    </dgm:pt>
    <dgm:pt modelId="{E4596E92-DC74-45AC-ABD6-8D0749F6CEF4}" type="sibTrans" cxnId="{3950CA76-6913-4906-BBDD-A58463157878}">
      <dgm:prSet/>
      <dgm:spPr/>
      <dgm:t>
        <a:bodyPr/>
        <a:lstStyle/>
        <a:p>
          <a:endParaRPr lang="fr-FR" sz="1200">
            <a:latin typeface="DINPro" panose="020B0504020101020102" pitchFamily="34" charset="0"/>
          </a:endParaRPr>
        </a:p>
      </dgm:t>
    </dgm:pt>
    <dgm:pt modelId="{B57B5CE0-26AC-4578-A492-7982945DE074}">
      <dgm:prSet phldrT="[Texte]" custT="1"/>
      <dgm:spPr>
        <a:solidFill>
          <a:srgbClr val="E37224"/>
        </a:solidFill>
      </dgm:spPr>
      <dgm:t>
        <a:bodyPr/>
        <a:lstStyle/>
        <a:p>
          <a:r>
            <a:rPr lang="fr-FR" sz="1200" dirty="0">
              <a:latin typeface="DINPro" panose="020B0504020101020102" pitchFamily="34" charset="0"/>
            </a:rPr>
            <a:t>FO</a:t>
          </a:r>
        </a:p>
        <a:p>
          <a:r>
            <a:rPr lang="fr-FR" sz="800" dirty="0">
              <a:latin typeface="DINPro" panose="020B0504020101020102" pitchFamily="34" charset="0"/>
            </a:rPr>
            <a:t>Youcef Tayeb</a:t>
          </a:r>
        </a:p>
      </dgm:t>
    </dgm:pt>
    <dgm:pt modelId="{BB779C33-F60D-456B-9E68-BE22C7DB20DD}" type="parTrans" cxnId="{712ABD10-C57F-49AE-B493-480E8D3E1CBA}">
      <dgm:prSet/>
      <dgm:spPr>
        <a:solidFill>
          <a:srgbClr val="E37224"/>
        </a:solidFill>
      </dgm:spPr>
      <dgm:t>
        <a:bodyPr/>
        <a:lstStyle/>
        <a:p>
          <a:endParaRPr lang="fr-FR" sz="1200">
            <a:latin typeface="DINPro" panose="020B0504020101020102" pitchFamily="34" charset="0"/>
          </a:endParaRPr>
        </a:p>
      </dgm:t>
    </dgm:pt>
    <dgm:pt modelId="{C6F18803-360C-4058-9709-5363E7204E8F}" type="sibTrans" cxnId="{712ABD10-C57F-49AE-B493-480E8D3E1CBA}">
      <dgm:prSet/>
      <dgm:spPr/>
      <dgm:t>
        <a:bodyPr/>
        <a:lstStyle/>
        <a:p>
          <a:endParaRPr lang="fr-FR" sz="1200">
            <a:latin typeface="DINPro" panose="020B0504020101020102" pitchFamily="34" charset="0"/>
          </a:endParaRPr>
        </a:p>
      </dgm:t>
    </dgm:pt>
    <dgm:pt modelId="{2DA0DE7C-8703-471A-960B-2F70C300C099}">
      <dgm:prSet phldrT="[Texte]" custT="1"/>
      <dgm:spPr>
        <a:solidFill>
          <a:srgbClr val="E37224"/>
        </a:solidFill>
      </dgm:spPr>
      <dgm:t>
        <a:bodyPr/>
        <a:lstStyle/>
        <a:p>
          <a:r>
            <a:rPr lang="fr-FR" sz="1200" dirty="0">
              <a:latin typeface="DINPro" panose="020B0504020101020102" pitchFamily="34" charset="0"/>
            </a:rPr>
            <a:t>CPME</a:t>
          </a:r>
        </a:p>
        <a:p>
          <a:r>
            <a:rPr lang="fr-FR" sz="800" dirty="0">
              <a:latin typeface="DINPro" panose="020B0504020101020102" pitchFamily="34" charset="0"/>
            </a:rPr>
            <a:t>Michel </a:t>
          </a:r>
          <a:r>
            <a:rPr lang="fr-FR" sz="800" dirty="0" err="1">
              <a:latin typeface="DINPro" panose="020B0504020101020102" pitchFamily="34" charset="0"/>
            </a:rPr>
            <a:t>Orain</a:t>
          </a:r>
          <a:r>
            <a:rPr lang="fr-FR" sz="800" dirty="0">
              <a:latin typeface="DINPro" panose="020B0504020101020102" pitchFamily="34" charset="0"/>
            </a:rPr>
            <a:t> </a:t>
          </a:r>
        </a:p>
        <a:p>
          <a:r>
            <a:rPr lang="fr-FR" sz="800" dirty="0">
              <a:latin typeface="DINPro" panose="020B0504020101020102" pitchFamily="34" charset="0"/>
            </a:rPr>
            <a:t>Michel Sarrazin</a:t>
          </a:r>
        </a:p>
      </dgm:t>
    </dgm:pt>
    <dgm:pt modelId="{45FD0B19-6B26-4EEE-B3F7-A08DFDAEDD8D}" type="parTrans" cxnId="{07B69D94-9B89-489A-B2DA-0A5DAE194BD8}">
      <dgm:prSet/>
      <dgm:spPr>
        <a:solidFill>
          <a:srgbClr val="E37224"/>
        </a:solidFill>
      </dgm:spPr>
      <dgm:t>
        <a:bodyPr/>
        <a:lstStyle/>
        <a:p>
          <a:endParaRPr lang="fr-FR" sz="1200">
            <a:latin typeface="DINPro" panose="020B0504020101020102" pitchFamily="34" charset="0"/>
          </a:endParaRPr>
        </a:p>
      </dgm:t>
    </dgm:pt>
    <dgm:pt modelId="{482F5443-80B8-4057-82BE-1E32C5B6F840}" type="sibTrans" cxnId="{07B69D94-9B89-489A-B2DA-0A5DAE194BD8}">
      <dgm:prSet/>
      <dgm:spPr/>
      <dgm:t>
        <a:bodyPr/>
        <a:lstStyle/>
        <a:p>
          <a:endParaRPr lang="fr-FR" sz="1200">
            <a:latin typeface="DINPro" panose="020B0504020101020102" pitchFamily="34" charset="0"/>
          </a:endParaRPr>
        </a:p>
      </dgm:t>
    </dgm:pt>
    <dgm:pt modelId="{DD6EC4BB-D1F6-4DAD-9C21-E9C4318948B1}">
      <dgm:prSet phldrT="[Texte]" custT="1"/>
      <dgm:spPr>
        <a:solidFill>
          <a:srgbClr val="E37224"/>
        </a:solidFill>
      </dgm:spPr>
      <dgm:t>
        <a:bodyPr/>
        <a:lstStyle/>
        <a:p>
          <a:r>
            <a:rPr lang="fr-FR" sz="1200" dirty="0">
              <a:latin typeface="DINPro" panose="020B0504020101020102" pitchFamily="34" charset="0"/>
            </a:rPr>
            <a:t>MEDEF</a:t>
          </a:r>
        </a:p>
        <a:p>
          <a:r>
            <a:rPr lang="fr-FR" sz="800" dirty="0" err="1">
              <a:latin typeface="DINPro" panose="020B0504020101020102" pitchFamily="34" charset="0"/>
            </a:rPr>
            <a:t>Seladom</a:t>
          </a:r>
          <a:r>
            <a:rPr lang="fr-FR" sz="800" dirty="0">
              <a:latin typeface="DINPro" panose="020B0504020101020102" pitchFamily="34" charset="0"/>
            </a:rPr>
            <a:t> </a:t>
          </a:r>
          <a:r>
            <a:rPr lang="fr-FR" sz="800" dirty="0" err="1">
              <a:latin typeface="DINPro" panose="020B0504020101020102" pitchFamily="34" charset="0"/>
            </a:rPr>
            <a:t>Folly</a:t>
          </a:r>
          <a:r>
            <a:rPr lang="fr-FR" sz="800" dirty="0">
              <a:latin typeface="DINPro" panose="020B0504020101020102" pitchFamily="34" charset="0"/>
            </a:rPr>
            <a:t> </a:t>
          </a:r>
        </a:p>
        <a:p>
          <a:r>
            <a:rPr lang="fr-FR" sz="800" dirty="0">
              <a:latin typeface="DINPro" panose="020B0504020101020102" pitchFamily="34" charset="0"/>
            </a:rPr>
            <a:t>Cécile </a:t>
          </a:r>
          <a:r>
            <a:rPr lang="fr-FR" sz="800" dirty="0" err="1">
              <a:latin typeface="DINPro" panose="020B0504020101020102" pitchFamily="34" charset="0"/>
            </a:rPr>
            <a:t>Camut</a:t>
          </a:r>
          <a:r>
            <a:rPr lang="fr-FR" sz="800" dirty="0">
              <a:latin typeface="DINPro" panose="020B0504020101020102" pitchFamily="34" charset="0"/>
            </a:rPr>
            <a:t> </a:t>
          </a:r>
        </a:p>
      </dgm:t>
    </dgm:pt>
    <dgm:pt modelId="{B31CFE71-8022-43E6-A417-EFACF3081169}" type="parTrans" cxnId="{33EA19AB-78A0-4900-AB3C-9A1845628381}">
      <dgm:prSet/>
      <dgm:spPr>
        <a:solidFill>
          <a:srgbClr val="E37224"/>
        </a:solidFill>
      </dgm:spPr>
      <dgm:t>
        <a:bodyPr/>
        <a:lstStyle/>
        <a:p>
          <a:endParaRPr lang="fr-FR" sz="1200">
            <a:latin typeface="DINPro" panose="020B0504020101020102" pitchFamily="34" charset="0"/>
          </a:endParaRPr>
        </a:p>
      </dgm:t>
    </dgm:pt>
    <dgm:pt modelId="{54B5C1B5-3A78-4B2E-BCB1-8EC120B6630D}" type="sibTrans" cxnId="{33EA19AB-78A0-4900-AB3C-9A1845628381}">
      <dgm:prSet/>
      <dgm:spPr/>
      <dgm:t>
        <a:bodyPr/>
        <a:lstStyle/>
        <a:p>
          <a:endParaRPr lang="fr-FR" sz="1200">
            <a:latin typeface="DINPro" panose="020B0504020101020102" pitchFamily="34" charset="0"/>
          </a:endParaRPr>
        </a:p>
      </dgm:t>
    </dgm:pt>
    <dgm:pt modelId="{E3246670-9B9D-4F2D-8B1C-13E3D5F44A12}">
      <dgm:prSet custT="1"/>
      <dgm:spPr>
        <a:solidFill>
          <a:srgbClr val="E37224"/>
        </a:solidFill>
      </dgm:spPr>
      <dgm:t>
        <a:bodyPr/>
        <a:lstStyle/>
        <a:p>
          <a:r>
            <a:rPr lang="fr-FR" sz="1200" dirty="0">
              <a:latin typeface="DINPro" panose="020B0504020101020102" pitchFamily="34" charset="0"/>
            </a:rPr>
            <a:t>CGT</a:t>
          </a:r>
        </a:p>
        <a:p>
          <a:r>
            <a:rPr lang="fr-FR" sz="800" dirty="0">
              <a:latin typeface="DINPro" panose="020B0504020101020102" pitchFamily="34" charset="0"/>
            </a:rPr>
            <a:t>Fatima </a:t>
          </a:r>
          <a:r>
            <a:rPr lang="fr-FR" sz="800" dirty="0" err="1">
              <a:latin typeface="DINPro" panose="020B0504020101020102" pitchFamily="34" charset="0"/>
            </a:rPr>
            <a:t>Vuillemey</a:t>
          </a:r>
          <a:endParaRPr lang="fr-FR" sz="800" dirty="0">
            <a:latin typeface="DINPro" panose="020B0504020101020102" pitchFamily="34" charset="0"/>
          </a:endParaRPr>
        </a:p>
        <a:p>
          <a:r>
            <a:rPr lang="fr-FR" sz="800" dirty="0">
              <a:latin typeface="DINPro" panose="020B0504020101020102" pitchFamily="34" charset="0"/>
            </a:rPr>
            <a:t>Jean-Philippe Revel </a:t>
          </a:r>
        </a:p>
      </dgm:t>
    </dgm:pt>
    <dgm:pt modelId="{FF44986B-648B-4BBE-957B-6A1C357CC564}" type="parTrans" cxnId="{CCBE7B78-FC56-462C-BA2B-679290CCA94E}">
      <dgm:prSet/>
      <dgm:spPr>
        <a:solidFill>
          <a:srgbClr val="E37224"/>
        </a:solidFill>
      </dgm:spPr>
      <dgm:t>
        <a:bodyPr/>
        <a:lstStyle/>
        <a:p>
          <a:endParaRPr lang="fr-FR" sz="1200">
            <a:latin typeface="DINPro" panose="020B0504020101020102" pitchFamily="34" charset="0"/>
          </a:endParaRPr>
        </a:p>
      </dgm:t>
    </dgm:pt>
    <dgm:pt modelId="{277BF8D1-2A94-4FBA-846F-395C2D3B3577}" type="sibTrans" cxnId="{CCBE7B78-FC56-462C-BA2B-679290CCA94E}">
      <dgm:prSet/>
      <dgm:spPr/>
      <dgm:t>
        <a:bodyPr/>
        <a:lstStyle/>
        <a:p>
          <a:endParaRPr lang="fr-FR" sz="1200">
            <a:latin typeface="DINPro" panose="020B0504020101020102" pitchFamily="34" charset="0"/>
          </a:endParaRPr>
        </a:p>
      </dgm:t>
    </dgm:pt>
    <dgm:pt modelId="{315649E6-FC16-4BB5-9122-6F7A2A268E64}">
      <dgm:prSet custT="1"/>
      <dgm:spPr>
        <a:solidFill>
          <a:srgbClr val="E37224"/>
        </a:solidFill>
      </dgm:spPr>
      <dgm:t>
        <a:bodyPr/>
        <a:lstStyle/>
        <a:p>
          <a:r>
            <a:rPr lang="fr-FR" sz="1200" b="1">
              <a:latin typeface="DINPro" panose="020B0504020101020102" pitchFamily="34" charset="0"/>
            </a:rPr>
            <a:t>CFDT</a:t>
          </a:r>
        </a:p>
        <a:p>
          <a:r>
            <a:rPr lang="fr-FR" sz="800">
              <a:latin typeface="DINPro" panose="020B0504020101020102" pitchFamily="34" charset="0"/>
            </a:rPr>
            <a:t>Aurore Dijoux </a:t>
          </a:r>
        </a:p>
        <a:p>
          <a:r>
            <a:rPr lang="fr-FR" sz="800">
              <a:latin typeface="DINPro" panose="020B0504020101020102" pitchFamily="34" charset="0"/>
            </a:rPr>
            <a:t>Martial Garcia </a:t>
          </a:r>
          <a:endParaRPr lang="fr-FR" sz="800" dirty="0">
            <a:latin typeface="DINPro" panose="020B0504020101020102" pitchFamily="34" charset="0"/>
          </a:endParaRPr>
        </a:p>
      </dgm:t>
    </dgm:pt>
    <dgm:pt modelId="{B789F51F-D39D-45EF-A5AD-9F4CA1EECD92}" type="parTrans" cxnId="{08125DEA-BE2A-403D-B851-C63F38A8E3B2}">
      <dgm:prSet/>
      <dgm:spPr>
        <a:solidFill>
          <a:srgbClr val="E37224"/>
        </a:solidFill>
      </dgm:spPr>
      <dgm:t>
        <a:bodyPr/>
        <a:lstStyle/>
        <a:p>
          <a:endParaRPr lang="fr-FR" sz="1200">
            <a:latin typeface="DINPro" panose="020B0504020101020102" pitchFamily="34" charset="0"/>
          </a:endParaRPr>
        </a:p>
      </dgm:t>
    </dgm:pt>
    <dgm:pt modelId="{D5FDBF09-8346-4F17-B48D-CE56B2DDFBC8}" type="sibTrans" cxnId="{08125DEA-BE2A-403D-B851-C63F38A8E3B2}">
      <dgm:prSet/>
      <dgm:spPr/>
      <dgm:t>
        <a:bodyPr/>
        <a:lstStyle/>
        <a:p>
          <a:endParaRPr lang="fr-FR" sz="1200">
            <a:latin typeface="DINPro" panose="020B0504020101020102" pitchFamily="34" charset="0"/>
          </a:endParaRPr>
        </a:p>
      </dgm:t>
    </dgm:pt>
    <dgm:pt modelId="{24C6D0F1-8292-4E5B-A3C1-53E22B7EEEE6}">
      <dgm:prSet custT="1"/>
      <dgm:spPr>
        <a:solidFill>
          <a:srgbClr val="E37224"/>
        </a:solidFill>
      </dgm:spPr>
      <dgm:t>
        <a:bodyPr/>
        <a:lstStyle/>
        <a:p>
          <a:r>
            <a:rPr lang="fr-FR" sz="1200" dirty="0">
              <a:latin typeface="DINPro" panose="020B0504020101020102" pitchFamily="34" charset="0"/>
            </a:rPr>
            <a:t>CFTC</a:t>
          </a:r>
        </a:p>
        <a:p>
          <a:r>
            <a:rPr lang="fr-FR" sz="800" dirty="0">
              <a:latin typeface="DINPro" panose="020B0504020101020102" pitchFamily="34" charset="0"/>
            </a:rPr>
            <a:t>Bruno Amiel</a:t>
          </a:r>
        </a:p>
        <a:p>
          <a:r>
            <a:rPr lang="fr-FR" sz="800" dirty="0">
              <a:latin typeface="DINPro" panose="020B0504020101020102" pitchFamily="34" charset="0"/>
            </a:rPr>
            <a:t>Véronique De </a:t>
          </a:r>
          <a:r>
            <a:rPr lang="fr-FR" sz="800" dirty="0" err="1">
              <a:latin typeface="DINPro" panose="020B0504020101020102" pitchFamily="34" charset="0"/>
            </a:rPr>
            <a:t>Magy</a:t>
          </a:r>
          <a:r>
            <a:rPr lang="fr-FR" sz="800" dirty="0">
              <a:latin typeface="DINPro" panose="020B0504020101020102" pitchFamily="34" charset="0"/>
            </a:rPr>
            <a:t> </a:t>
          </a:r>
        </a:p>
      </dgm:t>
    </dgm:pt>
    <dgm:pt modelId="{42CEA84D-A2C7-4199-9B3A-9390958F6371}" type="sibTrans" cxnId="{051DEC38-DC8C-4F7A-A570-CA65EB86E388}">
      <dgm:prSet/>
      <dgm:spPr/>
      <dgm:t>
        <a:bodyPr/>
        <a:lstStyle/>
        <a:p>
          <a:endParaRPr lang="fr-FR" sz="1200">
            <a:latin typeface="DINPro" panose="020B0504020101020102" pitchFamily="34" charset="0"/>
          </a:endParaRPr>
        </a:p>
      </dgm:t>
    </dgm:pt>
    <dgm:pt modelId="{1EAC9866-7C7E-4C74-9DCF-2D4ECAF156AB}" type="parTrans" cxnId="{051DEC38-DC8C-4F7A-A570-CA65EB86E388}">
      <dgm:prSet/>
      <dgm:spPr>
        <a:solidFill>
          <a:srgbClr val="E37224"/>
        </a:solidFill>
      </dgm:spPr>
      <dgm:t>
        <a:bodyPr/>
        <a:lstStyle/>
        <a:p>
          <a:endParaRPr lang="fr-FR" sz="1200">
            <a:latin typeface="DINPro" panose="020B0504020101020102" pitchFamily="34" charset="0"/>
          </a:endParaRPr>
        </a:p>
      </dgm:t>
    </dgm:pt>
    <dgm:pt modelId="{F2DE2E9E-F01C-4647-90C5-982D5B116726}">
      <dgm:prSet custT="1"/>
      <dgm:spPr>
        <a:solidFill>
          <a:srgbClr val="E37224"/>
        </a:solidFill>
      </dgm:spPr>
      <dgm:t>
        <a:bodyPr/>
        <a:lstStyle/>
        <a:p>
          <a:r>
            <a:rPr lang="fr-FR" sz="1200" dirty="0">
              <a:latin typeface="DINPro" panose="020B0504020101020102" pitchFamily="34" charset="0"/>
            </a:rPr>
            <a:t>CFE – CGC</a:t>
          </a:r>
        </a:p>
        <a:p>
          <a:r>
            <a:rPr lang="fr-FR" sz="800" dirty="0">
              <a:latin typeface="DINPro" panose="020B0504020101020102" pitchFamily="34" charset="0"/>
            </a:rPr>
            <a:t>Eric </a:t>
          </a:r>
          <a:r>
            <a:rPr lang="fr-FR" sz="800" dirty="0" err="1">
              <a:latin typeface="DINPro" panose="020B0504020101020102" pitchFamily="34" charset="0"/>
            </a:rPr>
            <a:t>Freyburger</a:t>
          </a:r>
          <a:r>
            <a:rPr lang="fr-FR" sz="800" dirty="0">
              <a:latin typeface="DINPro" panose="020B0504020101020102" pitchFamily="34" charset="0"/>
            </a:rPr>
            <a:t> </a:t>
          </a:r>
        </a:p>
      </dgm:t>
    </dgm:pt>
    <dgm:pt modelId="{3A7DEDDB-220C-4374-9E9A-7EC527EDA660}" type="sibTrans" cxnId="{F63251F4-3C7E-485D-AF90-739DF2C82584}">
      <dgm:prSet/>
      <dgm:spPr/>
      <dgm:t>
        <a:bodyPr/>
        <a:lstStyle/>
        <a:p>
          <a:endParaRPr lang="fr-FR" sz="1200">
            <a:latin typeface="DINPro" panose="020B0504020101020102" pitchFamily="34" charset="0"/>
          </a:endParaRPr>
        </a:p>
      </dgm:t>
    </dgm:pt>
    <dgm:pt modelId="{64D4A490-CC2C-45EA-BAF7-A74E6E787537}" type="parTrans" cxnId="{F63251F4-3C7E-485D-AF90-739DF2C82584}">
      <dgm:prSet/>
      <dgm:spPr>
        <a:solidFill>
          <a:srgbClr val="E37224"/>
        </a:solidFill>
      </dgm:spPr>
      <dgm:t>
        <a:bodyPr/>
        <a:lstStyle/>
        <a:p>
          <a:endParaRPr lang="fr-FR" sz="1200">
            <a:latin typeface="DINPro" panose="020B0504020101020102" pitchFamily="34" charset="0"/>
          </a:endParaRPr>
        </a:p>
      </dgm:t>
    </dgm:pt>
    <dgm:pt modelId="{CC462601-0F5D-4565-8E60-BA38C4590681}">
      <dgm:prSet custT="1"/>
      <dgm:spPr>
        <a:solidFill>
          <a:srgbClr val="E37224"/>
        </a:solidFill>
      </dgm:spPr>
      <dgm:t>
        <a:bodyPr/>
        <a:lstStyle/>
        <a:p>
          <a:r>
            <a:rPr lang="fr-FR" sz="1200" dirty="0">
              <a:latin typeface="DINPro" panose="020B0504020101020102" pitchFamily="34" charset="0"/>
            </a:rPr>
            <a:t>U2P</a:t>
          </a:r>
        </a:p>
      </dgm:t>
    </dgm:pt>
    <dgm:pt modelId="{23C8D89B-73CA-4D00-BE9B-9C82E7F3D7B8}" type="parTrans" cxnId="{19D91704-0808-4A7D-9AE0-DA3CDF0D40F5}">
      <dgm:prSet/>
      <dgm:spPr>
        <a:solidFill>
          <a:srgbClr val="E37224"/>
        </a:solidFill>
      </dgm:spPr>
      <dgm:t>
        <a:bodyPr/>
        <a:lstStyle/>
        <a:p>
          <a:endParaRPr lang="fr-FR"/>
        </a:p>
      </dgm:t>
    </dgm:pt>
    <dgm:pt modelId="{1F795EE7-A68E-4D9C-8A39-C37C95E27061}" type="sibTrans" cxnId="{19D91704-0808-4A7D-9AE0-DA3CDF0D40F5}">
      <dgm:prSet/>
      <dgm:spPr/>
      <dgm:t>
        <a:bodyPr/>
        <a:lstStyle/>
        <a:p>
          <a:endParaRPr lang="fr-FR"/>
        </a:p>
      </dgm:t>
    </dgm:pt>
    <dgm:pt modelId="{62BA3962-1178-4574-AC05-0250C080237C}" type="pres">
      <dgm:prSet presAssocID="{525D79DD-881C-49A0-B3FA-27DA0B842CC0}" presName="cycle" presStyleCnt="0">
        <dgm:presLayoutVars>
          <dgm:chMax val="1"/>
          <dgm:dir/>
          <dgm:animLvl val="ctr"/>
          <dgm:resizeHandles val="exact"/>
        </dgm:presLayoutVars>
      </dgm:prSet>
      <dgm:spPr/>
    </dgm:pt>
    <dgm:pt modelId="{E92CBD42-4C92-4BC5-9BF6-785A8FAEAB2A}" type="pres">
      <dgm:prSet presAssocID="{3588E0EF-F90C-4246-B51D-0A5059DECD22}" presName="centerShape" presStyleLbl="node0" presStyleIdx="0" presStyleCnt="1" custScaleX="112853" custScaleY="101792"/>
      <dgm:spPr/>
    </dgm:pt>
    <dgm:pt modelId="{CE68BC0A-E880-4979-ABE6-60BCA2C72035}" type="pres">
      <dgm:prSet presAssocID="{B789F51F-D39D-45EF-A5AD-9F4CA1EECD92}" presName="parTrans" presStyleLbl="bgSibTrans2D1" presStyleIdx="0" presStyleCnt="8"/>
      <dgm:spPr/>
    </dgm:pt>
    <dgm:pt modelId="{8381DD22-BFE1-47DA-892A-701E2EC7C5C5}" type="pres">
      <dgm:prSet presAssocID="{315649E6-FC16-4BB5-9122-6F7A2A268E64}" presName="node" presStyleLbl="node1" presStyleIdx="0" presStyleCnt="8">
        <dgm:presLayoutVars>
          <dgm:bulletEnabled val="1"/>
        </dgm:presLayoutVars>
      </dgm:prSet>
      <dgm:spPr/>
    </dgm:pt>
    <dgm:pt modelId="{A3E4A301-5E98-4B4D-98A6-EE633D740046}" type="pres">
      <dgm:prSet presAssocID="{64D4A490-CC2C-45EA-BAF7-A74E6E787537}" presName="parTrans" presStyleLbl="bgSibTrans2D1" presStyleIdx="1" presStyleCnt="8"/>
      <dgm:spPr/>
    </dgm:pt>
    <dgm:pt modelId="{0173A461-FA8C-431E-AF6F-732A11D2DE29}" type="pres">
      <dgm:prSet presAssocID="{F2DE2E9E-F01C-4647-90C5-982D5B116726}" presName="node" presStyleLbl="node1" presStyleIdx="1" presStyleCnt="8">
        <dgm:presLayoutVars>
          <dgm:bulletEnabled val="1"/>
        </dgm:presLayoutVars>
      </dgm:prSet>
      <dgm:spPr/>
    </dgm:pt>
    <dgm:pt modelId="{B8EC3EC2-27FE-4DC9-B64F-060A7F6C3D2D}" type="pres">
      <dgm:prSet presAssocID="{1EAC9866-7C7E-4C74-9DCF-2D4ECAF156AB}" presName="parTrans" presStyleLbl="bgSibTrans2D1" presStyleIdx="2" presStyleCnt="8"/>
      <dgm:spPr/>
    </dgm:pt>
    <dgm:pt modelId="{36117845-E242-45C6-BDA6-6DCA415E21B6}" type="pres">
      <dgm:prSet presAssocID="{24C6D0F1-8292-4E5B-A3C1-53E22B7EEEE6}" presName="node" presStyleLbl="node1" presStyleIdx="2" presStyleCnt="8">
        <dgm:presLayoutVars>
          <dgm:bulletEnabled val="1"/>
        </dgm:presLayoutVars>
      </dgm:prSet>
      <dgm:spPr/>
    </dgm:pt>
    <dgm:pt modelId="{95FB41ED-51E3-4DD9-AE9F-E2B4695CD91A}" type="pres">
      <dgm:prSet presAssocID="{FF44986B-648B-4BBE-957B-6A1C357CC564}" presName="parTrans" presStyleLbl="bgSibTrans2D1" presStyleIdx="3" presStyleCnt="8"/>
      <dgm:spPr/>
    </dgm:pt>
    <dgm:pt modelId="{83B1D611-E148-448E-9FCE-25D1154304FC}" type="pres">
      <dgm:prSet presAssocID="{E3246670-9B9D-4F2D-8B1C-13E3D5F44A12}" presName="node" presStyleLbl="node1" presStyleIdx="3" presStyleCnt="8">
        <dgm:presLayoutVars>
          <dgm:bulletEnabled val="1"/>
        </dgm:presLayoutVars>
      </dgm:prSet>
      <dgm:spPr/>
    </dgm:pt>
    <dgm:pt modelId="{E5413893-7374-44FB-A813-EF737D5FA978}" type="pres">
      <dgm:prSet presAssocID="{BB779C33-F60D-456B-9E68-BE22C7DB20DD}" presName="parTrans" presStyleLbl="bgSibTrans2D1" presStyleIdx="4" presStyleCnt="8"/>
      <dgm:spPr/>
    </dgm:pt>
    <dgm:pt modelId="{227D2AC6-81E0-4615-98F0-584EF382FF3D}" type="pres">
      <dgm:prSet presAssocID="{B57B5CE0-26AC-4578-A492-7982945DE074}" presName="node" presStyleLbl="node1" presStyleIdx="4" presStyleCnt="8">
        <dgm:presLayoutVars>
          <dgm:bulletEnabled val="1"/>
        </dgm:presLayoutVars>
      </dgm:prSet>
      <dgm:spPr/>
    </dgm:pt>
    <dgm:pt modelId="{EC52E51D-3B9A-4D10-B5A6-484E3DE2900C}" type="pres">
      <dgm:prSet presAssocID="{45FD0B19-6B26-4EEE-B3F7-A08DFDAEDD8D}" presName="parTrans" presStyleLbl="bgSibTrans2D1" presStyleIdx="5" presStyleCnt="8"/>
      <dgm:spPr/>
    </dgm:pt>
    <dgm:pt modelId="{A39C8210-88FD-46A7-ACB3-C58BD01B1A35}" type="pres">
      <dgm:prSet presAssocID="{2DA0DE7C-8703-471A-960B-2F70C300C099}" presName="node" presStyleLbl="node1" presStyleIdx="5" presStyleCnt="8">
        <dgm:presLayoutVars>
          <dgm:bulletEnabled val="1"/>
        </dgm:presLayoutVars>
      </dgm:prSet>
      <dgm:spPr/>
    </dgm:pt>
    <dgm:pt modelId="{8E6078A2-21C4-4C8E-98A1-CD302CB277C8}" type="pres">
      <dgm:prSet presAssocID="{B31CFE71-8022-43E6-A417-EFACF3081169}" presName="parTrans" presStyleLbl="bgSibTrans2D1" presStyleIdx="6" presStyleCnt="8"/>
      <dgm:spPr/>
    </dgm:pt>
    <dgm:pt modelId="{C46C0320-6F4E-40EB-BB63-40B2A8447F17}" type="pres">
      <dgm:prSet presAssocID="{DD6EC4BB-D1F6-4DAD-9C21-E9C4318948B1}" presName="node" presStyleLbl="node1" presStyleIdx="6" presStyleCnt="8">
        <dgm:presLayoutVars>
          <dgm:bulletEnabled val="1"/>
        </dgm:presLayoutVars>
      </dgm:prSet>
      <dgm:spPr/>
    </dgm:pt>
    <dgm:pt modelId="{DC763A53-8045-4181-9EE2-A1576E1AC6E8}" type="pres">
      <dgm:prSet presAssocID="{23C8D89B-73CA-4D00-BE9B-9C82E7F3D7B8}" presName="parTrans" presStyleLbl="bgSibTrans2D1" presStyleIdx="7" presStyleCnt="8"/>
      <dgm:spPr/>
    </dgm:pt>
    <dgm:pt modelId="{09431054-5739-4E29-96E1-829AF37F95EE}" type="pres">
      <dgm:prSet presAssocID="{CC462601-0F5D-4565-8E60-BA38C4590681}" presName="node" presStyleLbl="node1" presStyleIdx="7" presStyleCnt="8">
        <dgm:presLayoutVars>
          <dgm:bulletEnabled val="1"/>
        </dgm:presLayoutVars>
      </dgm:prSet>
      <dgm:spPr/>
    </dgm:pt>
  </dgm:ptLst>
  <dgm:cxnLst>
    <dgm:cxn modelId="{19D91704-0808-4A7D-9AE0-DA3CDF0D40F5}" srcId="{3588E0EF-F90C-4246-B51D-0A5059DECD22}" destId="{CC462601-0F5D-4565-8E60-BA38C4590681}" srcOrd="7" destOrd="0" parTransId="{23C8D89B-73CA-4D00-BE9B-9C82E7F3D7B8}" sibTransId="{1F795EE7-A68E-4D9C-8A39-C37C95E27061}"/>
    <dgm:cxn modelId="{712ABD10-C57F-49AE-B493-480E8D3E1CBA}" srcId="{3588E0EF-F90C-4246-B51D-0A5059DECD22}" destId="{B57B5CE0-26AC-4578-A492-7982945DE074}" srcOrd="4" destOrd="0" parTransId="{BB779C33-F60D-456B-9E68-BE22C7DB20DD}" sibTransId="{C6F18803-360C-4058-9709-5363E7204E8F}"/>
    <dgm:cxn modelId="{051DEC38-DC8C-4F7A-A570-CA65EB86E388}" srcId="{3588E0EF-F90C-4246-B51D-0A5059DECD22}" destId="{24C6D0F1-8292-4E5B-A3C1-53E22B7EEEE6}" srcOrd="2" destOrd="0" parTransId="{1EAC9866-7C7E-4C74-9DCF-2D4ECAF156AB}" sibTransId="{42CEA84D-A2C7-4199-9B3A-9390958F6371}"/>
    <dgm:cxn modelId="{EC494B5E-CD71-4C3B-9763-7D9AFF6F39A1}" type="presOf" srcId="{FF44986B-648B-4BBE-957B-6A1C357CC564}" destId="{95FB41ED-51E3-4DD9-AE9F-E2B4695CD91A}" srcOrd="0" destOrd="0" presId="urn:microsoft.com/office/officeart/2005/8/layout/radial4"/>
    <dgm:cxn modelId="{E1598E5E-9A61-4D94-896B-FF92ECBA77DD}" type="presOf" srcId="{B789F51F-D39D-45EF-A5AD-9F4CA1EECD92}" destId="{CE68BC0A-E880-4979-ABE6-60BCA2C72035}" srcOrd="0" destOrd="0" presId="urn:microsoft.com/office/officeart/2005/8/layout/radial4"/>
    <dgm:cxn modelId="{29AA6F65-3B4A-4626-BEBE-A894846A7120}" type="presOf" srcId="{DD6EC4BB-D1F6-4DAD-9C21-E9C4318948B1}" destId="{C46C0320-6F4E-40EB-BB63-40B2A8447F17}" srcOrd="0" destOrd="0" presId="urn:microsoft.com/office/officeart/2005/8/layout/radial4"/>
    <dgm:cxn modelId="{639D9A47-FD2D-4DCF-9B8C-1F42DE24516C}" type="presOf" srcId="{B57B5CE0-26AC-4578-A492-7982945DE074}" destId="{227D2AC6-81E0-4615-98F0-584EF382FF3D}" srcOrd="0" destOrd="0" presId="urn:microsoft.com/office/officeart/2005/8/layout/radial4"/>
    <dgm:cxn modelId="{3950CA76-6913-4906-BBDD-A58463157878}" srcId="{525D79DD-881C-49A0-B3FA-27DA0B842CC0}" destId="{3588E0EF-F90C-4246-B51D-0A5059DECD22}" srcOrd="0" destOrd="0" parTransId="{A0F7B838-3BF7-4B06-9551-C5FFF42FAEDC}" sibTransId="{E4596E92-DC74-45AC-ABD6-8D0749F6CEF4}"/>
    <dgm:cxn modelId="{CCBE7B78-FC56-462C-BA2B-679290CCA94E}" srcId="{3588E0EF-F90C-4246-B51D-0A5059DECD22}" destId="{E3246670-9B9D-4F2D-8B1C-13E3D5F44A12}" srcOrd="3" destOrd="0" parTransId="{FF44986B-648B-4BBE-957B-6A1C357CC564}" sibTransId="{277BF8D1-2A94-4FBA-846F-395C2D3B3577}"/>
    <dgm:cxn modelId="{D98F9283-A183-43A4-BCA8-31D461301D63}" type="presOf" srcId="{1EAC9866-7C7E-4C74-9DCF-2D4ECAF156AB}" destId="{B8EC3EC2-27FE-4DC9-B64F-060A7F6C3D2D}" srcOrd="0" destOrd="0" presId="urn:microsoft.com/office/officeart/2005/8/layout/radial4"/>
    <dgm:cxn modelId="{D5539786-557D-4914-9669-34580639C8EC}" type="presOf" srcId="{315649E6-FC16-4BB5-9122-6F7A2A268E64}" destId="{8381DD22-BFE1-47DA-892A-701E2EC7C5C5}" srcOrd="0" destOrd="0" presId="urn:microsoft.com/office/officeart/2005/8/layout/radial4"/>
    <dgm:cxn modelId="{2AE0CC87-9A37-4F7A-89DA-AA4DCF7CDDB9}" type="presOf" srcId="{B31CFE71-8022-43E6-A417-EFACF3081169}" destId="{8E6078A2-21C4-4C8E-98A1-CD302CB277C8}" srcOrd="0" destOrd="0" presId="urn:microsoft.com/office/officeart/2005/8/layout/radial4"/>
    <dgm:cxn modelId="{C31D7F89-DAC2-4FF8-8AF5-2550C8056F0F}" type="presOf" srcId="{64D4A490-CC2C-45EA-BAF7-A74E6E787537}" destId="{A3E4A301-5E98-4B4D-98A6-EE633D740046}" srcOrd="0" destOrd="0" presId="urn:microsoft.com/office/officeart/2005/8/layout/radial4"/>
    <dgm:cxn modelId="{E9020E8E-BBB6-49BC-8DFC-FDDF0CB5CA91}" type="presOf" srcId="{BB779C33-F60D-456B-9E68-BE22C7DB20DD}" destId="{E5413893-7374-44FB-A813-EF737D5FA978}" srcOrd="0" destOrd="0" presId="urn:microsoft.com/office/officeart/2005/8/layout/radial4"/>
    <dgm:cxn modelId="{028DC58E-F740-405C-B97B-E8C888F5E89A}" type="presOf" srcId="{23C8D89B-73CA-4D00-BE9B-9C82E7F3D7B8}" destId="{DC763A53-8045-4181-9EE2-A1576E1AC6E8}" srcOrd="0" destOrd="0" presId="urn:microsoft.com/office/officeart/2005/8/layout/radial4"/>
    <dgm:cxn modelId="{07B69D94-9B89-489A-B2DA-0A5DAE194BD8}" srcId="{3588E0EF-F90C-4246-B51D-0A5059DECD22}" destId="{2DA0DE7C-8703-471A-960B-2F70C300C099}" srcOrd="5" destOrd="0" parTransId="{45FD0B19-6B26-4EEE-B3F7-A08DFDAEDD8D}" sibTransId="{482F5443-80B8-4057-82BE-1E32C5B6F840}"/>
    <dgm:cxn modelId="{33EA19AB-78A0-4900-AB3C-9A1845628381}" srcId="{3588E0EF-F90C-4246-B51D-0A5059DECD22}" destId="{DD6EC4BB-D1F6-4DAD-9C21-E9C4318948B1}" srcOrd="6" destOrd="0" parTransId="{B31CFE71-8022-43E6-A417-EFACF3081169}" sibTransId="{54B5C1B5-3A78-4B2E-BCB1-8EC120B6630D}"/>
    <dgm:cxn modelId="{7C1A96AB-6E01-4F30-93C2-5360AF28F6C3}" type="presOf" srcId="{2DA0DE7C-8703-471A-960B-2F70C300C099}" destId="{A39C8210-88FD-46A7-ACB3-C58BD01B1A35}" srcOrd="0" destOrd="0" presId="urn:microsoft.com/office/officeart/2005/8/layout/radial4"/>
    <dgm:cxn modelId="{59CD02B0-1743-4E01-861B-7A9F1530D5BE}" type="presOf" srcId="{3588E0EF-F90C-4246-B51D-0A5059DECD22}" destId="{E92CBD42-4C92-4BC5-9BF6-785A8FAEAB2A}" srcOrd="0" destOrd="0" presId="urn:microsoft.com/office/officeart/2005/8/layout/radial4"/>
    <dgm:cxn modelId="{E238A1B1-E8F2-4D2C-9309-DD9B4557CCF4}" type="presOf" srcId="{E3246670-9B9D-4F2D-8B1C-13E3D5F44A12}" destId="{83B1D611-E148-448E-9FCE-25D1154304FC}" srcOrd="0" destOrd="0" presId="urn:microsoft.com/office/officeart/2005/8/layout/radial4"/>
    <dgm:cxn modelId="{F4087AC2-5805-4D78-8653-E2CE3C4C7B0F}" type="presOf" srcId="{45FD0B19-6B26-4EEE-B3F7-A08DFDAEDD8D}" destId="{EC52E51D-3B9A-4D10-B5A6-484E3DE2900C}" srcOrd="0" destOrd="0" presId="urn:microsoft.com/office/officeart/2005/8/layout/radial4"/>
    <dgm:cxn modelId="{12B5D9D1-28EA-4868-85F9-E62F8682AFDF}" type="presOf" srcId="{525D79DD-881C-49A0-B3FA-27DA0B842CC0}" destId="{62BA3962-1178-4574-AC05-0250C080237C}" srcOrd="0" destOrd="0" presId="urn:microsoft.com/office/officeart/2005/8/layout/radial4"/>
    <dgm:cxn modelId="{B17714D3-A0F0-4618-BB04-302386F04AA9}" type="presOf" srcId="{F2DE2E9E-F01C-4647-90C5-982D5B116726}" destId="{0173A461-FA8C-431E-AF6F-732A11D2DE29}" srcOrd="0" destOrd="0" presId="urn:microsoft.com/office/officeart/2005/8/layout/radial4"/>
    <dgm:cxn modelId="{BEF605DA-B045-4EA7-AD1F-3D2EE9957B28}" type="presOf" srcId="{CC462601-0F5D-4565-8E60-BA38C4590681}" destId="{09431054-5739-4E29-96E1-829AF37F95EE}" srcOrd="0" destOrd="0" presId="urn:microsoft.com/office/officeart/2005/8/layout/radial4"/>
    <dgm:cxn modelId="{08125DEA-BE2A-403D-B851-C63F38A8E3B2}" srcId="{3588E0EF-F90C-4246-B51D-0A5059DECD22}" destId="{315649E6-FC16-4BB5-9122-6F7A2A268E64}" srcOrd="0" destOrd="0" parTransId="{B789F51F-D39D-45EF-A5AD-9F4CA1EECD92}" sibTransId="{D5FDBF09-8346-4F17-B48D-CE56B2DDFBC8}"/>
    <dgm:cxn modelId="{F63251F4-3C7E-485D-AF90-739DF2C82584}" srcId="{3588E0EF-F90C-4246-B51D-0A5059DECD22}" destId="{F2DE2E9E-F01C-4647-90C5-982D5B116726}" srcOrd="1" destOrd="0" parTransId="{64D4A490-CC2C-45EA-BAF7-A74E6E787537}" sibTransId="{3A7DEDDB-220C-4374-9E9A-7EC527EDA660}"/>
    <dgm:cxn modelId="{A40A25F8-6A18-4BBA-B0CD-8F4572EAC033}" type="presOf" srcId="{24C6D0F1-8292-4E5B-A3C1-53E22B7EEEE6}" destId="{36117845-E242-45C6-BDA6-6DCA415E21B6}" srcOrd="0" destOrd="0" presId="urn:microsoft.com/office/officeart/2005/8/layout/radial4"/>
    <dgm:cxn modelId="{906FFDF6-9744-49B9-8F26-430E3C3FC337}" type="presParOf" srcId="{62BA3962-1178-4574-AC05-0250C080237C}" destId="{E92CBD42-4C92-4BC5-9BF6-785A8FAEAB2A}" srcOrd="0" destOrd="0" presId="urn:microsoft.com/office/officeart/2005/8/layout/radial4"/>
    <dgm:cxn modelId="{9344C605-FE0D-4953-890C-B0F6AC8DFA5E}" type="presParOf" srcId="{62BA3962-1178-4574-AC05-0250C080237C}" destId="{CE68BC0A-E880-4979-ABE6-60BCA2C72035}" srcOrd="1" destOrd="0" presId="urn:microsoft.com/office/officeart/2005/8/layout/radial4"/>
    <dgm:cxn modelId="{2C478370-8814-4598-A570-11740666DC8D}" type="presParOf" srcId="{62BA3962-1178-4574-AC05-0250C080237C}" destId="{8381DD22-BFE1-47DA-892A-701E2EC7C5C5}" srcOrd="2" destOrd="0" presId="urn:microsoft.com/office/officeart/2005/8/layout/radial4"/>
    <dgm:cxn modelId="{81AB3AED-FD76-4E8E-B724-94FEDAF8368F}" type="presParOf" srcId="{62BA3962-1178-4574-AC05-0250C080237C}" destId="{A3E4A301-5E98-4B4D-98A6-EE633D740046}" srcOrd="3" destOrd="0" presId="urn:microsoft.com/office/officeart/2005/8/layout/radial4"/>
    <dgm:cxn modelId="{370CC125-DD35-46B8-8322-719B42E067CD}" type="presParOf" srcId="{62BA3962-1178-4574-AC05-0250C080237C}" destId="{0173A461-FA8C-431E-AF6F-732A11D2DE29}" srcOrd="4" destOrd="0" presId="urn:microsoft.com/office/officeart/2005/8/layout/radial4"/>
    <dgm:cxn modelId="{67F8A8A9-2F92-47D0-8643-BD678B2C2582}" type="presParOf" srcId="{62BA3962-1178-4574-AC05-0250C080237C}" destId="{B8EC3EC2-27FE-4DC9-B64F-060A7F6C3D2D}" srcOrd="5" destOrd="0" presId="urn:microsoft.com/office/officeart/2005/8/layout/radial4"/>
    <dgm:cxn modelId="{408B50D5-1977-49F5-A92A-D8A9018DDDD1}" type="presParOf" srcId="{62BA3962-1178-4574-AC05-0250C080237C}" destId="{36117845-E242-45C6-BDA6-6DCA415E21B6}" srcOrd="6" destOrd="0" presId="urn:microsoft.com/office/officeart/2005/8/layout/radial4"/>
    <dgm:cxn modelId="{4429873B-3838-4F76-BC2F-4481289AF83F}" type="presParOf" srcId="{62BA3962-1178-4574-AC05-0250C080237C}" destId="{95FB41ED-51E3-4DD9-AE9F-E2B4695CD91A}" srcOrd="7" destOrd="0" presId="urn:microsoft.com/office/officeart/2005/8/layout/radial4"/>
    <dgm:cxn modelId="{D83A6BC7-0C29-4967-8F1D-9D2F066E7DFA}" type="presParOf" srcId="{62BA3962-1178-4574-AC05-0250C080237C}" destId="{83B1D611-E148-448E-9FCE-25D1154304FC}" srcOrd="8" destOrd="0" presId="urn:microsoft.com/office/officeart/2005/8/layout/radial4"/>
    <dgm:cxn modelId="{27C5D6BD-1672-4E06-BCCF-A5EB0C917299}" type="presParOf" srcId="{62BA3962-1178-4574-AC05-0250C080237C}" destId="{E5413893-7374-44FB-A813-EF737D5FA978}" srcOrd="9" destOrd="0" presId="urn:microsoft.com/office/officeart/2005/8/layout/radial4"/>
    <dgm:cxn modelId="{F399EC6D-06B9-432B-9BC0-9931BCAEEA99}" type="presParOf" srcId="{62BA3962-1178-4574-AC05-0250C080237C}" destId="{227D2AC6-81E0-4615-98F0-584EF382FF3D}" srcOrd="10" destOrd="0" presId="urn:microsoft.com/office/officeart/2005/8/layout/radial4"/>
    <dgm:cxn modelId="{EF3F5612-48FB-43BA-BF91-A711D141C150}" type="presParOf" srcId="{62BA3962-1178-4574-AC05-0250C080237C}" destId="{EC52E51D-3B9A-4D10-B5A6-484E3DE2900C}" srcOrd="11" destOrd="0" presId="urn:microsoft.com/office/officeart/2005/8/layout/radial4"/>
    <dgm:cxn modelId="{A53FBBA6-11E0-418D-8F8B-657732B06EF8}" type="presParOf" srcId="{62BA3962-1178-4574-AC05-0250C080237C}" destId="{A39C8210-88FD-46A7-ACB3-C58BD01B1A35}" srcOrd="12" destOrd="0" presId="urn:microsoft.com/office/officeart/2005/8/layout/radial4"/>
    <dgm:cxn modelId="{B7C69265-1A5A-46F8-B94E-4092FFADBCF0}" type="presParOf" srcId="{62BA3962-1178-4574-AC05-0250C080237C}" destId="{8E6078A2-21C4-4C8E-98A1-CD302CB277C8}" srcOrd="13" destOrd="0" presId="urn:microsoft.com/office/officeart/2005/8/layout/radial4"/>
    <dgm:cxn modelId="{F25E6A9A-CC25-4B2C-BFA1-E460FC402547}" type="presParOf" srcId="{62BA3962-1178-4574-AC05-0250C080237C}" destId="{C46C0320-6F4E-40EB-BB63-40B2A8447F17}" srcOrd="14" destOrd="0" presId="urn:microsoft.com/office/officeart/2005/8/layout/radial4"/>
    <dgm:cxn modelId="{D9A518BE-D387-4223-926E-FDF7F48A3969}" type="presParOf" srcId="{62BA3962-1178-4574-AC05-0250C080237C}" destId="{DC763A53-8045-4181-9EE2-A1576E1AC6E8}" srcOrd="15" destOrd="0" presId="urn:microsoft.com/office/officeart/2005/8/layout/radial4"/>
    <dgm:cxn modelId="{4F5B64AF-3AEB-49F0-99D2-B8671D8BB2B7}" type="presParOf" srcId="{62BA3962-1178-4574-AC05-0250C080237C}" destId="{09431054-5739-4E29-96E1-829AF37F95EE}" srcOrd="16" destOrd="0" presId="urn:microsoft.com/office/officeart/2005/8/layout/radial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51AD920-6AD6-465E-8ED3-47072A7999B5}" type="doc">
      <dgm:prSet loTypeId="urn:microsoft.com/office/officeart/2005/8/layout/radial2" loCatId="relationship" qsTypeId="urn:microsoft.com/office/officeart/2005/8/quickstyle/simple1" qsCatId="simple" csTypeId="urn:microsoft.com/office/officeart/2005/8/colors/accent2_2" csCatId="accent2" phldr="1"/>
      <dgm:spPr/>
      <dgm:t>
        <a:bodyPr/>
        <a:lstStyle/>
        <a:p>
          <a:endParaRPr lang="fr-FR"/>
        </a:p>
      </dgm:t>
    </dgm:pt>
    <dgm:pt modelId="{730704A4-B993-4CF7-9E6E-BC25D0DDAA35}">
      <dgm:prSet phldrT="[Texte]" custT="1"/>
      <dgm:spPr>
        <a:solidFill>
          <a:srgbClr val="1B345C"/>
        </a:solidFill>
      </dgm:spPr>
      <dgm:t>
        <a:bodyPr/>
        <a:lstStyle/>
        <a:p>
          <a:r>
            <a:rPr lang="fr-FR" sz="700" dirty="0">
              <a:latin typeface="DINPro" panose="020B0504020101020102" pitchFamily="34" charset="0"/>
            </a:rPr>
            <a:t>Philippe Cottet</a:t>
          </a:r>
        </a:p>
      </dgm:t>
    </dgm:pt>
    <dgm:pt modelId="{BAA74E4B-0F11-45FC-8C0A-F4C3897A3CF4}" type="parTrans" cxnId="{4A762338-E5AD-455B-A108-1F2B4FFBCF1B}">
      <dgm:prSet/>
      <dgm:spPr>
        <a:ln>
          <a:solidFill>
            <a:srgbClr val="1B345C"/>
          </a:solidFill>
        </a:ln>
      </dgm:spPr>
      <dgm:t>
        <a:bodyPr/>
        <a:lstStyle/>
        <a:p>
          <a:endParaRPr lang="fr-FR" sz="700">
            <a:latin typeface="DINPro" panose="020B0504020101020102" pitchFamily="34" charset="0"/>
          </a:endParaRPr>
        </a:p>
      </dgm:t>
    </dgm:pt>
    <dgm:pt modelId="{539A35E2-9096-449F-9D35-A563EE5E59EF}" type="sibTrans" cxnId="{4A762338-E5AD-455B-A108-1F2B4FFBCF1B}">
      <dgm:prSet/>
      <dgm:spPr/>
      <dgm:t>
        <a:bodyPr/>
        <a:lstStyle/>
        <a:p>
          <a:endParaRPr lang="fr-FR" sz="700">
            <a:latin typeface="DINPro" panose="020B0504020101020102" pitchFamily="34" charset="0"/>
          </a:endParaRPr>
        </a:p>
      </dgm:t>
    </dgm:pt>
    <dgm:pt modelId="{88BEE5AE-1BE3-411A-8507-2BC8C87D61C5}">
      <dgm:prSet phldrT="[Texte]" custT="1"/>
      <dgm:spPr>
        <a:solidFill>
          <a:srgbClr val="1B345C"/>
        </a:solidFill>
      </dgm:spPr>
      <dgm:t>
        <a:bodyPr/>
        <a:lstStyle/>
        <a:p>
          <a:r>
            <a:rPr lang="fr-FR" sz="700" dirty="0">
              <a:latin typeface="DINPro" panose="020B0504020101020102" pitchFamily="34" charset="0"/>
            </a:rPr>
            <a:t>Jean-Paul </a:t>
          </a:r>
          <a:r>
            <a:rPr lang="fr-FR" sz="700" dirty="0" err="1">
              <a:latin typeface="DINPro" panose="020B0504020101020102" pitchFamily="34" charset="0"/>
            </a:rPr>
            <a:t>Bauzet</a:t>
          </a:r>
          <a:r>
            <a:rPr lang="fr-FR" sz="700" dirty="0">
              <a:latin typeface="DINPro" panose="020B0504020101020102" pitchFamily="34" charset="0"/>
            </a:rPr>
            <a:t> </a:t>
          </a:r>
        </a:p>
      </dgm:t>
    </dgm:pt>
    <dgm:pt modelId="{AE11BF06-CB32-44C6-BF8D-6C5D0E807037}" type="parTrans" cxnId="{FC6DC230-8487-4A30-93EC-A68FAF021082}">
      <dgm:prSet/>
      <dgm:spPr>
        <a:ln>
          <a:solidFill>
            <a:srgbClr val="1B345C"/>
          </a:solidFill>
        </a:ln>
      </dgm:spPr>
      <dgm:t>
        <a:bodyPr/>
        <a:lstStyle/>
        <a:p>
          <a:endParaRPr lang="fr-FR" sz="700">
            <a:latin typeface="DINPro" panose="020B0504020101020102" pitchFamily="34" charset="0"/>
          </a:endParaRPr>
        </a:p>
      </dgm:t>
    </dgm:pt>
    <dgm:pt modelId="{FB43A27B-72B8-4987-A26E-C5D2CCF4F30C}" type="sibTrans" cxnId="{FC6DC230-8487-4A30-93EC-A68FAF021082}">
      <dgm:prSet/>
      <dgm:spPr/>
      <dgm:t>
        <a:bodyPr/>
        <a:lstStyle/>
        <a:p>
          <a:endParaRPr lang="fr-FR" sz="700">
            <a:latin typeface="DINPro" panose="020B0504020101020102" pitchFamily="34" charset="0"/>
          </a:endParaRPr>
        </a:p>
      </dgm:t>
    </dgm:pt>
    <dgm:pt modelId="{76CFA4B8-BCB2-4FEB-BABE-491108F144A9}">
      <dgm:prSet phldrT="[Texte]" custT="1"/>
      <dgm:spPr>
        <a:solidFill>
          <a:srgbClr val="1B345C"/>
        </a:solidFill>
      </dgm:spPr>
      <dgm:t>
        <a:bodyPr/>
        <a:lstStyle/>
        <a:p>
          <a:r>
            <a:rPr lang="fr-FR" sz="700" dirty="0">
              <a:latin typeface="DINPro" panose="020B0504020101020102" pitchFamily="34" charset="0"/>
            </a:rPr>
            <a:t>Muriel Moujeard </a:t>
          </a:r>
        </a:p>
      </dgm:t>
    </dgm:pt>
    <dgm:pt modelId="{B98EA42A-E845-40BD-85C4-3F63356B47C8}" type="parTrans" cxnId="{018AD832-6000-4CEA-BEAE-2FEA823A1FDB}">
      <dgm:prSet/>
      <dgm:spPr>
        <a:ln>
          <a:solidFill>
            <a:srgbClr val="1B345C"/>
          </a:solidFill>
        </a:ln>
      </dgm:spPr>
      <dgm:t>
        <a:bodyPr/>
        <a:lstStyle/>
        <a:p>
          <a:endParaRPr lang="fr-FR" sz="700">
            <a:latin typeface="DINPro" panose="020B0504020101020102" pitchFamily="34" charset="0"/>
          </a:endParaRPr>
        </a:p>
      </dgm:t>
    </dgm:pt>
    <dgm:pt modelId="{33D1D457-7C08-49E1-8610-77F04138BA21}" type="sibTrans" cxnId="{018AD832-6000-4CEA-BEAE-2FEA823A1FDB}">
      <dgm:prSet/>
      <dgm:spPr/>
      <dgm:t>
        <a:bodyPr/>
        <a:lstStyle/>
        <a:p>
          <a:endParaRPr lang="fr-FR" sz="700">
            <a:latin typeface="DINPro" panose="020B0504020101020102" pitchFamily="34" charset="0"/>
          </a:endParaRPr>
        </a:p>
      </dgm:t>
    </dgm:pt>
    <dgm:pt modelId="{99772DFC-CFA7-4355-A93A-97BD23E43DB7}">
      <dgm:prSet custT="1"/>
      <dgm:spPr>
        <a:solidFill>
          <a:srgbClr val="1B345C"/>
        </a:solidFill>
      </dgm:spPr>
      <dgm:t>
        <a:bodyPr/>
        <a:lstStyle/>
        <a:p>
          <a:r>
            <a:rPr lang="fr-FR" sz="700" dirty="0">
              <a:latin typeface="DINPro" panose="020B0504020101020102" pitchFamily="34" charset="0"/>
            </a:rPr>
            <a:t>Claude Balland</a:t>
          </a:r>
        </a:p>
      </dgm:t>
    </dgm:pt>
    <dgm:pt modelId="{5A426894-1E13-4FEF-920B-6F4D3D2AA3E8}" type="parTrans" cxnId="{DAF6321F-EA19-414B-BEBB-AD82EE2B39A3}">
      <dgm:prSet/>
      <dgm:spPr>
        <a:ln>
          <a:solidFill>
            <a:srgbClr val="1B345C"/>
          </a:solidFill>
        </a:ln>
      </dgm:spPr>
      <dgm:t>
        <a:bodyPr/>
        <a:lstStyle/>
        <a:p>
          <a:endParaRPr lang="fr-FR" sz="700">
            <a:latin typeface="DINPro" panose="020B0504020101020102" pitchFamily="34" charset="0"/>
          </a:endParaRPr>
        </a:p>
      </dgm:t>
    </dgm:pt>
    <dgm:pt modelId="{371E6141-C50E-4DF8-BE58-B9AF1C4CD8AB}" type="sibTrans" cxnId="{DAF6321F-EA19-414B-BEBB-AD82EE2B39A3}">
      <dgm:prSet/>
      <dgm:spPr/>
      <dgm:t>
        <a:bodyPr/>
        <a:lstStyle/>
        <a:p>
          <a:endParaRPr lang="fr-FR" sz="700">
            <a:latin typeface="DINPro" panose="020B0504020101020102" pitchFamily="34" charset="0"/>
          </a:endParaRPr>
        </a:p>
      </dgm:t>
    </dgm:pt>
    <dgm:pt modelId="{4F97955E-AA3E-4BA2-8B1D-952DB84E7422}" type="pres">
      <dgm:prSet presAssocID="{E51AD920-6AD6-465E-8ED3-47072A7999B5}" presName="composite" presStyleCnt="0">
        <dgm:presLayoutVars>
          <dgm:chMax val="5"/>
          <dgm:dir/>
          <dgm:animLvl val="ctr"/>
          <dgm:resizeHandles val="exact"/>
        </dgm:presLayoutVars>
      </dgm:prSet>
      <dgm:spPr/>
    </dgm:pt>
    <dgm:pt modelId="{AD1F7F07-BE82-479C-9614-82AF625DEC1A}" type="pres">
      <dgm:prSet presAssocID="{E51AD920-6AD6-465E-8ED3-47072A7999B5}" presName="cycle" presStyleCnt="0"/>
      <dgm:spPr/>
    </dgm:pt>
    <dgm:pt modelId="{476994C5-4BA6-4C61-BB71-468E6F26DCE2}" type="pres">
      <dgm:prSet presAssocID="{E51AD920-6AD6-465E-8ED3-47072A7999B5}" presName="centerShape" presStyleCnt="0"/>
      <dgm:spPr/>
    </dgm:pt>
    <dgm:pt modelId="{A8AE8DCF-0172-46F7-B84A-85C81F04CF9A}" type="pres">
      <dgm:prSet presAssocID="{E51AD920-6AD6-465E-8ED3-47072A7999B5}" presName="connSite" presStyleLbl="node1" presStyleIdx="0" presStyleCnt="5"/>
      <dgm:spPr/>
    </dgm:pt>
    <dgm:pt modelId="{63219022-6DCF-487E-B734-BD98905B8A33}" type="pres">
      <dgm:prSet presAssocID="{E51AD920-6AD6-465E-8ED3-47072A7999B5}" presName="visible" presStyleLbl="node1" presStyleIdx="0" presStyleCnt="5" custLinFactNeighborX="1454" custLinFactNeighborY="324"/>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dgm:spPr>
    </dgm:pt>
    <dgm:pt modelId="{2FC25417-A9D1-4681-9972-A1812084ADD8}" type="pres">
      <dgm:prSet presAssocID="{BAA74E4B-0F11-45FC-8C0A-F4C3897A3CF4}" presName="Name25" presStyleLbl="parChTrans1D1" presStyleIdx="0" presStyleCnt="4"/>
      <dgm:spPr/>
    </dgm:pt>
    <dgm:pt modelId="{6ECBA6F1-12D8-46C8-BF2B-AF3191E23D5E}" type="pres">
      <dgm:prSet presAssocID="{730704A4-B993-4CF7-9E6E-BC25D0DDAA35}" presName="node" presStyleCnt="0"/>
      <dgm:spPr/>
    </dgm:pt>
    <dgm:pt modelId="{3D3F1CB8-F7C4-40DC-BE97-4C5A9A5468E9}" type="pres">
      <dgm:prSet presAssocID="{730704A4-B993-4CF7-9E6E-BC25D0DDAA35}" presName="parentNode" presStyleLbl="node1" presStyleIdx="1" presStyleCnt="5">
        <dgm:presLayoutVars>
          <dgm:chMax val="1"/>
          <dgm:bulletEnabled val="1"/>
        </dgm:presLayoutVars>
      </dgm:prSet>
      <dgm:spPr/>
    </dgm:pt>
    <dgm:pt modelId="{9E4CBF4D-4547-47C4-949D-2E4CBDECB4D9}" type="pres">
      <dgm:prSet presAssocID="{730704A4-B993-4CF7-9E6E-BC25D0DDAA35}" presName="childNode" presStyleLbl="revTx" presStyleIdx="0" presStyleCnt="0">
        <dgm:presLayoutVars>
          <dgm:bulletEnabled val="1"/>
        </dgm:presLayoutVars>
      </dgm:prSet>
      <dgm:spPr/>
    </dgm:pt>
    <dgm:pt modelId="{18CF87E5-D36C-44CB-A6B6-E9140CCC1539}" type="pres">
      <dgm:prSet presAssocID="{5A426894-1E13-4FEF-920B-6F4D3D2AA3E8}" presName="Name25" presStyleLbl="parChTrans1D1" presStyleIdx="1" presStyleCnt="4"/>
      <dgm:spPr/>
    </dgm:pt>
    <dgm:pt modelId="{495C0E40-63F7-4C40-9C99-9C67096AA319}" type="pres">
      <dgm:prSet presAssocID="{99772DFC-CFA7-4355-A93A-97BD23E43DB7}" presName="node" presStyleCnt="0"/>
      <dgm:spPr/>
    </dgm:pt>
    <dgm:pt modelId="{7A2D9A0A-5637-4D60-AA46-0906F19D9D40}" type="pres">
      <dgm:prSet presAssocID="{99772DFC-CFA7-4355-A93A-97BD23E43DB7}" presName="parentNode" presStyleLbl="node1" presStyleIdx="2" presStyleCnt="5">
        <dgm:presLayoutVars>
          <dgm:chMax val="1"/>
          <dgm:bulletEnabled val="1"/>
        </dgm:presLayoutVars>
      </dgm:prSet>
      <dgm:spPr/>
    </dgm:pt>
    <dgm:pt modelId="{613BBF52-9297-46BA-B8C6-436E73E95C46}" type="pres">
      <dgm:prSet presAssocID="{99772DFC-CFA7-4355-A93A-97BD23E43DB7}" presName="childNode" presStyleLbl="revTx" presStyleIdx="0" presStyleCnt="0">
        <dgm:presLayoutVars>
          <dgm:bulletEnabled val="1"/>
        </dgm:presLayoutVars>
      </dgm:prSet>
      <dgm:spPr/>
    </dgm:pt>
    <dgm:pt modelId="{0639B040-0532-44C1-9F7C-6C1975674456}" type="pres">
      <dgm:prSet presAssocID="{AE11BF06-CB32-44C6-BF8D-6C5D0E807037}" presName="Name25" presStyleLbl="parChTrans1D1" presStyleIdx="2" presStyleCnt="4"/>
      <dgm:spPr/>
    </dgm:pt>
    <dgm:pt modelId="{B9318B92-00F1-47D8-BA63-DDCED2850937}" type="pres">
      <dgm:prSet presAssocID="{88BEE5AE-1BE3-411A-8507-2BC8C87D61C5}" presName="node" presStyleCnt="0"/>
      <dgm:spPr/>
    </dgm:pt>
    <dgm:pt modelId="{84446B42-0576-4DD8-947B-FB2E07DAA1B8}" type="pres">
      <dgm:prSet presAssocID="{88BEE5AE-1BE3-411A-8507-2BC8C87D61C5}" presName="parentNode" presStyleLbl="node1" presStyleIdx="3" presStyleCnt="5">
        <dgm:presLayoutVars>
          <dgm:chMax val="1"/>
          <dgm:bulletEnabled val="1"/>
        </dgm:presLayoutVars>
      </dgm:prSet>
      <dgm:spPr/>
    </dgm:pt>
    <dgm:pt modelId="{5F0A8C6B-AE42-437B-AAB9-03AB13E77E16}" type="pres">
      <dgm:prSet presAssocID="{88BEE5AE-1BE3-411A-8507-2BC8C87D61C5}" presName="childNode" presStyleLbl="revTx" presStyleIdx="0" presStyleCnt="0">
        <dgm:presLayoutVars>
          <dgm:bulletEnabled val="1"/>
        </dgm:presLayoutVars>
      </dgm:prSet>
      <dgm:spPr/>
    </dgm:pt>
    <dgm:pt modelId="{52A3D13C-AC60-45D8-AD8B-CD3810E53E50}" type="pres">
      <dgm:prSet presAssocID="{B98EA42A-E845-40BD-85C4-3F63356B47C8}" presName="Name25" presStyleLbl="parChTrans1D1" presStyleIdx="3" presStyleCnt="4"/>
      <dgm:spPr/>
    </dgm:pt>
    <dgm:pt modelId="{21C8A1FB-FCBF-4C0D-918F-4144636B5AE6}" type="pres">
      <dgm:prSet presAssocID="{76CFA4B8-BCB2-4FEB-BABE-491108F144A9}" presName="node" presStyleCnt="0"/>
      <dgm:spPr/>
    </dgm:pt>
    <dgm:pt modelId="{C87DEA42-03BF-43ED-B6F3-AE52ECD0D680}" type="pres">
      <dgm:prSet presAssocID="{76CFA4B8-BCB2-4FEB-BABE-491108F144A9}" presName="parentNode" presStyleLbl="node1" presStyleIdx="4" presStyleCnt="5">
        <dgm:presLayoutVars>
          <dgm:chMax val="1"/>
          <dgm:bulletEnabled val="1"/>
        </dgm:presLayoutVars>
      </dgm:prSet>
      <dgm:spPr/>
    </dgm:pt>
    <dgm:pt modelId="{4282CD69-D487-4594-8706-0B0A89F5C5B4}" type="pres">
      <dgm:prSet presAssocID="{76CFA4B8-BCB2-4FEB-BABE-491108F144A9}" presName="childNode" presStyleLbl="revTx" presStyleIdx="0" presStyleCnt="0">
        <dgm:presLayoutVars>
          <dgm:bulletEnabled val="1"/>
        </dgm:presLayoutVars>
      </dgm:prSet>
      <dgm:spPr/>
    </dgm:pt>
  </dgm:ptLst>
  <dgm:cxnLst>
    <dgm:cxn modelId="{08B6B906-57A8-4C8D-84FD-2433AFF8C997}" type="presOf" srcId="{76CFA4B8-BCB2-4FEB-BABE-491108F144A9}" destId="{C87DEA42-03BF-43ED-B6F3-AE52ECD0D680}" srcOrd="0" destOrd="0" presId="urn:microsoft.com/office/officeart/2005/8/layout/radial2"/>
    <dgm:cxn modelId="{8BF3CA0A-4D15-478C-97BA-C24C4E4D137D}" type="presOf" srcId="{BAA74E4B-0F11-45FC-8C0A-F4C3897A3CF4}" destId="{2FC25417-A9D1-4681-9972-A1812084ADD8}" srcOrd="0" destOrd="0" presId="urn:microsoft.com/office/officeart/2005/8/layout/radial2"/>
    <dgm:cxn modelId="{FF78FC13-285B-4B98-976D-3C2AE3F3100B}" type="presOf" srcId="{AE11BF06-CB32-44C6-BF8D-6C5D0E807037}" destId="{0639B040-0532-44C1-9F7C-6C1975674456}" srcOrd="0" destOrd="0" presId="urn:microsoft.com/office/officeart/2005/8/layout/radial2"/>
    <dgm:cxn modelId="{DAF6321F-EA19-414B-BEBB-AD82EE2B39A3}" srcId="{E51AD920-6AD6-465E-8ED3-47072A7999B5}" destId="{99772DFC-CFA7-4355-A93A-97BD23E43DB7}" srcOrd="1" destOrd="0" parTransId="{5A426894-1E13-4FEF-920B-6F4D3D2AA3E8}" sibTransId="{371E6141-C50E-4DF8-BE58-B9AF1C4CD8AB}"/>
    <dgm:cxn modelId="{9F31E02C-673F-495C-BBFC-3B7A4F161501}" type="presOf" srcId="{5A426894-1E13-4FEF-920B-6F4D3D2AA3E8}" destId="{18CF87E5-D36C-44CB-A6B6-E9140CCC1539}" srcOrd="0" destOrd="0" presId="urn:microsoft.com/office/officeart/2005/8/layout/radial2"/>
    <dgm:cxn modelId="{FC6DC230-8487-4A30-93EC-A68FAF021082}" srcId="{E51AD920-6AD6-465E-8ED3-47072A7999B5}" destId="{88BEE5AE-1BE3-411A-8507-2BC8C87D61C5}" srcOrd="2" destOrd="0" parTransId="{AE11BF06-CB32-44C6-BF8D-6C5D0E807037}" sibTransId="{FB43A27B-72B8-4987-A26E-C5D2CCF4F30C}"/>
    <dgm:cxn modelId="{018AD832-6000-4CEA-BEAE-2FEA823A1FDB}" srcId="{E51AD920-6AD6-465E-8ED3-47072A7999B5}" destId="{76CFA4B8-BCB2-4FEB-BABE-491108F144A9}" srcOrd="3" destOrd="0" parTransId="{B98EA42A-E845-40BD-85C4-3F63356B47C8}" sibTransId="{33D1D457-7C08-49E1-8610-77F04138BA21}"/>
    <dgm:cxn modelId="{4A762338-E5AD-455B-A108-1F2B4FFBCF1B}" srcId="{E51AD920-6AD6-465E-8ED3-47072A7999B5}" destId="{730704A4-B993-4CF7-9E6E-BC25D0DDAA35}" srcOrd="0" destOrd="0" parTransId="{BAA74E4B-0F11-45FC-8C0A-F4C3897A3CF4}" sibTransId="{539A35E2-9096-449F-9D35-A563EE5E59EF}"/>
    <dgm:cxn modelId="{E8A8053C-8C4A-44AE-8497-EC9D5C22359B}" type="presOf" srcId="{88BEE5AE-1BE3-411A-8507-2BC8C87D61C5}" destId="{84446B42-0576-4DD8-947B-FB2E07DAA1B8}" srcOrd="0" destOrd="0" presId="urn:microsoft.com/office/officeart/2005/8/layout/radial2"/>
    <dgm:cxn modelId="{344CC640-B786-4124-A24F-A35E7EE6056B}" type="presOf" srcId="{E51AD920-6AD6-465E-8ED3-47072A7999B5}" destId="{4F97955E-AA3E-4BA2-8B1D-952DB84E7422}" srcOrd="0" destOrd="0" presId="urn:microsoft.com/office/officeart/2005/8/layout/radial2"/>
    <dgm:cxn modelId="{E11C0E72-56DB-47F3-962E-E11C07747BAA}" type="presOf" srcId="{730704A4-B993-4CF7-9E6E-BC25D0DDAA35}" destId="{3D3F1CB8-F7C4-40DC-BE97-4C5A9A5468E9}" srcOrd="0" destOrd="0" presId="urn:microsoft.com/office/officeart/2005/8/layout/radial2"/>
    <dgm:cxn modelId="{5E62E196-BA27-4B3B-89D7-97DB4C185E02}" type="presOf" srcId="{B98EA42A-E845-40BD-85C4-3F63356B47C8}" destId="{52A3D13C-AC60-45D8-AD8B-CD3810E53E50}" srcOrd="0" destOrd="0" presId="urn:microsoft.com/office/officeart/2005/8/layout/radial2"/>
    <dgm:cxn modelId="{1744B2CD-5CEB-4011-950E-E4D625834131}" type="presOf" srcId="{99772DFC-CFA7-4355-A93A-97BD23E43DB7}" destId="{7A2D9A0A-5637-4D60-AA46-0906F19D9D40}" srcOrd="0" destOrd="0" presId="urn:microsoft.com/office/officeart/2005/8/layout/radial2"/>
    <dgm:cxn modelId="{67D1E4DB-4A7D-4C1A-A67E-D0A76D67BD65}" type="presParOf" srcId="{4F97955E-AA3E-4BA2-8B1D-952DB84E7422}" destId="{AD1F7F07-BE82-479C-9614-82AF625DEC1A}" srcOrd="0" destOrd="0" presId="urn:microsoft.com/office/officeart/2005/8/layout/radial2"/>
    <dgm:cxn modelId="{426B55E4-1CF6-4F7F-9811-3611D1262407}" type="presParOf" srcId="{AD1F7F07-BE82-479C-9614-82AF625DEC1A}" destId="{476994C5-4BA6-4C61-BB71-468E6F26DCE2}" srcOrd="0" destOrd="0" presId="urn:microsoft.com/office/officeart/2005/8/layout/radial2"/>
    <dgm:cxn modelId="{8DC3E9B8-BEB9-4024-957C-4C964191586E}" type="presParOf" srcId="{476994C5-4BA6-4C61-BB71-468E6F26DCE2}" destId="{A8AE8DCF-0172-46F7-B84A-85C81F04CF9A}" srcOrd="0" destOrd="0" presId="urn:microsoft.com/office/officeart/2005/8/layout/radial2"/>
    <dgm:cxn modelId="{D88CA8FA-2B6D-4717-A85C-CDFDFC5B5742}" type="presParOf" srcId="{476994C5-4BA6-4C61-BB71-468E6F26DCE2}" destId="{63219022-6DCF-487E-B734-BD98905B8A33}" srcOrd="1" destOrd="0" presId="urn:microsoft.com/office/officeart/2005/8/layout/radial2"/>
    <dgm:cxn modelId="{6CACFC3E-A65D-42CA-BE45-697D5A7CD423}" type="presParOf" srcId="{AD1F7F07-BE82-479C-9614-82AF625DEC1A}" destId="{2FC25417-A9D1-4681-9972-A1812084ADD8}" srcOrd="1" destOrd="0" presId="urn:microsoft.com/office/officeart/2005/8/layout/radial2"/>
    <dgm:cxn modelId="{14791FFC-7CE7-46D9-8280-E88034AA99FB}" type="presParOf" srcId="{AD1F7F07-BE82-479C-9614-82AF625DEC1A}" destId="{6ECBA6F1-12D8-46C8-BF2B-AF3191E23D5E}" srcOrd="2" destOrd="0" presId="urn:microsoft.com/office/officeart/2005/8/layout/radial2"/>
    <dgm:cxn modelId="{57448612-AEA0-4F62-B170-0D7F47111E74}" type="presParOf" srcId="{6ECBA6F1-12D8-46C8-BF2B-AF3191E23D5E}" destId="{3D3F1CB8-F7C4-40DC-BE97-4C5A9A5468E9}" srcOrd="0" destOrd="0" presId="urn:microsoft.com/office/officeart/2005/8/layout/radial2"/>
    <dgm:cxn modelId="{77605C2C-A9B1-4964-984D-42985611D25E}" type="presParOf" srcId="{6ECBA6F1-12D8-46C8-BF2B-AF3191E23D5E}" destId="{9E4CBF4D-4547-47C4-949D-2E4CBDECB4D9}" srcOrd="1" destOrd="0" presId="urn:microsoft.com/office/officeart/2005/8/layout/radial2"/>
    <dgm:cxn modelId="{78371D14-A153-468D-9B6E-AFDD455762B4}" type="presParOf" srcId="{AD1F7F07-BE82-479C-9614-82AF625DEC1A}" destId="{18CF87E5-D36C-44CB-A6B6-E9140CCC1539}" srcOrd="3" destOrd="0" presId="urn:microsoft.com/office/officeart/2005/8/layout/radial2"/>
    <dgm:cxn modelId="{F53B2C63-2FF3-4ABF-8F49-A1483CA09B70}" type="presParOf" srcId="{AD1F7F07-BE82-479C-9614-82AF625DEC1A}" destId="{495C0E40-63F7-4C40-9C99-9C67096AA319}" srcOrd="4" destOrd="0" presId="urn:microsoft.com/office/officeart/2005/8/layout/radial2"/>
    <dgm:cxn modelId="{27AA6633-ADB7-4412-8E20-76A9743C07DA}" type="presParOf" srcId="{495C0E40-63F7-4C40-9C99-9C67096AA319}" destId="{7A2D9A0A-5637-4D60-AA46-0906F19D9D40}" srcOrd="0" destOrd="0" presId="urn:microsoft.com/office/officeart/2005/8/layout/radial2"/>
    <dgm:cxn modelId="{ABA1659E-82EC-4B11-ABC3-64374198DD72}" type="presParOf" srcId="{495C0E40-63F7-4C40-9C99-9C67096AA319}" destId="{613BBF52-9297-46BA-B8C6-436E73E95C46}" srcOrd="1" destOrd="0" presId="urn:microsoft.com/office/officeart/2005/8/layout/radial2"/>
    <dgm:cxn modelId="{D8CC18B0-010A-469F-AD42-01053C3F2756}" type="presParOf" srcId="{AD1F7F07-BE82-479C-9614-82AF625DEC1A}" destId="{0639B040-0532-44C1-9F7C-6C1975674456}" srcOrd="5" destOrd="0" presId="urn:microsoft.com/office/officeart/2005/8/layout/radial2"/>
    <dgm:cxn modelId="{A78EE774-8478-4510-8DC3-ECE4AFABFF5B}" type="presParOf" srcId="{AD1F7F07-BE82-479C-9614-82AF625DEC1A}" destId="{B9318B92-00F1-47D8-BA63-DDCED2850937}" srcOrd="6" destOrd="0" presId="urn:microsoft.com/office/officeart/2005/8/layout/radial2"/>
    <dgm:cxn modelId="{4B8C5CD5-2B4C-4647-965D-E2B4D83E4304}" type="presParOf" srcId="{B9318B92-00F1-47D8-BA63-DDCED2850937}" destId="{84446B42-0576-4DD8-947B-FB2E07DAA1B8}" srcOrd="0" destOrd="0" presId="urn:microsoft.com/office/officeart/2005/8/layout/radial2"/>
    <dgm:cxn modelId="{0B97D49E-B864-4C55-ACE4-AA90127F1AB9}" type="presParOf" srcId="{B9318B92-00F1-47D8-BA63-DDCED2850937}" destId="{5F0A8C6B-AE42-437B-AAB9-03AB13E77E16}" srcOrd="1" destOrd="0" presId="urn:microsoft.com/office/officeart/2005/8/layout/radial2"/>
    <dgm:cxn modelId="{3FFD2178-B27F-4941-BE5F-E3F3C0EE4076}" type="presParOf" srcId="{AD1F7F07-BE82-479C-9614-82AF625DEC1A}" destId="{52A3D13C-AC60-45D8-AD8B-CD3810E53E50}" srcOrd="7" destOrd="0" presId="urn:microsoft.com/office/officeart/2005/8/layout/radial2"/>
    <dgm:cxn modelId="{92B34836-CCC8-4EAF-A102-B9C5AFB491B4}" type="presParOf" srcId="{AD1F7F07-BE82-479C-9614-82AF625DEC1A}" destId="{21C8A1FB-FCBF-4C0D-918F-4144636B5AE6}" srcOrd="8" destOrd="0" presId="urn:microsoft.com/office/officeart/2005/8/layout/radial2"/>
    <dgm:cxn modelId="{CE94CEE1-6B82-4222-818F-05A3F254199C}" type="presParOf" srcId="{21C8A1FB-FCBF-4C0D-918F-4144636B5AE6}" destId="{C87DEA42-03BF-43ED-B6F3-AE52ECD0D680}" srcOrd="0" destOrd="0" presId="urn:microsoft.com/office/officeart/2005/8/layout/radial2"/>
    <dgm:cxn modelId="{B3C0E9EE-69D9-4884-AC91-1EA7DB26C025}" type="presParOf" srcId="{21C8A1FB-FCBF-4C0D-918F-4144636B5AE6}" destId="{4282CD69-D487-4594-8706-0B0A89F5C5B4}" srcOrd="1" destOrd="0" presId="urn:microsoft.com/office/officeart/2005/8/layout/radial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788F2AF-B34F-45BA-A83F-7AA356BDD52A}" type="doc">
      <dgm:prSet loTypeId="urn:microsoft.com/office/officeart/2005/8/layout/bProcess3" loCatId="process" qsTypeId="urn:microsoft.com/office/officeart/2005/8/quickstyle/simple1" qsCatId="simple" csTypeId="urn:microsoft.com/office/officeart/2005/8/colors/colorful1" csCatId="colorful" phldr="1"/>
      <dgm:spPr/>
      <dgm:t>
        <a:bodyPr/>
        <a:lstStyle/>
        <a:p>
          <a:endParaRPr lang="fr-FR"/>
        </a:p>
      </dgm:t>
    </dgm:pt>
    <dgm:pt modelId="{F3596130-EA1C-4165-A409-C87DA8AECC87}">
      <dgm:prSet phldrT="[Texte]" custT="1"/>
      <dgm:spPr>
        <a:solidFill>
          <a:srgbClr val="D74275"/>
        </a:solidFill>
      </dgm:spPr>
      <dgm:t>
        <a:bodyPr/>
        <a:lstStyle/>
        <a:p>
          <a:r>
            <a:rPr lang="fr-FR" sz="1000" b="1" dirty="0">
              <a:latin typeface="DINPro" panose="020B0504020101020102" pitchFamily="34" charset="0"/>
            </a:rPr>
            <a:t>ARA</a:t>
          </a:r>
        </a:p>
        <a:p>
          <a:r>
            <a:rPr lang="fr-FR" sz="1000" b="0" dirty="0">
              <a:latin typeface="DINPro" panose="020B0504020101020102" pitchFamily="34" charset="0"/>
            </a:rPr>
            <a:t>Marion Perrin-Baudry </a:t>
          </a:r>
        </a:p>
        <a:p>
          <a:r>
            <a:rPr lang="fr-FR" sz="1000" b="0" dirty="0">
              <a:latin typeface="DINPro" panose="020B0504020101020102" pitchFamily="34" charset="0"/>
            </a:rPr>
            <a:t>Christine Perrin-Eloy</a:t>
          </a:r>
        </a:p>
      </dgm:t>
    </dgm:pt>
    <dgm:pt modelId="{B64B9A13-6ED0-427D-BE90-4BCA28C21176}" type="parTrans" cxnId="{DCF0A573-E22F-4FFF-8E4B-4E418552C162}">
      <dgm:prSet/>
      <dgm:spPr/>
      <dgm:t>
        <a:bodyPr/>
        <a:lstStyle/>
        <a:p>
          <a:endParaRPr lang="fr-FR" sz="1000">
            <a:latin typeface="DINPro" panose="020B0504020101020102" pitchFamily="34" charset="0"/>
          </a:endParaRPr>
        </a:p>
      </dgm:t>
    </dgm:pt>
    <dgm:pt modelId="{EF4EBCB3-726C-48AE-A092-FB522E90DDEE}" type="sibTrans" cxnId="{DCF0A573-E22F-4FFF-8E4B-4E418552C162}">
      <dgm:prSet/>
      <dgm:spPr>
        <a:solidFill>
          <a:srgbClr val="D74275"/>
        </a:solidFill>
      </dgm:spPr>
      <dgm:t>
        <a:bodyPr/>
        <a:lstStyle/>
        <a:p>
          <a:endParaRPr lang="fr-FR" sz="1000">
            <a:latin typeface="DINPro" panose="020B0504020101020102" pitchFamily="34" charset="0"/>
          </a:endParaRPr>
        </a:p>
      </dgm:t>
    </dgm:pt>
    <dgm:pt modelId="{468EB82C-69C2-444D-A548-6F6BF633E024}">
      <dgm:prSet phldrT="[Texte]" custT="1"/>
      <dgm:spPr>
        <a:solidFill>
          <a:srgbClr val="EAC641"/>
        </a:solidFill>
      </dgm:spPr>
      <dgm:t>
        <a:bodyPr/>
        <a:lstStyle/>
        <a:p>
          <a:r>
            <a:rPr lang="fr-FR" sz="1000" b="1" dirty="0">
              <a:latin typeface="DINPro" panose="020B0504020101020102" pitchFamily="34" charset="0"/>
            </a:rPr>
            <a:t>CORSE </a:t>
          </a:r>
        </a:p>
        <a:p>
          <a:r>
            <a:rPr lang="fr-FR" sz="1000" dirty="0">
              <a:latin typeface="DINPro" panose="020B0504020101020102" pitchFamily="34" charset="0"/>
            </a:rPr>
            <a:t>Vanina </a:t>
          </a:r>
          <a:r>
            <a:rPr lang="fr-FR" sz="1000" dirty="0" err="1">
              <a:latin typeface="DINPro" panose="020B0504020101020102" pitchFamily="34" charset="0"/>
            </a:rPr>
            <a:t>Poggi</a:t>
          </a:r>
          <a:r>
            <a:rPr lang="fr-FR" sz="1000" dirty="0">
              <a:latin typeface="DINPro" panose="020B0504020101020102" pitchFamily="34" charset="0"/>
            </a:rPr>
            <a:t> </a:t>
          </a:r>
        </a:p>
        <a:p>
          <a:r>
            <a:rPr lang="fr-FR" sz="1000" dirty="0">
              <a:latin typeface="DINPro" panose="020B0504020101020102" pitchFamily="34" charset="0"/>
            </a:rPr>
            <a:t>Jacques </a:t>
          </a:r>
          <a:r>
            <a:rPr lang="fr-FR" sz="1000" dirty="0" err="1">
              <a:latin typeface="DINPro" panose="020B0504020101020102" pitchFamily="34" charset="0"/>
            </a:rPr>
            <a:t>Ferrali</a:t>
          </a:r>
          <a:r>
            <a:rPr lang="fr-FR" sz="1000" dirty="0">
              <a:latin typeface="DINPro" panose="020B0504020101020102" pitchFamily="34" charset="0"/>
            </a:rPr>
            <a:t>  </a:t>
          </a:r>
        </a:p>
      </dgm:t>
    </dgm:pt>
    <dgm:pt modelId="{3B97B2FA-7355-4296-AE00-401FB40766A6}" type="parTrans" cxnId="{D0009CCE-EB8A-4993-9C1D-C6A048B24D5D}">
      <dgm:prSet/>
      <dgm:spPr/>
      <dgm:t>
        <a:bodyPr/>
        <a:lstStyle/>
        <a:p>
          <a:endParaRPr lang="fr-FR" sz="1000">
            <a:latin typeface="DINPro" panose="020B0504020101020102" pitchFamily="34" charset="0"/>
          </a:endParaRPr>
        </a:p>
      </dgm:t>
    </dgm:pt>
    <dgm:pt modelId="{7581E3AF-8908-4E21-96DD-0BC2688EC892}" type="sibTrans" cxnId="{D0009CCE-EB8A-4993-9C1D-C6A048B24D5D}">
      <dgm:prSet/>
      <dgm:spPr>
        <a:solidFill>
          <a:srgbClr val="E37224"/>
        </a:solidFill>
      </dgm:spPr>
      <dgm:t>
        <a:bodyPr/>
        <a:lstStyle/>
        <a:p>
          <a:endParaRPr lang="fr-FR" sz="1000">
            <a:latin typeface="DINPro" panose="020B0504020101020102" pitchFamily="34" charset="0"/>
          </a:endParaRPr>
        </a:p>
      </dgm:t>
    </dgm:pt>
    <dgm:pt modelId="{7508BF43-5888-4FF5-A0D3-3903813646DF}">
      <dgm:prSet phldrT="[Texte]" custT="1"/>
      <dgm:spPr>
        <a:solidFill>
          <a:srgbClr val="76974A"/>
        </a:solidFill>
      </dgm:spPr>
      <dgm:t>
        <a:bodyPr/>
        <a:lstStyle/>
        <a:p>
          <a:r>
            <a:rPr lang="fr-FR" sz="1000" b="1" dirty="0">
              <a:latin typeface="DINPro" panose="020B0504020101020102" pitchFamily="34" charset="0"/>
            </a:rPr>
            <a:t>GUADELOUPE </a:t>
          </a:r>
        </a:p>
        <a:p>
          <a:r>
            <a:rPr lang="fr-FR" sz="900" dirty="0">
              <a:latin typeface="DINPro" panose="020B0504020101020102" pitchFamily="34" charset="0"/>
            </a:rPr>
            <a:t>Laurent Jacoby-Koaly </a:t>
          </a:r>
        </a:p>
        <a:p>
          <a:r>
            <a:rPr lang="fr-FR" sz="900" dirty="0">
              <a:latin typeface="DINPro" panose="020B0504020101020102" pitchFamily="34" charset="0"/>
            </a:rPr>
            <a:t>Marie-Laure </a:t>
          </a:r>
          <a:r>
            <a:rPr lang="fr-FR" sz="900" dirty="0" err="1">
              <a:latin typeface="DINPro" panose="020B0504020101020102" pitchFamily="34" charset="0"/>
            </a:rPr>
            <a:t>Lalotte</a:t>
          </a:r>
          <a:r>
            <a:rPr lang="fr-FR" sz="900" dirty="0">
              <a:latin typeface="DINPro" panose="020B0504020101020102" pitchFamily="34" charset="0"/>
            </a:rPr>
            <a:t>-Guillaume </a:t>
          </a:r>
        </a:p>
      </dgm:t>
    </dgm:pt>
    <dgm:pt modelId="{F4C67528-B106-42FE-94FB-7D69656B81AD}" type="parTrans" cxnId="{0CE381D9-DECC-48B9-8432-CC2B65B847C0}">
      <dgm:prSet/>
      <dgm:spPr/>
      <dgm:t>
        <a:bodyPr/>
        <a:lstStyle/>
        <a:p>
          <a:endParaRPr lang="fr-FR" sz="1000">
            <a:latin typeface="DINPro" panose="020B0504020101020102" pitchFamily="34" charset="0"/>
          </a:endParaRPr>
        </a:p>
      </dgm:t>
    </dgm:pt>
    <dgm:pt modelId="{33D84A41-5338-434D-B777-A2A26BE660F6}" type="sibTrans" cxnId="{0CE381D9-DECC-48B9-8432-CC2B65B847C0}">
      <dgm:prSet/>
      <dgm:spPr>
        <a:solidFill>
          <a:srgbClr val="D74275"/>
        </a:solidFill>
      </dgm:spPr>
      <dgm:t>
        <a:bodyPr/>
        <a:lstStyle/>
        <a:p>
          <a:endParaRPr lang="fr-FR" sz="1000">
            <a:latin typeface="DINPro" panose="020B0504020101020102" pitchFamily="34" charset="0"/>
          </a:endParaRPr>
        </a:p>
      </dgm:t>
    </dgm:pt>
    <dgm:pt modelId="{70871733-FEB7-4C3E-B87B-2824E9CC1DF4}">
      <dgm:prSet phldrT="[Texte]" custT="1"/>
      <dgm:spPr>
        <a:solidFill>
          <a:srgbClr val="D74275"/>
        </a:solidFill>
      </dgm:spPr>
      <dgm:t>
        <a:bodyPr/>
        <a:lstStyle/>
        <a:p>
          <a:endParaRPr lang="fr-FR" sz="1000" b="1" dirty="0">
            <a:latin typeface="DINPro" panose="020B0504020101020102" pitchFamily="34" charset="0"/>
          </a:endParaRPr>
        </a:p>
        <a:p>
          <a:r>
            <a:rPr lang="fr-FR" sz="1000" b="1" dirty="0">
              <a:latin typeface="DINPro" panose="020B0504020101020102" pitchFamily="34" charset="0"/>
            </a:rPr>
            <a:t>GRAND-EST</a:t>
          </a:r>
          <a:r>
            <a:rPr lang="fr-FR" sz="1000" dirty="0">
              <a:latin typeface="DINPro" panose="020B0504020101020102" pitchFamily="34" charset="0"/>
            </a:rPr>
            <a:t> </a:t>
          </a:r>
        </a:p>
        <a:p>
          <a:r>
            <a:rPr lang="fr-FR" sz="1000" dirty="0">
              <a:latin typeface="DINPro" panose="020B0504020101020102" pitchFamily="34" charset="0"/>
            </a:rPr>
            <a:t>Zohra Amara</a:t>
          </a:r>
        </a:p>
        <a:p>
          <a:r>
            <a:rPr lang="fr-FR" sz="1000" dirty="0">
              <a:latin typeface="DINPro" panose="020B0504020101020102" pitchFamily="34" charset="0"/>
            </a:rPr>
            <a:t>Maud </a:t>
          </a:r>
          <a:r>
            <a:rPr lang="fr-FR" sz="1000" dirty="0" err="1">
              <a:latin typeface="DINPro" panose="020B0504020101020102" pitchFamily="34" charset="0"/>
            </a:rPr>
            <a:t>Collilieux</a:t>
          </a:r>
          <a:r>
            <a:rPr lang="fr-FR" sz="1000" dirty="0">
              <a:latin typeface="DINPro" panose="020B0504020101020102" pitchFamily="34" charset="0"/>
            </a:rPr>
            <a:t>  </a:t>
          </a:r>
        </a:p>
        <a:p>
          <a:endParaRPr lang="fr-FR" sz="1000" dirty="0">
            <a:latin typeface="DINPro" panose="020B0504020101020102" pitchFamily="34" charset="0"/>
          </a:endParaRPr>
        </a:p>
      </dgm:t>
    </dgm:pt>
    <dgm:pt modelId="{FDE09252-8C82-4311-BA2E-C592111352DD}" type="parTrans" cxnId="{B3C924D2-19AC-4595-B432-5DF3E2FE984B}">
      <dgm:prSet/>
      <dgm:spPr/>
      <dgm:t>
        <a:bodyPr/>
        <a:lstStyle/>
        <a:p>
          <a:endParaRPr lang="fr-FR" sz="1000">
            <a:latin typeface="DINPro" panose="020B0504020101020102" pitchFamily="34" charset="0"/>
          </a:endParaRPr>
        </a:p>
      </dgm:t>
    </dgm:pt>
    <dgm:pt modelId="{6681584E-02E6-400E-AC37-5A313C730A3B}" type="sibTrans" cxnId="{B3C924D2-19AC-4595-B432-5DF3E2FE984B}">
      <dgm:prSet/>
      <dgm:spPr>
        <a:solidFill>
          <a:srgbClr val="76974A"/>
        </a:solidFill>
      </dgm:spPr>
      <dgm:t>
        <a:bodyPr/>
        <a:lstStyle/>
        <a:p>
          <a:endParaRPr lang="fr-FR" sz="1000">
            <a:latin typeface="DINPro" panose="020B0504020101020102" pitchFamily="34" charset="0"/>
          </a:endParaRPr>
        </a:p>
      </dgm:t>
    </dgm:pt>
    <dgm:pt modelId="{F4EC4CCE-B69A-49C5-B9F2-58B2F2FE920E}">
      <dgm:prSet phldrT="[Texte]" custT="1"/>
      <dgm:spPr>
        <a:solidFill>
          <a:srgbClr val="1B345C"/>
        </a:solidFill>
      </dgm:spPr>
      <dgm:t>
        <a:bodyPr/>
        <a:lstStyle/>
        <a:p>
          <a:r>
            <a:rPr lang="fr-FR" sz="1000" b="1" dirty="0">
              <a:latin typeface="DINPro" panose="020B0504020101020102" pitchFamily="34" charset="0"/>
            </a:rPr>
            <a:t>NORMANDIE</a:t>
          </a:r>
        </a:p>
        <a:p>
          <a:r>
            <a:rPr lang="fr-FR" sz="1000" dirty="0">
              <a:latin typeface="DINPro" panose="020B0504020101020102" pitchFamily="34" charset="0"/>
            </a:rPr>
            <a:t>Karine Berthelot </a:t>
          </a:r>
        </a:p>
        <a:p>
          <a:r>
            <a:rPr lang="fr-FR" sz="1000" dirty="0">
              <a:latin typeface="DINPro" panose="020B0504020101020102" pitchFamily="34" charset="0"/>
            </a:rPr>
            <a:t>Rachel Blondel </a:t>
          </a:r>
        </a:p>
      </dgm:t>
    </dgm:pt>
    <dgm:pt modelId="{597EFAA2-34C7-4626-A7F0-C64036F6B716}" type="parTrans" cxnId="{99F48893-8687-4A3C-89A4-028D5286AED8}">
      <dgm:prSet/>
      <dgm:spPr/>
      <dgm:t>
        <a:bodyPr/>
        <a:lstStyle/>
        <a:p>
          <a:endParaRPr lang="fr-FR" sz="1000">
            <a:latin typeface="DINPro" panose="020B0504020101020102" pitchFamily="34" charset="0"/>
          </a:endParaRPr>
        </a:p>
      </dgm:t>
    </dgm:pt>
    <dgm:pt modelId="{B937800B-8701-4272-8559-0D3330D043DA}" type="sibTrans" cxnId="{99F48893-8687-4A3C-89A4-028D5286AED8}">
      <dgm:prSet/>
      <dgm:spPr>
        <a:solidFill>
          <a:srgbClr val="EAC641"/>
        </a:solidFill>
      </dgm:spPr>
      <dgm:t>
        <a:bodyPr/>
        <a:lstStyle/>
        <a:p>
          <a:endParaRPr lang="fr-FR" sz="1000">
            <a:latin typeface="DINPro" panose="020B0504020101020102" pitchFamily="34" charset="0"/>
          </a:endParaRPr>
        </a:p>
      </dgm:t>
    </dgm:pt>
    <dgm:pt modelId="{DC2C2C13-61B3-4412-9B8A-77A11D6CC891}">
      <dgm:prSet phldrT="[Texte]" custT="1"/>
      <dgm:spPr>
        <a:solidFill>
          <a:srgbClr val="C29CC7"/>
        </a:solidFill>
      </dgm:spPr>
      <dgm:t>
        <a:bodyPr/>
        <a:lstStyle/>
        <a:p>
          <a:r>
            <a:rPr lang="fr-FR" sz="1000" b="1" dirty="0">
              <a:latin typeface="DINPro" panose="020B0504020101020102" pitchFamily="34" charset="0"/>
            </a:rPr>
            <a:t>NOUVELLE-AQUITAINE </a:t>
          </a:r>
        </a:p>
        <a:p>
          <a:r>
            <a:rPr lang="fr-FR" sz="1000" dirty="0">
              <a:latin typeface="DINPro" panose="020B0504020101020102" pitchFamily="34" charset="0"/>
            </a:rPr>
            <a:t>Cathy </a:t>
          </a:r>
          <a:r>
            <a:rPr lang="fr-FR" sz="1000" dirty="0" err="1">
              <a:latin typeface="DINPro" panose="020B0504020101020102" pitchFamily="34" charset="0"/>
            </a:rPr>
            <a:t>Bordis</a:t>
          </a:r>
          <a:endParaRPr lang="fr-FR" sz="1000" dirty="0">
            <a:latin typeface="DINPro" panose="020B0504020101020102" pitchFamily="34" charset="0"/>
          </a:endParaRPr>
        </a:p>
        <a:p>
          <a:r>
            <a:rPr lang="fr-FR" sz="1000" dirty="0">
              <a:latin typeface="DINPro" panose="020B0504020101020102" pitchFamily="34" charset="0"/>
            </a:rPr>
            <a:t>Philippe </a:t>
          </a:r>
          <a:r>
            <a:rPr lang="fr-FR" sz="1000" dirty="0" err="1">
              <a:latin typeface="DINPro" panose="020B0504020101020102" pitchFamily="34" charset="0"/>
            </a:rPr>
            <a:t>Carteron</a:t>
          </a:r>
          <a:r>
            <a:rPr lang="fr-FR" sz="1000" dirty="0">
              <a:latin typeface="DINPro" panose="020B0504020101020102" pitchFamily="34" charset="0"/>
            </a:rPr>
            <a:t> </a:t>
          </a:r>
        </a:p>
      </dgm:t>
    </dgm:pt>
    <dgm:pt modelId="{84161DB6-FC2E-454A-A804-F4F677B935A6}" type="parTrans" cxnId="{558B2424-62DD-4CCB-8F2E-6680F78F5668}">
      <dgm:prSet/>
      <dgm:spPr/>
      <dgm:t>
        <a:bodyPr/>
        <a:lstStyle/>
        <a:p>
          <a:endParaRPr lang="fr-FR" sz="1000">
            <a:latin typeface="DINPro" panose="020B0504020101020102" pitchFamily="34" charset="0"/>
          </a:endParaRPr>
        </a:p>
      </dgm:t>
    </dgm:pt>
    <dgm:pt modelId="{80627CA5-7209-48CB-9BBA-1817576E1106}" type="sibTrans" cxnId="{558B2424-62DD-4CCB-8F2E-6680F78F5668}">
      <dgm:prSet/>
      <dgm:spPr>
        <a:solidFill>
          <a:srgbClr val="E37224"/>
        </a:solidFill>
      </dgm:spPr>
      <dgm:t>
        <a:bodyPr/>
        <a:lstStyle/>
        <a:p>
          <a:endParaRPr lang="fr-FR" sz="1000">
            <a:latin typeface="DINPro" panose="020B0504020101020102" pitchFamily="34" charset="0"/>
          </a:endParaRPr>
        </a:p>
      </dgm:t>
    </dgm:pt>
    <dgm:pt modelId="{5FC60164-CE32-4680-9B81-A17538D92ECE}">
      <dgm:prSet phldrT="[Texte]" custT="1"/>
      <dgm:spPr>
        <a:solidFill>
          <a:srgbClr val="EAC641"/>
        </a:solidFill>
      </dgm:spPr>
      <dgm:t>
        <a:bodyPr/>
        <a:lstStyle/>
        <a:p>
          <a:r>
            <a:rPr lang="fr-FR" sz="1000" b="1" dirty="0">
              <a:latin typeface="DINPro" panose="020B0504020101020102" pitchFamily="34" charset="0"/>
            </a:rPr>
            <a:t>OCCITANIE</a:t>
          </a:r>
          <a:r>
            <a:rPr lang="fr-FR" sz="1000" dirty="0">
              <a:latin typeface="DINPro" panose="020B0504020101020102" pitchFamily="34" charset="0"/>
            </a:rPr>
            <a:t> </a:t>
          </a:r>
        </a:p>
        <a:p>
          <a:r>
            <a:rPr lang="fr-FR" sz="1000" dirty="0">
              <a:latin typeface="DINPro" panose="020B0504020101020102" pitchFamily="34" charset="0"/>
            </a:rPr>
            <a:t>Caroline </a:t>
          </a:r>
          <a:r>
            <a:rPr lang="fr-FR" sz="1000" dirty="0" err="1">
              <a:latin typeface="DINPro" panose="020B0504020101020102" pitchFamily="34" charset="0"/>
            </a:rPr>
            <a:t>Desaulnay</a:t>
          </a:r>
          <a:endParaRPr lang="fr-FR" sz="1000" dirty="0">
            <a:latin typeface="DINPro" panose="020B0504020101020102" pitchFamily="34" charset="0"/>
          </a:endParaRPr>
        </a:p>
        <a:p>
          <a:r>
            <a:rPr lang="fr-FR" sz="1000" dirty="0">
              <a:latin typeface="DINPro" panose="020B0504020101020102" pitchFamily="34" charset="0"/>
            </a:rPr>
            <a:t>Delphine Garrigues  </a:t>
          </a:r>
        </a:p>
      </dgm:t>
    </dgm:pt>
    <dgm:pt modelId="{19996C9F-DE54-4764-AA41-C660C705A9CB}" type="parTrans" cxnId="{E44FFC7C-96E5-4149-A336-5E5E475329B9}">
      <dgm:prSet/>
      <dgm:spPr/>
      <dgm:t>
        <a:bodyPr/>
        <a:lstStyle/>
        <a:p>
          <a:endParaRPr lang="fr-FR" sz="1000">
            <a:latin typeface="DINPro" panose="020B0504020101020102" pitchFamily="34" charset="0"/>
          </a:endParaRPr>
        </a:p>
      </dgm:t>
    </dgm:pt>
    <dgm:pt modelId="{8E1CC203-1531-42C8-91F3-DBCCDBC019AC}" type="sibTrans" cxnId="{E44FFC7C-96E5-4149-A336-5E5E475329B9}">
      <dgm:prSet/>
      <dgm:spPr>
        <a:solidFill>
          <a:srgbClr val="CCC4BE"/>
        </a:solidFill>
      </dgm:spPr>
      <dgm:t>
        <a:bodyPr/>
        <a:lstStyle/>
        <a:p>
          <a:endParaRPr lang="fr-FR" sz="1000">
            <a:latin typeface="DINPro" panose="020B0504020101020102" pitchFamily="34" charset="0"/>
          </a:endParaRPr>
        </a:p>
      </dgm:t>
    </dgm:pt>
    <dgm:pt modelId="{1BD56024-6AFC-4601-B72E-074F5577E7D0}">
      <dgm:prSet phldrT="[Texte]" custT="1"/>
      <dgm:spPr>
        <a:solidFill>
          <a:srgbClr val="76974A"/>
        </a:solidFill>
      </dgm:spPr>
      <dgm:t>
        <a:bodyPr/>
        <a:lstStyle/>
        <a:p>
          <a:r>
            <a:rPr lang="fr-FR" sz="1000" b="1" dirty="0">
              <a:latin typeface="DINPro" panose="020B0504020101020102" pitchFamily="34" charset="0"/>
            </a:rPr>
            <a:t>PDLL</a:t>
          </a:r>
          <a:r>
            <a:rPr lang="fr-FR" sz="1000" dirty="0">
              <a:latin typeface="DINPro" panose="020B0504020101020102" pitchFamily="34" charset="0"/>
            </a:rPr>
            <a:t> </a:t>
          </a:r>
        </a:p>
        <a:p>
          <a:r>
            <a:rPr lang="fr-FR" sz="1000" dirty="0">
              <a:latin typeface="DINPro" panose="020B0504020101020102" pitchFamily="34" charset="0"/>
            </a:rPr>
            <a:t>Caroline Rouillé</a:t>
          </a:r>
        </a:p>
        <a:p>
          <a:r>
            <a:rPr lang="fr-FR" sz="1000" dirty="0">
              <a:latin typeface="DINPro" panose="020B0504020101020102" pitchFamily="34" charset="0"/>
            </a:rPr>
            <a:t>Cathy </a:t>
          </a:r>
          <a:r>
            <a:rPr lang="fr-FR" sz="1000" dirty="0" err="1">
              <a:latin typeface="DINPro" panose="020B0504020101020102" pitchFamily="34" charset="0"/>
            </a:rPr>
            <a:t>Dubots</a:t>
          </a:r>
          <a:r>
            <a:rPr lang="fr-FR" sz="1000" dirty="0">
              <a:latin typeface="DINPro" panose="020B0504020101020102" pitchFamily="34" charset="0"/>
            </a:rPr>
            <a:t>  </a:t>
          </a:r>
        </a:p>
      </dgm:t>
    </dgm:pt>
    <dgm:pt modelId="{38BA424A-6B21-400C-AF26-F2B46546B82F}" type="parTrans" cxnId="{3BCA70B0-2166-41AC-A0A6-F3C2C53BF081}">
      <dgm:prSet/>
      <dgm:spPr/>
      <dgm:t>
        <a:bodyPr/>
        <a:lstStyle/>
        <a:p>
          <a:endParaRPr lang="fr-FR" sz="1000">
            <a:latin typeface="DINPro" panose="020B0504020101020102" pitchFamily="34" charset="0"/>
          </a:endParaRPr>
        </a:p>
      </dgm:t>
    </dgm:pt>
    <dgm:pt modelId="{BC0322B8-56EE-4681-AC79-3A41237AE347}" type="sibTrans" cxnId="{3BCA70B0-2166-41AC-A0A6-F3C2C53BF081}">
      <dgm:prSet/>
      <dgm:spPr>
        <a:solidFill>
          <a:srgbClr val="76974A"/>
        </a:solidFill>
      </dgm:spPr>
      <dgm:t>
        <a:bodyPr/>
        <a:lstStyle/>
        <a:p>
          <a:endParaRPr lang="fr-FR" sz="1000">
            <a:latin typeface="DINPro" panose="020B0504020101020102" pitchFamily="34" charset="0"/>
          </a:endParaRPr>
        </a:p>
      </dgm:t>
    </dgm:pt>
    <dgm:pt modelId="{32F13B6B-6314-4C50-AFFD-A8F450842E3F}">
      <dgm:prSet phldrT="[Texte]" custT="1"/>
      <dgm:spPr>
        <a:solidFill>
          <a:srgbClr val="D74275"/>
        </a:solidFill>
      </dgm:spPr>
      <dgm:t>
        <a:bodyPr/>
        <a:lstStyle/>
        <a:p>
          <a:r>
            <a:rPr lang="fr-FR" sz="1000" b="1" dirty="0">
              <a:latin typeface="DINPro" panose="020B0504020101020102" pitchFamily="34" charset="0"/>
            </a:rPr>
            <a:t>PACA</a:t>
          </a:r>
          <a:r>
            <a:rPr lang="fr-FR" sz="1000" dirty="0">
              <a:latin typeface="DINPro" panose="020B0504020101020102" pitchFamily="34" charset="0"/>
            </a:rPr>
            <a:t> </a:t>
          </a:r>
        </a:p>
        <a:p>
          <a:r>
            <a:rPr lang="fr-FR" sz="1000" dirty="0">
              <a:latin typeface="DINPro" panose="020B0504020101020102" pitchFamily="34" charset="0"/>
            </a:rPr>
            <a:t>Annabelle Piot</a:t>
          </a:r>
        </a:p>
        <a:p>
          <a:r>
            <a:rPr lang="fr-FR" sz="1000" dirty="0">
              <a:latin typeface="DINPro" panose="020B0504020101020102" pitchFamily="34" charset="0"/>
            </a:rPr>
            <a:t>Jean-Joël </a:t>
          </a:r>
          <a:r>
            <a:rPr lang="fr-FR" sz="1000" dirty="0" err="1">
              <a:latin typeface="DINPro" panose="020B0504020101020102" pitchFamily="34" charset="0"/>
            </a:rPr>
            <a:t>Fraizy</a:t>
          </a:r>
          <a:r>
            <a:rPr lang="fr-FR" sz="1000" dirty="0">
              <a:latin typeface="DINPro" panose="020B0504020101020102" pitchFamily="34" charset="0"/>
            </a:rPr>
            <a:t> </a:t>
          </a:r>
        </a:p>
      </dgm:t>
    </dgm:pt>
    <dgm:pt modelId="{B35794DF-817D-4E28-8563-BCBFF8BBFB43}" type="parTrans" cxnId="{91E44088-990B-4677-9041-C92A49F6D1FA}">
      <dgm:prSet/>
      <dgm:spPr/>
      <dgm:t>
        <a:bodyPr/>
        <a:lstStyle/>
        <a:p>
          <a:endParaRPr lang="fr-FR" sz="1000">
            <a:latin typeface="DINPro" panose="020B0504020101020102" pitchFamily="34" charset="0"/>
          </a:endParaRPr>
        </a:p>
      </dgm:t>
    </dgm:pt>
    <dgm:pt modelId="{37A97175-4E6C-499B-A3C7-0CB72036972B}" type="sibTrans" cxnId="{91E44088-990B-4677-9041-C92A49F6D1FA}">
      <dgm:prSet/>
      <dgm:spPr/>
      <dgm:t>
        <a:bodyPr/>
        <a:lstStyle/>
        <a:p>
          <a:endParaRPr lang="fr-FR" sz="1000">
            <a:latin typeface="DINPro" panose="020B0504020101020102" pitchFamily="34" charset="0"/>
          </a:endParaRPr>
        </a:p>
      </dgm:t>
    </dgm:pt>
    <dgm:pt modelId="{D948D5C3-15D9-4E36-A242-49813FBEB206}">
      <dgm:prSet custT="1"/>
      <dgm:spPr>
        <a:solidFill>
          <a:srgbClr val="E37224"/>
        </a:solidFill>
      </dgm:spPr>
      <dgm:t>
        <a:bodyPr/>
        <a:lstStyle/>
        <a:p>
          <a:r>
            <a:rPr lang="fr-FR" sz="1000" b="1" dirty="0">
              <a:latin typeface="DINPro" panose="020B0504020101020102" pitchFamily="34" charset="0"/>
            </a:rPr>
            <a:t>BFC</a:t>
          </a:r>
        </a:p>
        <a:p>
          <a:r>
            <a:rPr lang="fr-FR" sz="1000" dirty="0">
              <a:latin typeface="DINPro" panose="020B0504020101020102" pitchFamily="34" charset="0"/>
            </a:rPr>
            <a:t>Nathalie Déchelette</a:t>
          </a:r>
        </a:p>
        <a:p>
          <a:r>
            <a:rPr lang="fr-FR" sz="1000" dirty="0">
              <a:latin typeface="DINPro" panose="020B0504020101020102" pitchFamily="34" charset="0"/>
            </a:rPr>
            <a:t>Carole </a:t>
          </a:r>
          <a:r>
            <a:rPr lang="fr-FR" sz="1000" dirty="0" err="1">
              <a:latin typeface="DINPro" panose="020B0504020101020102" pitchFamily="34" charset="0"/>
            </a:rPr>
            <a:t>Dechambenoit</a:t>
          </a:r>
          <a:r>
            <a:rPr lang="fr-FR" sz="1000" dirty="0">
              <a:latin typeface="DINPro" panose="020B0504020101020102" pitchFamily="34" charset="0"/>
            </a:rPr>
            <a:t> </a:t>
          </a:r>
        </a:p>
      </dgm:t>
    </dgm:pt>
    <dgm:pt modelId="{5146912E-AC79-4981-86C3-17EC05E90904}" type="parTrans" cxnId="{85D2D95A-A999-4649-8A67-ED16C7240954}">
      <dgm:prSet/>
      <dgm:spPr/>
      <dgm:t>
        <a:bodyPr/>
        <a:lstStyle/>
        <a:p>
          <a:endParaRPr lang="fr-FR" sz="1000">
            <a:latin typeface="DINPro" panose="020B0504020101020102" pitchFamily="34" charset="0"/>
          </a:endParaRPr>
        </a:p>
      </dgm:t>
    </dgm:pt>
    <dgm:pt modelId="{31046834-A6C9-4218-A343-24CE672054BC}" type="sibTrans" cxnId="{85D2D95A-A999-4649-8A67-ED16C7240954}">
      <dgm:prSet/>
      <dgm:spPr>
        <a:solidFill>
          <a:srgbClr val="76974A"/>
        </a:solidFill>
      </dgm:spPr>
      <dgm:t>
        <a:bodyPr/>
        <a:lstStyle/>
        <a:p>
          <a:endParaRPr lang="fr-FR" sz="1000">
            <a:latin typeface="DINPro" panose="020B0504020101020102" pitchFamily="34" charset="0"/>
          </a:endParaRPr>
        </a:p>
      </dgm:t>
    </dgm:pt>
    <dgm:pt modelId="{373CEC2F-D5FD-47A8-AF55-8C182548291D}">
      <dgm:prSet custT="1"/>
      <dgm:spPr>
        <a:solidFill>
          <a:srgbClr val="C29CC7"/>
        </a:solidFill>
      </dgm:spPr>
      <dgm:t>
        <a:bodyPr/>
        <a:lstStyle/>
        <a:p>
          <a:r>
            <a:rPr lang="fr-FR" sz="1000" b="1" dirty="0">
              <a:latin typeface="DINPro" panose="020B0504020101020102" pitchFamily="34" charset="0"/>
            </a:rPr>
            <a:t>CVDL</a:t>
          </a:r>
          <a:r>
            <a:rPr lang="fr-FR" sz="1000" dirty="0">
              <a:latin typeface="DINPro" panose="020B0504020101020102" pitchFamily="34" charset="0"/>
            </a:rPr>
            <a:t> </a:t>
          </a:r>
        </a:p>
        <a:p>
          <a:r>
            <a:rPr lang="fr-FR" sz="1000" dirty="0">
              <a:latin typeface="DINPro" panose="020B0504020101020102" pitchFamily="34" charset="0"/>
            </a:rPr>
            <a:t>Alain Bottin</a:t>
          </a:r>
        </a:p>
        <a:p>
          <a:r>
            <a:rPr lang="fr-FR" sz="1000" dirty="0">
              <a:latin typeface="DINPro" panose="020B0504020101020102" pitchFamily="34" charset="0"/>
            </a:rPr>
            <a:t>Murielle Leloup </a:t>
          </a:r>
        </a:p>
      </dgm:t>
    </dgm:pt>
    <dgm:pt modelId="{7094EF0A-356F-40AE-BB81-FCD98690E09D}" type="parTrans" cxnId="{FB31F31A-2BE5-4C9C-AE92-69EBE3F2852E}">
      <dgm:prSet/>
      <dgm:spPr/>
      <dgm:t>
        <a:bodyPr/>
        <a:lstStyle/>
        <a:p>
          <a:endParaRPr lang="fr-FR" sz="1000">
            <a:latin typeface="DINPro" panose="020B0504020101020102" pitchFamily="34" charset="0"/>
          </a:endParaRPr>
        </a:p>
      </dgm:t>
    </dgm:pt>
    <dgm:pt modelId="{BEE70F48-DF7C-4895-BA39-DBF7B0A51F46}" type="sibTrans" cxnId="{FB31F31A-2BE5-4C9C-AE92-69EBE3F2852E}">
      <dgm:prSet/>
      <dgm:spPr>
        <a:solidFill>
          <a:srgbClr val="EAC641"/>
        </a:solidFill>
      </dgm:spPr>
      <dgm:t>
        <a:bodyPr/>
        <a:lstStyle/>
        <a:p>
          <a:endParaRPr lang="fr-FR" sz="1000">
            <a:latin typeface="DINPro" panose="020B0504020101020102" pitchFamily="34" charset="0"/>
          </a:endParaRPr>
        </a:p>
      </dgm:t>
    </dgm:pt>
    <dgm:pt modelId="{4C7CA0D9-E497-43C0-87B5-4BE4BE7E1A9A}">
      <dgm:prSet custT="1"/>
      <dgm:spPr>
        <a:solidFill>
          <a:srgbClr val="1B345C"/>
        </a:solidFill>
      </dgm:spPr>
      <dgm:t>
        <a:bodyPr/>
        <a:lstStyle/>
        <a:p>
          <a:r>
            <a:rPr lang="fr-FR" sz="1000" b="1" dirty="0">
              <a:latin typeface="DINPro" panose="020B0504020101020102" pitchFamily="34" charset="0"/>
            </a:rPr>
            <a:t>BRETAGNE</a:t>
          </a:r>
          <a:r>
            <a:rPr lang="fr-FR" sz="1000" dirty="0">
              <a:latin typeface="DINPro" panose="020B0504020101020102" pitchFamily="34" charset="0"/>
            </a:rPr>
            <a:t> </a:t>
          </a:r>
        </a:p>
        <a:p>
          <a:r>
            <a:rPr lang="fr-FR" sz="1000" dirty="0">
              <a:latin typeface="DINPro" panose="020B0504020101020102" pitchFamily="34" charset="0"/>
            </a:rPr>
            <a:t>Jean-Philippe Galesne </a:t>
          </a:r>
        </a:p>
        <a:p>
          <a:r>
            <a:rPr lang="fr-FR" sz="1000" dirty="0">
              <a:latin typeface="DINPro" panose="020B0504020101020102" pitchFamily="34" charset="0"/>
            </a:rPr>
            <a:t>Nadia Auffray </a:t>
          </a:r>
        </a:p>
      </dgm:t>
    </dgm:pt>
    <dgm:pt modelId="{F0DAAA07-C6C3-4D8D-9476-519308C53B74}" type="parTrans" cxnId="{D221C13C-6781-43DD-B932-B6933A9C005F}">
      <dgm:prSet/>
      <dgm:spPr/>
      <dgm:t>
        <a:bodyPr/>
        <a:lstStyle/>
        <a:p>
          <a:endParaRPr lang="fr-FR" sz="1000">
            <a:latin typeface="DINPro" panose="020B0504020101020102" pitchFamily="34" charset="0"/>
          </a:endParaRPr>
        </a:p>
      </dgm:t>
    </dgm:pt>
    <dgm:pt modelId="{236C2B30-7459-4815-8609-D4513EE8B30E}" type="sibTrans" cxnId="{D221C13C-6781-43DD-B932-B6933A9C005F}">
      <dgm:prSet/>
      <dgm:spPr>
        <a:solidFill>
          <a:srgbClr val="1B345C"/>
        </a:solidFill>
      </dgm:spPr>
      <dgm:t>
        <a:bodyPr/>
        <a:lstStyle/>
        <a:p>
          <a:endParaRPr lang="fr-FR" sz="1000">
            <a:latin typeface="DINPro" panose="020B0504020101020102" pitchFamily="34" charset="0"/>
          </a:endParaRPr>
        </a:p>
      </dgm:t>
    </dgm:pt>
    <dgm:pt modelId="{97E02883-7CB8-48CB-A443-3796A09943F6}">
      <dgm:prSet custT="1"/>
      <dgm:spPr>
        <a:solidFill>
          <a:srgbClr val="E37224"/>
        </a:solidFill>
      </dgm:spPr>
      <dgm:t>
        <a:bodyPr/>
        <a:lstStyle/>
        <a:p>
          <a:r>
            <a:rPr lang="fr-FR" sz="1000" b="1" dirty="0">
              <a:latin typeface="DINPro" panose="020B0504020101020102" pitchFamily="34" charset="0"/>
            </a:rPr>
            <a:t>HAUTS DE FRANCE </a:t>
          </a:r>
        </a:p>
        <a:p>
          <a:r>
            <a:rPr lang="fr-FR" sz="1000" dirty="0">
              <a:latin typeface="DINPro" panose="020B0504020101020102" pitchFamily="34" charset="0"/>
            </a:rPr>
            <a:t>Isabelle </a:t>
          </a:r>
          <a:r>
            <a:rPr lang="fr-FR" sz="1000" dirty="0" err="1">
              <a:latin typeface="DINPro" panose="020B0504020101020102" pitchFamily="34" charset="0"/>
            </a:rPr>
            <a:t>Brogniart</a:t>
          </a:r>
          <a:endParaRPr lang="fr-FR" sz="1000" dirty="0">
            <a:latin typeface="DINPro" panose="020B0504020101020102" pitchFamily="34" charset="0"/>
          </a:endParaRPr>
        </a:p>
        <a:p>
          <a:r>
            <a:rPr lang="fr-FR" sz="1000" dirty="0">
              <a:latin typeface="DINPro" panose="020B0504020101020102" pitchFamily="34" charset="0"/>
            </a:rPr>
            <a:t>Philippe Delenclos </a:t>
          </a:r>
        </a:p>
      </dgm:t>
    </dgm:pt>
    <dgm:pt modelId="{62FCAD4C-611D-4522-88F5-B2D41EBE33FB}" type="parTrans" cxnId="{C2F61963-4FBA-4D2E-8F2D-22F5F5155C34}">
      <dgm:prSet/>
      <dgm:spPr/>
      <dgm:t>
        <a:bodyPr/>
        <a:lstStyle/>
        <a:p>
          <a:endParaRPr lang="fr-FR" sz="1000">
            <a:latin typeface="DINPro" panose="020B0504020101020102" pitchFamily="34" charset="0"/>
          </a:endParaRPr>
        </a:p>
      </dgm:t>
    </dgm:pt>
    <dgm:pt modelId="{D2BECAED-5A70-463D-901F-6CD91C868028}" type="sibTrans" cxnId="{C2F61963-4FBA-4D2E-8F2D-22F5F5155C34}">
      <dgm:prSet/>
      <dgm:spPr>
        <a:solidFill>
          <a:srgbClr val="1B345C"/>
        </a:solidFill>
      </dgm:spPr>
      <dgm:t>
        <a:bodyPr/>
        <a:lstStyle/>
        <a:p>
          <a:endParaRPr lang="fr-FR" sz="1000">
            <a:latin typeface="DINPro" panose="020B0504020101020102" pitchFamily="34" charset="0"/>
          </a:endParaRPr>
        </a:p>
      </dgm:t>
    </dgm:pt>
    <dgm:pt modelId="{55F75200-F2E9-4B2E-B5C3-AD8517CD4C05}" type="pres">
      <dgm:prSet presAssocID="{1788F2AF-B34F-45BA-A83F-7AA356BDD52A}" presName="Name0" presStyleCnt="0">
        <dgm:presLayoutVars>
          <dgm:dir/>
          <dgm:resizeHandles val="exact"/>
        </dgm:presLayoutVars>
      </dgm:prSet>
      <dgm:spPr/>
    </dgm:pt>
    <dgm:pt modelId="{5801CC02-6A73-4354-854E-B3635422B32E}" type="pres">
      <dgm:prSet presAssocID="{F3596130-EA1C-4165-A409-C87DA8AECC87}" presName="node" presStyleLbl="node1" presStyleIdx="0" presStyleCnt="13">
        <dgm:presLayoutVars>
          <dgm:bulletEnabled val="1"/>
        </dgm:presLayoutVars>
      </dgm:prSet>
      <dgm:spPr/>
    </dgm:pt>
    <dgm:pt modelId="{E7B20B10-4EDE-4B1F-A620-7346E20049AC}" type="pres">
      <dgm:prSet presAssocID="{EF4EBCB3-726C-48AE-A092-FB522E90DDEE}" presName="sibTrans" presStyleLbl="sibTrans1D1" presStyleIdx="0" presStyleCnt="12"/>
      <dgm:spPr/>
    </dgm:pt>
    <dgm:pt modelId="{D429ED43-1536-4AE7-86BA-FA8C4A0962B6}" type="pres">
      <dgm:prSet presAssocID="{EF4EBCB3-726C-48AE-A092-FB522E90DDEE}" presName="connectorText" presStyleLbl="sibTrans1D1" presStyleIdx="0" presStyleCnt="12"/>
      <dgm:spPr/>
    </dgm:pt>
    <dgm:pt modelId="{5692D42F-8CB6-4D0C-A6E9-D818A0ACD13C}" type="pres">
      <dgm:prSet presAssocID="{D948D5C3-15D9-4E36-A242-49813FBEB206}" presName="node" presStyleLbl="node1" presStyleIdx="1" presStyleCnt="13">
        <dgm:presLayoutVars>
          <dgm:bulletEnabled val="1"/>
        </dgm:presLayoutVars>
      </dgm:prSet>
      <dgm:spPr/>
    </dgm:pt>
    <dgm:pt modelId="{774E1BCF-C4BC-480C-B3B0-8C6A16ACA143}" type="pres">
      <dgm:prSet presAssocID="{31046834-A6C9-4218-A343-24CE672054BC}" presName="sibTrans" presStyleLbl="sibTrans1D1" presStyleIdx="1" presStyleCnt="12"/>
      <dgm:spPr/>
    </dgm:pt>
    <dgm:pt modelId="{7DAD0A8C-7ADD-4E58-9A78-CC3F0378B1AD}" type="pres">
      <dgm:prSet presAssocID="{31046834-A6C9-4218-A343-24CE672054BC}" presName="connectorText" presStyleLbl="sibTrans1D1" presStyleIdx="1" presStyleCnt="12"/>
      <dgm:spPr/>
    </dgm:pt>
    <dgm:pt modelId="{1C3C46DA-38A7-4A44-974A-BF2BF8D3D3A3}" type="pres">
      <dgm:prSet presAssocID="{4C7CA0D9-E497-43C0-87B5-4BE4BE7E1A9A}" presName="node" presStyleLbl="node1" presStyleIdx="2" presStyleCnt="13">
        <dgm:presLayoutVars>
          <dgm:bulletEnabled val="1"/>
        </dgm:presLayoutVars>
      </dgm:prSet>
      <dgm:spPr/>
    </dgm:pt>
    <dgm:pt modelId="{8DD8ECB8-1177-4361-85F2-FEBAD405CC95}" type="pres">
      <dgm:prSet presAssocID="{236C2B30-7459-4815-8609-D4513EE8B30E}" presName="sibTrans" presStyleLbl="sibTrans1D1" presStyleIdx="2" presStyleCnt="12"/>
      <dgm:spPr/>
    </dgm:pt>
    <dgm:pt modelId="{E5A7F437-9F3B-4EFA-AD20-C1E107808C5D}" type="pres">
      <dgm:prSet presAssocID="{236C2B30-7459-4815-8609-D4513EE8B30E}" presName="connectorText" presStyleLbl="sibTrans1D1" presStyleIdx="2" presStyleCnt="12"/>
      <dgm:spPr/>
    </dgm:pt>
    <dgm:pt modelId="{90673A75-DCD2-4F48-8F2C-AA685D6C5EC4}" type="pres">
      <dgm:prSet presAssocID="{373CEC2F-D5FD-47A8-AF55-8C182548291D}" presName="node" presStyleLbl="node1" presStyleIdx="3" presStyleCnt="13">
        <dgm:presLayoutVars>
          <dgm:bulletEnabled val="1"/>
        </dgm:presLayoutVars>
      </dgm:prSet>
      <dgm:spPr/>
    </dgm:pt>
    <dgm:pt modelId="{35AEB6A4-455D-4909-9130-C2E390D4B512}" type="pres">
      <dgm:prSet presAssocID="{BEE70F48-DF7C-4895-BA39-DBF7B0A51F46}" presName="sibTrans" presStyleLbl="sibTrans1D1" presStyleIdx="3" presStyleCnt="12"/>
      <dgm:spPr/>
    </dgm:pt>
    <dgm:pt modelId="{C8577020-958C-4F96-8ABD-5BCAC999518D}" type="pres">
      <dgm:prSet presAssocID="{BEE70F48-DF7C-4895-BA39-DBF7B0A51F46}" presName="connectorText" presStyleLbl="sibTrans1D1" presStyleIdx="3" presStyleCnt="12"/>
      <dgm:spPr/>
    </dgm:pt>
    <dgm:pt modelId="{DEAA8910-9625-4916-8F20-3E369BA0D64A}" type="pres">
      <dgm:prSet presAssocID="{468EB82C-69C2-444D-A548-6F6BF633E024}" presName="node" presStyleLbl="node1" presStyleIdx="4" presStyleCnt="13">
        <dgm:presLayoutVars>
          <dgm:bulletEnabled val="1"/>
        </dgm:presLayoutVars>
      </dgm:prSet>
      <dgm:spPr/>
    </dgm:pt>
    <dgm:pt modelId="{55A571A0-C30F-4AEB-B7E7-89849EFF52AC}" type="pres">
      <dgm:prSet presAssocID="{7581E3AF-8908-4E21-96DD-0BC2688EC892}" presName="sibTrans" presStyleLbl="sibTrans1D1" presStyleIdx="4" presStyleCnt="12"/>
      <dgm:spPr/>
    </dgm:pt>
    <dgm:pt modelId="{3ADBB7EF-C224-44CE-8776-6AFBB7B7B3A3}" type="pres">
      <dgm:prSet presAssocID="{7581E3AF-8908-4E21-96DD-0BC2688EC892}" presName="connectorText" presStyleLbl="sibTrans1D1" presStyleIdx="4" presStyleCnt="12"/>
      <dgm:spPr/>
    </dgm:pt>
    <dgm:pt modelId="{EC57A935-050A-4EAE-91E3-C5B24903852B}" type="pres">
      <dgm:prSet presAssocID="{7508BF43-5888-4FF5-A0D3-3903813646DF}" presName="node" presStyleLbl="node1" presStyleIdx="5" presStyleCnt="13">
        <dgm:presLayoutVars>
          <dgm:bulletEnabled val="1"/>
        </dgm:presLayoutVars>
      </dgm:prSet>
      <dgm:spPr/>
    </dgm:pt>
    <dgm:pt modelId="{0C681C69-DDC9-436E-9FAE-A1D8D11B7431}" type="pres">
      <dgm:prSet presAssocID="{33D84A41-5338-434D-B777-A2A26BE660F6}" presName="sibTrans" presStyleLbl="sibTrans1D1" presStyleIdx="5" presStyleCnt="12"/>
      <dgm:spPr/>
    </dgm:pt>
    <dgm:pt modelId="{9D2B8943-65CB-480C-B778-B3CB9E12EB53}" type="pres">
      <dgm:prSet presAssocID="{33D84A41-5338-434D-B777-A2A26BE660F6}" presName="connectorText" presStyleLbl="sibTrans1D1" presStyleIdx="5" presStyleCnt="12"/>
      <dgm:spPr/>
    </dgm:pt>
    <dgm:pt modelId="{B01264EE-1A35-454A-A309-6FD620DBC3FA}" type="pres">
      <dgm:prSet presAssocID="{70871733-FEB7-4C3E-B87B-2824E9CC1DF4}" presName="node" presStyleLbl="node1" presStyleIdx="6" presStyleCnt="13">
        <dgm:presLayoutVars>
          <dgm:bulletEnabled val="1"/>
        </dgm:presLayoutVars>
      </dgm:prSet>
      <dgm:spPr/>
    </dgm:pt>
    <dgm:pt modelId="{BB4573A6-975A-4F9F-A521-A67B85597868}" type="pres">
      <dgm:prSet presAssocID="{6681584E-02E6-400E-AC37-5A313C730A3B}" presName="sibTrans" presStyleLbl="sibTrans1D1" presStyleIdx="6" presStyleCnt="12"/>
      <dgm:spPr/>
    </dgm:pt>
    <dgm:pt modelId="{96088388-D030-4557-9667-76BF89CB211B}" type="pres">
      <dgm:prSet presAssocID="{6681584E-02E6-400E-AC37-5A313C730A3B}" presName="connectorText" presStyleLbl="sibTrans1D1" presStyleIdx="6" presStyleCnt="12"/>
      <dgm:spPr/>
    </dgm:pt>
    <dgm:pt modelId="{CC906673-B4B5-42E8-B8E5-A6D32070C189}" type="pres">
      <dgm:prSet presAssocID="{97E02883-7CB8-48CB-A443-3796A09943F6}" presName="node" presStyleLbl="node1" presStyleIdx="7" presStyleCnt="13">
        <dgm:presLayoutVars>
          <dgm:bulletEnabled val="1"/>
        </dgm:presLayoutVars>
      </dgm:prSet>
      <dgm:spPr/>
    </dgm:pt>
    <dgm:pt modelId="{2F22F127-1C25-450E-B38E-CCC6B9A7D592}" type="pres">
      <dgm:prSet presAssocID="{D2BECAED-5A70-463D-901F-6CD91C868028}" presName="sibTrans" presStyleLbl="sibTrans1D1" presStyleIdx="7" presStyleCnt="12"/>
      <dgm:spPr/>
    </dgm:pt>
    <dgm:pt modelId="{C11625FA-8244-45D9-8D75-99FDD550F770}" type="pres">
      <dgm:prSet presAssocID="{D2BECAED-5A70-463D-901F-6CD91C868028}" presName="connectorText" presStyleLbl="sibTrans1D1" presStyleIdx="7" presStyleCnt="12"/>
      <dgm:spPr/>
    </dgm:pt>
    <dgm:pt modelId="{956CF199-8D31-4F09-808F-473D3F0AD0F3}" type="pres">
      <dgm:prSet presAssocID="{F4EC4CCE-B69A-49C5-B9F2-58B2F2FE920E}" presName="node" presStyleLbl="node1" presStyleIdx="8" presStyleCnt="13">
        <dgm:presLayoutVars>
          <dgm:bulletEnabled val="1"/>
        </dgm:presLayoutVars>
      </dgm:prSet>
      <dgm:spPr/>
    </dgm:pt>
    <dgm:pt modelId="{3AFA3A79-28FD-4E2D-A9B5-0846863C7943}" type="pres">
      <dgm:prSet presAssocID="{B937800B-8701-4272-8559-0D3330D043DA}" presName="sibTrans" presStyleLbl="sibTrans1D1" presStyleIdx="8" presStyleCnt="12"/>
      <dgm:spPr/>
    </dgm:pt>
    <dgm:pt modelId="{F041E4C3-45EF-4299-9174-BF6FCEC91CD3}" type="pres">
      <dgm:prSet presAssocID="{B937800B-8701-4272-8559-0D3330D043DA}" presName="connectorText" presStyleLbl="sibTrans1D1" presStyleIdx="8" presStyleCnt="12"/>
      <dgm:spPr/>
    </dgm:pt>
    <dgm:pt modelId="{FA8FE4BB-A880-445D-B856-A7ED9AC23026}" type="pres">
      <dgm:prSet presAssocID="{DC2C2C13-61B3-4412-9B8A-77A11D6CC891}" presName="node" presStyleLbl="node1" presStyleIdx="9" presStyleCnt="13">
        <dgm:presLayoutVars>
          <dgm:bulletEnabled val="1"/>
        </dgm:presLayoutVars>
      </dgm:prSet>
      <dgm:spPr/>
    </dgm:pt>
    <dgm:pt modelId="{5CC24961-13C8-41B9-AEB6-7360E893779E}" type="pres">
      <dgm:prSet presAssocID="{80627CA5-7209-48CB-9BBA-1817576E1106}" presName="sibTrans" presStyleLbl="sibTrans1D1" presStyleIdx="9" presStyleCnt="12"/>
      <dgm:spPr/>
    </dgm:pt>
    <dgm:pt modelId="{CC7876E9-DB73-4E59-9616-F7E247CEAE6A}" type="pres">
      <dgm:prSet presAssocID="{80627CA5-7209-48CB-9BBA-1817576E1106}" presName="connectorText" presStyleLbl="sibTrans1D1" presStyleIdx="9" presStyleCnt="12"/>
      <dgm:spPr/>
    </dgm:pt>
    <dgm:pt modelId="{022566CF-E561-4959-A11B-61C63FE2BDDF}" type="pres">
      <dgm:prSet presAssocID="{5FC60164-CE32-4680-9B81-A17538D92ECE}" presName="node" presStyleLbl="node1" presStyleIdx="10" presStyleCnt="13">
        <dgm:presLayoutVars>
          <dgm:bulletEnabled val="1"/>
        </dgm:presLayoutVars>
      </dgm:prSet>
      <dgm:spPr/>
    </dgm:pt>
    <dgm:pt modelId="{114D5502-4790-4908-A622-633303C22FAF}" type="pres">
      <dgm:prSet presAssocID="{8E1CC203-1531-42C8-91F3-DBCCDBC019AC}" presName="sibTrans" presStyleLbl="sibTrans1D1" presStyleIdx="10" presStyleCnt="12"/>
      <dgm:spPr/>
    </dgm:pt>
    <dgm:pt modelId="{FEA37E98-7EB0-4E5A-A126-38779CFC70C0}" type="pres">
      <dgm:prSet presAssocID="{8E1CC203-1531-42C8-91F3-DBCCDBC019AC}" presName="connectorText" presStyleLbl="sibTrans1D1" presStyleIdx="10" presStyleCnt="12"/>
      <dgm:spPr/>
    </dgm:pt>
    <dgm:pt modelId="{F5F83D6F-EC6F-42A0-84B5-1D2D626D9054}" type="pres">
      <dgm:prSet presAssocID="{1BD56024-6AFC-4601-B72E-074F5577E7D0}" presName="node" presStyleLbl="node1" presStyleIdx="11" presStyleCnt="13">
        <dgm:presLayoutVars>
          <dgm:bulletEnabled val="1"/>
        </dgm:presLayoutVars>
      </dgm:prSet>
      <dgm:spPr/>
    </dgm:pt>
    <dgm:pt modelId="{3BF431DB-359D-4F5F-B73A-DA5F29A1D5F7}" type="pres">
      <dgm:prSet presAssocID="{BC0322B8-56EE-4681-AC79-3A41237AE347}" presName="sibTrans" presStyleLbl="sibTrans1D1" presStyleIdx="11" presStyleCnt="12"/>
      <dgm:spPr/>
    </dgm:pt>
    <dgm:pt modelId="{DBEFC49C-769D-4D3D-BC8D-7E191901F1C5}" type="pres">
      <dgm:prSet presAssocID="{BC0322B8-56EE-4681-AC79-3A41237AE347}" presName="connectorText" presStyleLbl="sibTrans1D1" presStyleIdx="11" presStyleCnt="12"/>
      <dgm:spPr/>
    </dgm:pt>
    <dgm:pt modelId="{2CAFC2C0-107F-4B37-B16A-07FB72D31201}" type="pres">
      <dgm:prSet presAssocID="{32F13B6B-6314-4C50-AFFD-A8F450842E3F}" presName="node" presStyleLbl="node1" presStyleIdx="12" presStyleCnt="13">
        <dgm:presLayoutVars>
          <dgm:bulletEnabled val="1"/>
        </dgm:presLayoutVars>
      </dgm:prSet>
      <dgm:spPr/>
    </dgm:pt>
  </dgm:ptLst>
  <dgm:cxnLst>
    <dgm:cxn modelId="{A0C52A13-D7A0-428B-8CDF-E57D672D492F}" type="presOf" srcId="{468EB82C-69C2-444D-A548-6F6BF633E024}" destId="{DEAA8910-9625-4916-8F20-3E369BA0D64A}" srcOrd="0" destOrd="0" presId="urn:microsoft.com/office/officeart/2005/8/layout/bProcess3"/>
    <dgm:cxn modelId="{7485A416-F58D-433B-A2A2-9002373CDC72}" type="presOf" srcId="{33D84A41-5338-434D-B777-A2A26BE660F6}" destId="{0C681C69-DDC9-436E-9FAE-A1D8D11B7431}" srcOrd="0" destOrd="0" presId="urn:microsoft.com/office/officeart/2005/8/layout/bProcess3"/>
    <dgm:cxn modelId="{A97D8C17-AC7E-476A-B1AF-C5E2DAF42300}" type="presOf" srcId="{8E1CC203-1531-42C8-91F3-DBCCDBC019AC}" destId="{114D5502-4790-4908-A622-633303C22FAF}" srcOrd="0" destOrd="0" presId="urn:microsoft.com/office/officeart/2005/8/layout/bProcess3"/>
    <dgm:cxn modelId="{455F3E1A-DF6E-4CFC-BB45-1EBF8F7EA2CD}" type="presOf" srcId="{EF4EBCB3-726C-48AE-A092-FB522E90DDEE}" destId="{D429ED43-1536-4AE7-86BA-FA8C4A0962B6}" srcOrd="1" destOrd="0" presId="urn:microsoft.com/office/officeart/2005/8/layout/bProcess3"/>
    <dgm:cxn modelId="{BD63B11A-F933-4630-A2ED-80E4F60C13B9}" type="presOf" srcId="{70871733-FEB7-4C3E-B87B-2824E9CC1DF4}" destId="{B01264EE-1A35-454A-A309-6FD620DBC3FA}" srcOrd="0" destOrd="0" presId="urn:microsoft.com/office/officeart/2005/8/layout/bProcess3"/>
    <dgm:cxn modelId="{FB31F31A-2BE5-4C9C-AE92-69EBE3F2852E}" srcId="{1788F2AF-B34F-45BA-A83F-7AA356BDD52A}" destId="{373CEC2F-D5FD-47A8-AF55-8C182548291D}" srcOrd="3" destOrd="0" parTransId="{7094EF0A-356F-40AE-BB81-FCD98690E09D}" sibTransId="{BEE70F48-DF7C-4895-BA39-DBF7B0A51F46}"/>
    <dgm:cxn modelId="{87FD031E-8F87-4C3D-8F77-3349A028C6A5}" type="presOf" srcId="{80627CA5-7209-48CB-9BBA-1817576E1106}" destId="{CC7876E9-DB73-4E59-9616-F7E247CEAE6A}" srcOrd="1" destOrd="0" presId="urn:microsoft.com/office/officeart/2005/8/layout/bProcess3"/>
    <dgm:cxn modelId="{3D396322-9D1D-43DB-A9C0-1E730CB9807C}" type="presOf" srcId="{BC0322B8-56EE-4681-AC79-3A41237AE347}" destId="{DBEFC49C-769D-4D3D-BC8D-7E191901F1C5}" srcOrd="1" destOrd="0" presId="urn:microsoft.com/office/officeart/2005/8/layout/bProcess3"/>
    <dgm:cxn modelId="{558B2424-62DD-4CCB-8F2E-6680F78F5668}" srcId="{1788F2AF-B34F-45BA-A83F-7AA356BDD52A}" destId="{DC2C2C13-61B3-4412-9B8A-77A11D6CC891}" srcOrd="9" destOrd="0" parTransId="{84161DB6-FC2E-454A-A804-F4F677B935A6}" sibTransId="{80627CA5-7209-48CB-9BBA-1817576E1106}"/>
    <dgm:cxn modelId="{B89E3325-2794-442C-80EE-58147E623DBF}" type="presOf" srcId="{32F13B6B-6314-4C50-AFFD-A8F450842E3F}" destId="{2CAFC2C0-107F-4B37-B16A-07FB72D31201}" srcOrd="0" destOrd="0" presId="urn:microsoft.com/office/officeart/2005/8/layout/bProcess3"/>
    <dgm:cxn modelId="{0B5BF429-8DDE-477E-9808-CBDF5D93755B}" type="presOf" srcId="{EF4EBCB3-726C-48AE-A092-FB522E90DDEE}" destId="{E7B20B10-4EDE-4B1F-A620-7346E20049AC}" srcOrd="0" destOrd="0" presId="urn:microsoft.com/office/officeart/2005/8/layout/bProcess3"/>
    <dgm:cxn modelId="{0431BF35-D825-4AF9-82D5-5828183E7FDB}" type="presOf" srcId="{6681584E-02E6-400E-AC37-5A313C730A3B}" destId="{96088388-D030-4557-9667-76BF89CB211B}" srcOrd="1" destOrd="0" presId="urn:microsoft.com/office/officeart/2005/8/layout/bProcess3"/>
    <dgm:cxn modelId="{D1EACF36-E325-4E5A-B152-94485C94C062}" type="presOf" srcId="{31046834-A6C9-4218-A343-24CE672054BC}" destId="{7DAD0A8C-7ADD-4E58-9A78-CC3F0378B1AD}" srcOrd="1" destOrd="0" presId="urn:microsoft.com/office/officeart/2005/8/layout/bProcess3"/>
    <dgm:cxn modelId="{D221C13C-6781-43DD-B932-B6933A9C005F}" srcId="{1788F2AF-B34F-45BA-A83F-7AA356BDD52A}" destId="{4C7CA0D9-E497-43C0-87B5-4BE4BE7E1A9A}" srcOrd="2" destOrd="0" parTransId="{F0DAAA07-C6C3-4D8D-9476-519308C53B74}" sibTransId="{236C2B30-7459-4815-8609-D4513EE8B30E}"/>
    <dgm:cxn modelId="{1222203F-B9F0-4C4E-A222-607FA87CA8C1}" type="presOf" srcId="{7581E3AF-8908-4E21-96DD-0BC2688EC892}" destId="{3ADBB7EF-C224-44CE-8776-6AFBB7B7B3A3}" srcOrd="1" destOrd="0" presId="urn:microsoft.com/office/officeart/2005/8/layout/bProcess3"/>
    <dgm:cxn modelId="{E4132D5B-D28B-4BB5-AA41-E4C9373331AB}" type="presOf" srcId="{6681584E-02E6-400E-AC37-5A313C730A3B}" destId="{BB4573A6-975A-4F9F-A521-A67B85597868}" srcOrd="0" destOrd="0" presId="urn:microsoft.com/office/officeart/2005/8/layout/bProcess3"/>
    <dgm:cxn modelId="{C2F61963-4FBA-4D2E-8F2D-22F5F5155C34}" srcId="{1788F2AF-B34F-45BA-A83F-7AA356BDD52A}" destId="{97E02883-7CB8-48CB-A443-3796A09943F6}" srcOrd="7" destOrd="0" parTransId="{62FCAD4C-611D-4522-88F5-B2D41EBE33FB}" sibTransId="{D2BECAED-5A70-463D-901F-6CD91C868028}"/>
    <dgm:cxn modelId="{B7D20F45-798F-421C-9088-E2C6E2AD3B58}" type="presOf" srcId="{B937800B-8701-4272-8559-0D3330D043DA}" destId="{3AFA3A79-28FD-4E2D-A9B5-0846863C7943}" srcOrd="0" destOrd="0" presId="urn:microsoft.com/office/officeart/2005/8/layout/bProcess3"/>
    <dgm:cxn modelId="{BE90F366-9D4A-4C9B-97CC-9C0074750E20}" type="presOf" srcId="{DC2C2C13-61B3-4412-9B8A-77A11D6CC891}" destId="{FA8FE4BB-A880-445D-B856-A7ED9AC23026}" srcOrd="0" destOrd="0" presId="urn:microsoft.com/office/officeart/2005/8/layout/bProcess3"/>
    <dgm:cxn modelId="{A6920A4B-42EA-46F1-9B7E-6805D87B2C5E}" type="presOf" srcId="{1788F2AF-B34F-45BA-A83F-7AA356BDD52A}" destId="{55F75200-F2E9-4B2E-B5C3-AD8517CD4C05}" srcOrd="0" destOrd="0" presId="urn:microsoft.com/office/officeart/2005/8/layout/bProcess3"/>
    <dgm:cxn modelId="{E1BBD36B-0413-489B-96D3-A33A1CE9F9EC}" type="presOf" srcId="{236C2B30-7459-4815-8609-D4513EE8B30E}" destId="{8DD8ECB8-1177-4361-85F2-FEBAD405CC95}" srcOrd="0" destOrd="0" presId="urn:microsoft.com/office/officeart/2005/8/layout/bProcess3"/>
    <dgm:cxn modelId="{81FF726E-818F-4878-93D3-481ABD9AB944}" type="presOf" srcId="{97E02883-7CB8-48CB-A443-3796A09943F6}" destId="{CC906673-B4B5-42E8-B8E5-A6D32070C189}" srcOrd="0" destOrd="0" presId="urn:microsoft.com/office/officeart/2005/8/layout/bProcess3"/>
    <dgm:cxn modelId="{4F36C56E-7FAB-431C-8045-D96C80C74F31}" type="presOf" srcId="{80627CA5-7209-48CB-9BBA-1817576E1106}" destId="{5CC24961-13C8-41B9-AEB6-7360E893779E}" srcOrd="0" destOrd="0" presId="urn:microsoft.com/office/officeart/2005/8/layout/bProcess3"/>
    <dgm:cxn modelId="{DCF0A573-E22F-4FFF-8E4B-4E418552C162}" srcId="{1788F2AF-B34F-45BA-A83F-7AA356BDD52A}" destId="{F3596130-EA1C-4165-A409-C87DA8AECC87}" srcOrd="0" destOrd="0" parTransId="{B64B9A13-6ED0-427D-BE90-4BCA28C21176}" sibTransId="{EF4EBCB3-726C-48AE-A092-FB522E90DDEE}"/>
    <dgm:cxn modelId="{9178E074-B94D-4E2B-9DD7-88597B9D70A0}" type="presOf" srcId="{BEE70F48-DF7C-4895-BA39-DBF7B0A51F46}" destId="{C8577020-958C-4F96-8ABD-5BCAC999518D}" srcOrd="1" destOrd="0" presId="urn:microsoft.com/office/officeart/2005/8/layout/bProcess3"/>
    <dgm:cxn modelId="{B929DA75-BD42-40A5-8D23-253F3BBA55E2}" type="presOf" srcId="{D948D5C3-15D9-4E36-A242-49813FBEB206}" destId="{5692D42F-8CB6-4D0C-A6E9-D818A0ACD13C}" srcOrd="0" destOrd="0" presId="urn:microsoft.com/office/officeart/2005/8/layout/bProcess3"/>
    <dgm:cxn modelId="{8CDE7A56-D6DE-4F35-9CC0-D4D5D6705378}" type="presOf" srcId="{1BD56024-6AFC-4601-B72E-074F5577E7D0}" destId="{F5F83D6F-EC6F-42A0-84B5-1D2D626D9054}" srcOrd="0" destOrd="0" presId="urn:microsoft.com/office/officeart/2005/8/layout/bProcess3"/>
    <dgm:cxn modelId="{C595E476-DBA4-4BB3-81EB-2C13FB15672F}" type="presOf" srcId="{F4EC4CCE-B69A-49C5-B9F2-58B2F2FE920E}" destId="{956CF199-8D31-4F09-808F-473D3F0AD0F3}" srcOrd="0" destOrd="0" presId="urn:microsoft.com/office/officeart/2005/8/layout/bProcess3"/>
    <dgm:cxn modelId="{85D2D95A-A999-4649-8A67-ED16C7240954}" srcId="{1788F2AF-B34F-45BA-A83F-7AA356BDD52A}" destId="{D948D5C3-15D9-4E36-A242-49813FBEB206}" srcOrd="1" destOrd="0" parTransId="{5146912E-AC79-4981-86C3-17EC05E90904}" sibTransId="{31046834-A6C9-4218-A343-24CE672054BC}"/>
    <dgm:cxn modelId="{56423B7B-C261-41E1-BCDE-D35C298D8420}" type="presOf" srcId="{BEE70F48-DF7C-4895-BA39-DBF7B0A51F46}" destId="{35AEB6A4-455D-4909-9130-C2E390D4B512}" srcOrd="0" destOrd="0" presId="urn:microsoft.com/office/officeart/2005/8/layout/bProcess3"/>
    <dgm:cxn modelId="{E44FFC7C-96E5-4149-A336-5E5E475329B9}" srcId="{1788F2AF-B34F-45BA-A83F-7AA356BDD52A}" destId="{5FC60164-CE32-4680-9B81-A17538D92ECE}" srcOrd="10" destOrd="0" parTransId="{19996C9F-DE54-4764-AA41-C660C705A9CB}" sibTransId="{8E1CC203-1531-42C8-91F3-DBCCDBC019AC}"/>
    <dgm:cxn modelId="{7274277E-0E53-455A-A92F-810DBF6DCA8A}" type="presOf" srcId="{8E1CC203-1531-42C8-91F3-DBCCDBC019AC}" destId="{FEA37E98-7EB0-4E5A-A126-38779CFC70C0}" srcOrd="1" destOrd="0" presId="urn:microsoft.com/office/officeart/2005/8/layout/bProcess3"/>
    <dgm:cxn modelId="{91E44088-990B-4677-9041-C92A49F6D1FA}" srcId="{1788F2AF-B34F-45BA-A83F-7AA356BDD52A}" destId="{32F13B6B-6314-4C50-AFFD-A8F450842E3F}" srcOrd="12" destOrd="0" parTransId="{B35794DF-817D-4E28-8563-BCBFF8BBFB43}" sibTransId="{37A97175-4E6C-499B-A3C7-0CB72036972B}"/>
    <dgm:cxn modelId="{07E77488-070A-44EE-B86A-75B8E81B17B2}" type="presOf" srcId="{5FC60164-CE32-4680-9B81-A17538D92ECE}" destId="{022566CF-E561-4959-A11B-61C63FE2BDDF}" srcOrd="0" destOrd="0" presId="urn:microsoft.com/office/officeart/2005/8/layout/bProcess3"/>
    <dgm:cxn modelId="{631F1A89-DDD5-4315-A4BC-F8C0EAC160E1}" type="presOf" srcId="{7508BF43-5888-4FF5-A0D3-3903813646DF}" destId="{EC57A935-050A-4EAE-91E3-C5B24903852B}" srcOrd="0" destOrd="0" presId="urn:microsoft.com/office/officeart/2005/8/layout/bProcess3"/>
    <dgm:cxn modelId="{99F48893-8687-4A3C-89A4-028D5286AED8}" srcId="{1788F2AF-B34F-45BA-A83F-7AA356BDD52A}" destId="{F4EC4CCE-B69A-49C5-B9F2-58B2F2FE920E}" srcOrd="8" destOrd="0" parTransId="{597EFAA2-34C7-4626-A7F0-C64036F6B716}" sibTransId="{B937800B-8701-4272-8559-0D3330D043DA}"/>
    <dgm:cxn modelId="{6F43239A-AB43-47FE-B482-618807A89626}" type="presOf" srcId="{31046834-A6C9-4218-A343-24CE672054BC}" destId="{774E1BCF-C4BC-480C-B3B0-8C6A16ACA143}" srcOrd="0" destOrd="0" presId="urn:microsoft.com/office/officeart/2005/8/layout/bProcess3"/>
    <dgm:cxn modelId="{13D4D5A0-C6DD-45CD-84C2-DFD2C9C8526A}" type="presOf" srcId="{B937800B-8701-4272-8559-0D3330D043DA}" destId="{F041E4C3-45EF-4299-9174-BF6FCEC91CD3}" srcOrd="1" destOrd="0" presId="urn:microsoft.com/office/officeart/2005/8/layout/bProcess3"/>
    <dgm:cxn modelId="{A78600AA-F4B7-4B67-B09B-04D1C468D142}" type="presOf" srcId="{F3596130-EA1C-4165-A409-C87DA8AECC87}" destId="{5801CC02-6A73-4354-854E-B3635422B32E}" srcOrd="0" destOrd="0" presId="urn:microsoft.com/office/officeart/2005/8/layout/bProcess3"/>
    <dgm:cxn modelId="{3BCA70B0-2166-41AC-A0A6-F3C2C53BF081}" srcId="{1788F2AF-B34F-45BA-A83F-7AA356BDD52A}" destId="{1BD56024-6AFC-4601-B72E-074F5577E7D0}" srcOrd="11" destOrd="0" parTransId="{38BA424A-6B21-400C-AF26-F2B46546B82F}" sibTransId="{BC0322B8-56EE-4681-AC79-3A41237AE347}"/>
    <dgm:cxn modelId="{22A9CEB1-84C5-45C9-84B4-9AE0115F0CB7}" type="presOf" srcId="{BC0322B8-56EE-4681-AC79-3A41237AE347}" destId="{3BF431DB-359D-4F5F-B73A-DA5F29A1D5F7}" srcOrd="0" destOrd="0" presId="urn:microsoft.com/office/officeart/2005/8/layout/bProcess3"/>
    <dgm:cxn modelId="{F67250C7-BA00-425F-8B93-7DEA5F18EB8B}" type="presOf" srcId="{33D84A41-5338-434D-B777-A2A26BE660F6}" destId="{9D2B8943-65CB-480C-B778-B3CB9E12EB53}" srcOrd="1" destOrd="0" presId="urn:microsoft.com/office/officeart/2005/8/layout/bProcess3"/>
    <dgm:cxn modelId="{A9CEE7C7-E844-4BEC-8383-92C6BD4FC1CA}" type="presOf" srcId="{D2BECAED-5A70-463D-901F-6CD91C868028}" destId="{C11625FA-8244-45D9-8D75-99FDD550F770}" srcOrd="1" destOrd="0" presId="urn:microsoft.com/office/officeart/2005/8/layout/bProcess3"/>
    <dgm:cxn modelId="{D3AE59CC-20B0-49AB-8FAC-308DFC8A027A}" type="presOf" srcId="{D2BECAED-5A70-463D-901F-6CD91C868028}" destId="{2F22F127-1C25-450E-B38E-CCC6B9A7D592}" srcOrd="0" destOrd="0" presId="urn:microsoft.com/office/officeart/2005/8/layout/bProcess3"/>
    <dgm:cxn modelId="{D0009CCE-EB8A-4993-9C1D-C6A048B24D5D}" srcId="{1788F2AF-B34F-45BA-A83F-7AA356BDD52A}" destId="{468EB82C-69C2-444D-A548-6F6BF633E024}" srcOrd="4" destOrd="0" parTransId="{3B97B2FA-7355-4296-AE00-401FB40766A6}" sibTransId="{7581E3AF-8908-4E21-96DD-0BC2688EC892}"/>
    <dgm:cxn modelId="{B3C924D2-19AC-4595-B432-5DF3E2FE984B}" srcId="{1788F2AF-B34F-45BA-A83F-7AA356BDD52A}" destId="{70871733-FEB7-4C3E-B87B-2824E9CC1DF4}" srcOrd="6" destOrd="0" parTransId="{FDE09252-8C82-4311-BA2E-C592111352DD}" sibTransId="{6681584E-02E6-400E-AC37-5A313C730A3B}"/>
    <dgm:cxn modelId="{F229B5D8-9A4F-49C2-86A4-F347F442BFC9}" type="presOf" srcId="{373CEC2F-D5FD-47A8-AF55-8C182548291D}" destId="{90673A75-DCD2-4F48-8F2C-AA685D6C5EC4}" srcOrd="0" destOrd="0" presId="urn:microsoft.com/office/officeart/2005/8/layout/bProcess3"/>
    <dgm:cxn modelId="{0CE381D9-DECC-48B9-8432-CC2B65B847C0}" srcId="{1788F2AF-B34F-45BA-A83F-7AA356BDD52A}" destId="{7508BF43-5888-4FF5-A0D3-3903813646DF}" srcOrd="5" destOrd="0" parTransId="{F4C67528-B106-42FE-94FB-7D69656B81AD}" sibTransId="{33D84A41-5338-434D-B777-A2A26BE660F6}"/>
    <dgm:cxn modelId="{BD9C8BDB-157D-4D4B-A722-718BC4DEF58C}" type="presOf" srcId="{7581E3AF-8908-4E21-96DD-0BC2688EC892}" destId="{55A571A0-C30F-4AEB-B7E7-89849EFF52AC}" srcOrd="0" destOrd="0" presId="urn:microsoft.com/office/officeart/2005/8/layout/bProcess3"/>
    <dgm:cxn modelId="{F5E968E8-7547-4647-8794-CC96CE060A82}" type="presOf" srcId="{4C7CA0D9-E497-43C0-87B5-4BE4BE7E1A9A}" destId="{1C3C46DA-38A7-4A44-974A-BF2BF8D3D3A3}" srcOrd="0" destOrd="0" presId="urn:microsoft.com/office/officeart/2005/8/layout/bProcess3"/>
    <dgm:cxn modelId="{9F7764EA-7B27-45EF-9FEA-F1DE809FAA1C}" type="presOf" srcId="{236C2B30-7459-4815-8609-D4513EE8B30E}" destId="{E5A7F437-9F3B-4EFA-AD20-C1E107808C5D}" srcOrd="1" destOrd="0" presId="urn:microsoft.com/office/officeart/2005/8/layout/bProcess3"/>
    <dgm:cxn modelId="{B29534B4-E8C8-4771-BF73-938405B88454}" type="presParOf" srcId="{55F75200-F2E9-4B2E-B5C3-AD8517CD4C05}" destId="{5801CC02-6A73-4354-854E-B3635422B32E}" srcOrd="0" destOrd="0" presId="urn:microsoft.com/office/officeart/2005/8/layout/bProcess3"/>
    <dgm:cxn modelId="{5D3BB0F1-7898-43BD-8002-75AC19EB0A82}" type="presParOf" srcId="{55F75200-F2E9-4B2E-B5C3-AD8517CD4C05}" destId="{E7B20B10-4EDE-4B1F-A620-7346E20049AC}" srcOrd="1" destOrd="0" presId="urn:microsoft.com/office/officeart/2005/8/layout/bProcess3"/>
    <dgm:cxn modelId="{CB4879B0-5548-4324-94C9-BA5AC7F2F5B7}" type="presParOf" srcId="{E7B20B10-4EDE-4B1F-A620-7346E20049AC}" destId="{D429ED43-1536-4AE7-86BA-FA8C4A0962B6}" srcOrd="0" destOrd="0" presId="urn:microsoft.com/office/officeart/2005/8/layout/bProcess3"/>
    <dgm:cxn modelId="{EACD8731-698D-471B-A0F5-EA03F82306F9}" type="presParOf" srcId="{55F75200-F2E9-4B2E-B5C3-AD8517CD4C05}" destId="{5692D42F-8CB6-4D0C-A6E9-D818A0ACD13C}" srcOrd="2" destOrd="0" presId="urn:microsoft.com/office/officeart/2005/8/layout/bProcess3"/>
    <dgm:cxn modelId="{70B120A9-4485-42D1-B4D1-D446722744C7}" type="presParOf" srcId="{55F75200-F2E9-4B2E-B5C3-AD8517CD4C05}" destId="{774E1BCF-C4BC-480C-B3B0-8C6A16ACA143}" srcOrd="3" destOrd="0" presId="urn:microsoft.com/office/officeart/2005/8/layout/bProcess3"/>
    <dgm:cxn modelId="{7EB66C90-9373-4AD7-866E-3B62F2EE73D4}" type="presParOf" srcId="{774E1BCF-C4BC-480C-B3B0-8C6A16ACA143}" destId="{7DAD0A8C-7ADD-4E58-9A78-CC3F0378B1AD}" srcOrd="0" destOrd="0" presId="urn:microsoft.com/office/officeart/2005/8/layout/bProcess3"/>
    <dgm:cxn modelId="{0422D1CA-959C-4F89-93B7-773914615402}" type="presParOf" srcId="{55F75200-F2E9-4B2E-B5C3-AD8517CD4C05}" destId="{1C3C46DA-38A7-4A44-974A-BF2BF8D3D3A3}" srcOrd="4" destOrd="0" presId="urn:microsoft.com/office/officeart/2005/8/layout/bProcess3"/>
    <dgm:cxn modelId="{A555551F-8AFE-4583-A496-EAFD5B5FF444}" type="presParOf" srcId="{55F75200-F2E9-4B2E-B5C3-AD8517CD4C05}" destId="{8DD8ECB8-1177-4361-85F2-FEBAD405CC95}" srcOrd="5" destOrd="0" presId="urn:microsoft.com/office/officeart/2005/8/layout/bProcess3"/>
    <dgm:cxn modelId="{C9E27A48-2D96-403A-BC84-9706C50AB868}" type="presParOf" srcId="{8DD8ECB8-1177-4361-85F2-FEBAD405CC95}" destId="{E5A7F437-9F3B-4EFA-AD20-C1E107808C5D}" srcOrd="0" destOrd="0" presId="urn:microsoft.com/office/officeart/2005/8/layout/bProcess3"/>
    <dgm:cxn modelId="{227EC0AE-9174-4C12-89F2-06E11F3B5498}" type="presParOf" srcId="{55F75200-F2E9-4B2E-B5C3-AD8517CD4C05}" destId="{90673A75-DCD2-4F48-8F2C-AA685D6C5EC4}" srcOrd="6" destOrd="0" presId="urn:microsoft.com/office/officeart/2005/8/layout/bProcess3"/>
    <dgm:cxn modelId="{6E538896-19DE-46BB-8D5D-7EDF303F2A78}" type="presParOf" srcId="{55F75200-F2E9-4B2E-B5C3-AD8517CD4C05}" destId="{35AEB6A4-455D-4909-9130-C2E390D4B512}" srcOrd="7" destOrd="0" presId="urn:microsoft.com/office/officeart/2005/8/layout/bProcess3"/>
    <dgm:cxn modelId="{15E388C7-A2CB-406A-838D-99329661AA0D}" type="presParOf" srcId="{35AEB6A4-455D-4909-9130-C2E390D4B512}" destId="{C8577020-958C-4F96-8ABD-5BCAC999518D}" srcOrd="0" destOrd="0" presId="urn:microsoft.com/office/officeart/2005/8/layout/bProcess3"/>
    <dgm:cxn modelId="{B750CC75-00F2-408B-AB2D-ACA47FA671FD}" type="presParOf" srcId="{55F75200-F2E9-4B2E-B5C3-AD8517CD4C05}" destId="{DEAA8910-9625-4916-8F20-3E369BA0D64A}" srcOrd="8" destOrd="0" presId="urn:microsoft.com/office/officeart/2005/8/layout/bProcess3"/>
    <dgm:cxn modelId="{1F171784-EE4C-4A55-9DD7-A38C1118FECC}" type="presParOf" srcId="{55F75200-F2E9-4B2E-B5C3-AD8517CD4C05}" destId="{55A571A0-C30F-4AEB-B7E7-89849EFF52AC}" srcOrd="9" destOrd="0" presId="urn:microsoft.com/office/officeart/2005/8/layout/bProcess3"/>
    <dgm:cxn modelId="{B5C58C27-D989-4068-96B4-A1E07D6DAE08}" type="presParOf" srcId="{55A571A0-C30F-4AEB-B7E7-89849EFF52AC}" destId="{3ADBB7EF-C224-44CE-8776-6AFBB7B7B3A3}" srcOrd="0" destOrd="0" presId="urn:microsoft.com/office/officeart/2005/8/layout/bProcess3"/>
    <dgm:cxn modelId="{DDE3B6D7-91EF-4D9F-B877-DA5AD1F58D4F}" type="presParOf" srcId="{55F75200-F2E9-4B2E-B5C3-AD8517CD4C05}" destId="{EC57A935-050A-4EAE-91E3-C5B24903852B}" srcOrd="10" destOrd="0" presId="urn:microsoft.com/office/officeart/2005/8/layout/bProcess3"/>
    <dgm:cxn modelId="{030E2673-8986-4196-BA05-1A35518F9990}" type="presParOf" srcId="{55F75200-F2E9-4B2E-B5C3-AD8517CD4C05}" destId="{0C681C69-DDC9-436E-9FAE-A1D8D11B7431}" srcOrd="11" destOrd="0" presId="urn:microsoft.com/office/officeart/2005/8/layout/bProcess3"/>
    <dgm:cxn modelId="{93EC1DB7-0A8F-43B2-A512-E380560BF5DF}" type="presParOf" srcId="{0C681C69-DDC9-436E-9FAE-A1D8D11B7431}" destId="{9D2B8943-65CB-480C-B778-B3CB9E12EB53}" srcOrd="0" destOrd="0" presId="urn:microsoft.com/office/officeart/2005/8/layout/bProcess3"/>
    <dgm:cxn modelId="{95F6DE30-D0FF-4E50-9030-4B86C98DBC08}" type="presParOf" srcId="{55F75200-F2E9-4B2E-B5C3-AD8517CD4C05}" destId="{B01264EE-1A35-454A-A309-6FD620DBC3FA}" srcOrd="12" destOrd="0" presId="urn:microsoft.com/office/officeart/2005/8/layout/bProcess3"/>
    <dgm:cxn modelId="{7AE76459-98AA-43BF-8C7B-28D7849F7ECE}" type="presParOf" srcId="{55F75200-F2E9-4B2E-B5C3-AD8517CD4C05}" destId="{BB4573A6-975A-4F9F-A521-A67B85597868}" srcOrd="13" destOrd="0" presId="urn:microsoft.com/office/officeart/2005/8/layout/bProcess3"/>
    <dgm:cxn modelId="{6355007E-D8DB-4B00-AC84-5D1B78C0E30C}" type="presParOf" srcId="{BB4573A6-975A-4F9F-A521-A67B85597868}" destId="{96088388-D030-4557-9667-76BF89CB211B}" srcOrd="0" destOrd="0" presId="urn:microsoft.com/office/officeart/2005/8/layout/bProcess3"/>
    <dgm:cxn modelId="{48B7810B-2EF8-47CA-9351-80E078C31D30}" type="presParOf" srcId="{55F75200-F2E9-4B2E-B5C3-AD8517CD4C05}" destId="{CC906673-B4B5-42E8-B8E5-A6D32070C189}" srcOrd="14" destOrd="0" presId="urn:microsoft.com/office/officeart/2005/8/layout/bProcess3"/>
    <dgm:cxn modelId="{136889C1-C2F4-4328-A5E2-6203A6A6483D}" type="presParOf" srcId="{55F75200-F2E9-4B2E-B5C3-AD8517CD4C05}" destId="{2F22F127-1C25-450E-B38E-CCC6B9A7D592}" srcOrd="15" destOrd="0" presId="urn:microsoft.com/office/officeart/2005/8/layout/bProcess3"/>
    <dgm:cxn modelId="{9B896CC3-A541-4D46-8C03-65BEF2155126}" type="presParOf" srcId="{2F22F127-1C25-450E-B38E-CCC6B9A7D592}" destId="{C11625FA-8244-45D9-8D75-99FDD550F770}" srcOrd="0" destOrd="0" presId="urn:microsoft.com/office/officeart/2005/8/layout/bProcess3"/>
    <dgm:cxn modelId="{474A7A7A-9B52-4217-86A5-D869424949F5}" type="presParOf" srcId="{55F75200-F2E9-4B2E-B5C3-AD8517CD4C05}" destId="{956CF199-8D31-4F09-808F-473D3F0AD0F3}" srcOrd="16" destOrd="0" presId="urn:microsoft.com/office/officeart/2005/8/layout/bProcess3"/>
    <dgm:cxn modelId="{205CAA43-DAB9-4173-AA54-815CDE279C45}" type="presParOf" srcId="{55F75200-F2E9-4B2E-B5C3-AD8517CD4C05}" destId="{3AFA3A79-28FD-4E2D-A9B5-0846863C7943}" srcOrd="17" destOrd="0" presId="urn:microsoft.com/office/officeart/2005/8/layout/bProcess3"/>
    <dgm:cxn modelId="{CE5B95CF-FB6A-4537-93D6-5C6FBDD871B3}" type="presParOf" srcId="{3AFA3A79-28FD-4E2D-A9B5-0846863C7943}" destId="{F041E4C3-45EF-4299-9174-BF6FCEC91CD3}" srcOrd="0" destOrd="0" presId="urn:microsoft.com/office/officeart/2005/8/layout/bProcess3"/>
    <dgm:cxn modelId="{EC882AEB-654E-4195-A1FC-B29D9CBED8C4}" type="presParOf" srcId="{55F75200-F2E9-4B2E-B5C3-AD8517CD4C05}" destId="{FA8FE4BB-A880-445D-B856-A7ED9AC23026}" srcOrd="18" destOrd="0" presId="urn:microsoft.com/office/officeart/2005/8/layout/bProcess3"/>
    <dgm:cxn modelId="{F10B3559-6635-44BC-A119-CEF9EE6B651E}" type="presParOf" srcId="{55F75200-F2E9-4B2E-B5C3-AD8517CD4C05}" destId="{5CC24961-13C8-41B9-AEB6-7360E893779E}" srcOrd="19" destOrd="0" presId="urn:microsoft.com/office/officeart/2005/8/layout/bProcess3"/>
    <dgm:cxn modelId="{BC040BD2-FBFE-48C8-846F-86E80E00E48F}" type="presParOf" srcId="{5CC24961-13C8-41B9-AEB6-7360E893779E}" destId="{CC7876E9-DB73-4E59-9616-F7E247CEAE6A}" srcOrd="0" destOrd="0" presId="urn:microsoft.com/office/officeart/2005/8/layout/bProcess3"/>
    <dgm:cxn modelId="{20E628BB-2C37-47B4-A852-C2FDDE490331}" type="presParOf" srcId="{55F75200-F2E9-4B2E-B5C3-AD8517CD4C05}" destId="{022566CF-E561-4959-A11B-61C63FE2BDDF}" srcOrd="20" destOrd="0" presId="urn:microsoft.com/office/officeart/2005/8/layout/bProcess3"/>
    <dgm:cxn modelId="{8011FC1D-CD35-4C53-9F09-39ABCAE2C38E}" type="presParOf" srcId="{55F75200-F2E9-4B2E-B5C3-AD8517CD4C05}" destId="{114D5502-4790-4908-A622-633303C22FAF}" srcOrd="21" destOrd="0" presId="urn:microsoft.com/office/officeart/2005/8/layout/bProcess3"/>
    <dgm:cxn modelId="{B6E35D50-CF4C-43FB-913D-C05457899E07}" type="presParOf" srcId="{114D5502-4790-4908-A622-633303C22FAF}" destId="{FEA37E98-7EB0-4E5A-A126-38779CFC70C0}" srcOrd="0" destOrd="0" presId="urn:microsoft.com/office/officeart/2005/8/layout/bProcess3"/>
    <dgm:cxn modelId="{C173D07A-9CF9-4F6B-AB83-28C142EB36C9}" type="presParOf" srcId="{55F75200-F2E9-4B2E-B5C3-AD8517CD4C05}" destId="{F5F83D6F-EC6F-42A0-84B5-1D2D626D9054}" srcOrd="22" destOrd="0" presId="urn:microsoft.com/office/officeart/2005/8/layout/bProcess3"/>
    <dgm:cxn modelId="{C31E93E1-BBD9-49E2-A0CB-DC38A90EC05D}" type="presParOf" srcId="{55F75200-F2E9-4B2E-B5C3-AD8517CD4C05}" destId="{3BF431DB-359D-4F5F-B73A-DA5F29A1D5F7}" srcOrd="23" destOrd="0" presId="urn:microsoft.com/office/officeart/2005/8/layout/bProcess3"/>
    <dgm:cxn modelId="{23F07680-BC69-4246-986C-17EB164BEFE5}" type="presParOf" srcId="{3BF431DB-359D-4F5F-B73A-DA5F29A1D5F7}" destId="{DBEFC49C-769D-4D3D-BC8D-7E191901F1C5}" srcOrd="0" destOrd="0" presId="urn:microsoft.com/office/officeart/2005/8/layout/bProcess3"/>
    <dgm:cxn modelId="{C1B810C7-01D7-4BE4-B5A1-7A7B9F992369}" type="presParOf" srcId="{55F75200-F2E9-4B2E-B5C3-AD8517CD4C05}" destId="{2CAFC2C0-107F-4B37-B16A-07FB72D31201}" srcOrd="24" destOrd="0" presId="urn:microsoft.com/office/officeart/2005/8/layout/b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163FBCA5-9CE7-4DE1-AF1A-5360627DD406}" type="doc">
      <dgm:prSet loTypeId="urn:microsoft.com/office/officeart/2005/8/layout/cycle1" loCatId="cycle" qsTypeId="urn:microsoft.com/office/officeart/2005/8/quickstyle/simple1" qsCatId="simple" csTypeId="urn:microsoft.com/office/officeart/2005/8/colors/accent1_2" csCatId="accent1" phldr="1"/>
      <dgm:spPr/>
      <dgm:t>
        <a:bodyPr/>
        <a:lstStyle/>
        <a:p>
          <a:endParaRPr lang="fr-FR"/>
        </a:p>
      </dgm:t>
    </dgm:pt>
    <dgm:pt modelId="{33AA533F-F789-455B-8574-AEBB8F9B66AC}">
      <dgm:prSet phldrT="[Texte]" custT="1"/>
      <dgm:spPr>
        <a:solidFill>
          <a:srgbClr val="1B345C"/>
        </a:solidFill>
      </dgm:spPr>
      <dgm:t>
        <a:bodyPr/>
        <a:lstStyle/>
        <a:p>
          <a:r>
            <a:rPr lang="fr-FR" sz="1200" dirty="0">
              <a:solidFill>
                <a:schemeClr val="bg1"/>
              </a:solidFill>
              <a:latin typeface="DINPro" panose="020B0504020101020102" pitchFamily="34" charset="0"/>
            </a:rPr>
            <a:t>Public cible</a:t>
          </a:r>
        </a:p>
      </dgm:t>
    </dgm:pt>
    <dgm:pt modelId="{02290A6E-17B6-421A-8629-42AFE254D715}" type="parTrans" cxnId="{66F0DEAE-F4A4-4BB1-9987-7B89202B319A}">
      <dgm:prSet/>
      <dgm:spPr/>
      <dgm:t>
        <a:bodyPr/>
        <a:lstStyle/>
        <a:p>
          <a:endParaRPr lang="fr-FR" sz="1200">
            <a:latin typeface="DINPro" panose="020B0504020101020102" pitchFamily="34" charset="0"/>
          </a:endParaRPr>
        </a:p>
      </dgm:t>
    </dgm:pt>
    <dgm:pt modelId="{92F05CB0-E46A-4D72-AFD3-9C9D1DC696DA}" type="sibTrans" cxnId="{66F0DEAE-F4A4-4BB1-9987-7B89202B319A}">
      <dgm:prSet/>
      <dgm:spPr>
        <a:solidFill>
          <a:srgbClr val="F2F0EE"/>
        </a:solidFill>
        <a:ln w="19050">
          <a:solidFill>
            <a:srgbClr val="CCC4BE"/>
          </a:solidFill>
        </a:ln>
      </dgm:spPr>
      <dgm:t>
        <a:bodyPr/>
        <a:lstStyle/>
        <a:p>
          <a:endParaRPr lang="fr-FR" sz="1200">
            <a:latin typeface="DINPro" panose="020B0504020101020102" pitchFamily="34" charset="0"/>
          </a:endParaRPr>
        </a:p>
      </dgm:t>
    </dgm:pt>
    <dgm:pt modelId="{45F6CC69-CB5E-48F3-940E-881C7E6FDD32}">
      <dgm:prSet phldrT="[Texte]" custT="1"/>
      <dgm:spPr>
        <a:solidFill>
          <a:srgbClr val="D74275"/>
        </a:solidFill>
      </dgm:spPr>
      <dgm:t>
        <a:bodyPr/>
        <a:lstStyle/>
        <a:p>
          <a:r>
            <a:rPr lang="fr-FR" sz="1200" dirty="0">
              <a:solidFill>
                <a:schemeClr val="bg1"/>
              </a:solidFill>
              <a:latin typeface="DINPro" panose="020B0504020101020102" pitchFamily="34" charset="0"/>
            </a:rPr>
            <a:t>Procédure pédagogique spécifique </a:t>
          </a:r>
        </a:p>
      </dgm:t>
    </dgm:pt>
    <dgm:pt modelId="{6F2104DF-0E79-46DD-8E3C-EAFEE556578F}" type="parTrans" cxnId="{1CFD404E-064D-466D-87DE-6BFA32E85B2E}">
      <dgm:prSet/>
      <dgm:spPr/>
      <dgm:t>
        <a:bodyPr/>
        <a:lstStyle/>
        <a:p>
          <a:endParaRPr lang="fr-FR" sz="1200">
            <a:latin typeface="DINPro" panose="020B0504020101020102" pitchFamily="34" charset="0"/>
          </a:endParaRPr>
        </a:p>
      </dgm:t>
    </dgm:pt>
    <dgm:pt modelId="{5868FC65-1303-4BA2-88D9-A6EFA4D08F85}" type="sibTrans" cxnId="{1CFD404E-064D-466D-87DE-6BFA32E85B2E}">
      <dgm:prSet/>
      <dgm:spPr>
        <a:solidFill>
          <a:srgbClr val="F2F0EE"/>
        </a:solidFill>
        <a:ln w="19050">
          <a:solidFill>
            <a:srgbClr val="CCC4BE"/>
          </a:solidFill>
        </a:ln>
      </dgm:spPr>
      <dgm:t>
        <a:bodyPr/>
        <a:lstStyle/>
        <a:p>
          <a:endParaRPr lang="fr-FR" sz="1200">
            <a:latin typeface="DINPro" panose="020B0504020101020102" pitchFamily="34" charset="0"/>
          </a:endParaRPr>
        </a:p>
      </dgm:t>
    </dgm:pt>
    <dgm:pt modelId="{3E64F570-A6E6-4F74-B201-0159E5C8B1C4}">
      <dgm:prSet phldrT="[Texte]" custT="1"/>
      <dgm:spPr>
        <a:solidFill>
          <a:srgbClr val="76974A"/>
        </a:solidFill>
      </dgm:spPr>
      <dgm:t>
        <a:bodyPr/>
        <a:lstStyle/>
        <a:p>
          <a:r>
            <a:rPr lang="fr-FR" sz="1200" dirty="0">
              <a:solidFill>
                <a:schemeClr val="bg1"/>
              </a:solidFill>
              <a:latin typeface="DINPro" panose="020B0504020101020102" pitchFamily="34" charset="0"/>
            </a:rPr>
            <a:t>Kit d’outils et/ou livrables utilisés</a:t>
          </a:r>
        </a:p>
      </dgm:t>
    </dgm:pt>
    <dgm:pt modelId="{C024E329-E29F-4367-B90D-E83BB6412A85}" type="parTrans" cxnId="{775B83F6-3864-443C-BB23-69F79180330A}">
      <dgm:prSet/>
      <dgm:spPr/>
      <dgm:t>
        <a:bodyPr/>
        <a:lstStyle/>
        <a:p>
          <a:endParaRPr lang="fr-FR" sz="1200">
            <a:latin typeface="DINPro" panose="020B0504020101020102" pitchFamily="34" charset="0"/>
          </a:endParaRPr>
        </a:p>
      </dgm:t>
    </dgm:pt>
    <dgm:pt modelId="{152A215B-71F4-4372-9B44-51F1BEBF4AE5}" type="sibTrans" cxnId="{775B83F6-3864-443C-BB23-69F79180330A}">
      <dgm:prSet/>
      <dgm:spPr>
        <a:solidFill>
          <a:srgbClr val="F2F0EE"/>
        </a:solidFill>
        <a:ln w="19050">
          <a:solidFill>
            <a:srgbClr val="CCC4BE"/>
          </a:solidFill>
        </a:ln>
      </dgm:spPr>
      <dgm:t>
        <a:bodyPr/>
        <a:lstStyle/>
        <a:p>
          <a:endParaRPr lang="fr-FR" sz="1200">
            <a:latin typeface="DINPro" panose="020B0504020101020102" pitchFamily="34" charset="0"/>
          </a:endParaRPr>
        </a:p>
      </dgm:t>
    </dgm:pt>
    <dgm:pt modelId="{B0616E9F-3E69-43E2-A2A4-2F2B4EF03292}">
      <dgm:prSet phldrT="[Texte]" custT="1"/>
      <dgm:spPr>
        <a:solidFill>
          <a:srgbClr val="EAC641"/>
        </a:solidFill>
      </dgm:spPr>
      <dgm:t>
        <a:bodyPr/>
        <a:lstStyle/>
        <a:p>
          <a:r>
            <a:rPr lang="fr-FR" sz="1200" dirty="0">
              <a:solidFill>
                <a:schemeClr val="bg1"/>
              </a:solidFill>
              <a:latin typeface="DINPro" panose="020B0504020101020102" pitchFamily="34" charset="0"/>
            </a:rPr>
            <a:t>Secteur d’activité</a:t>
          </a:r>
        </a:p>
      </dgm:t>
    </dgm:pt>
    <dgm:pt modelId="{E0B6381F-55ED-4974-AB3F-22B1D5C2CB04}" type="parTrans" cxnId="{54893DDA-E325-4208-A5DE-85F803CBA726}">
      <dgm:prSet/>
      <dgm:spPr/>
      <dgm:t>
        <a:bodyPr/>
        <a:lstStyle/>
        <a:p>
          <a:endParaRPr lang="fr-FR" sz="1200">
            <a:latin typeface="DINPro" panose="020B0504020101020102" pitchFamily="34" charset="0"/>
          </a:endParaRPr>
        </a:p>
      </dgm:t>
    </dgm:pt>
    <dgm:pt modelId="{71393EF4-E9D7-4FC7-8734-2474CA3921F7}" type="sibTrans" cxnId="{54893DDA-E325-4208-A5DE-85F803CBA726}">
      <dgm:prSet/>
      <dgm:spPr>
        <a:solidFill>
          <a:srgbClr val="F2F0EE"/>
        </a:solidFill>
        <a:ln w="19050">
          <a:solidFill>
            <a:srgbClr val="CCC4BE"/>
          </a:solidFill>
        </a:ln>
      </dgm:spPr>
      <dgm:t>
        <a:bodyPr/>
        <a:lstStyle/>
        <a:p>
          <a:endParaRPr lang="fr-FR" sz="1200">
            <a:latin typeface="DINPro" panose="020B0504020101020102" pitchFamily="34" charset="0"/>
          </a:endParaRPr>
        </a:p>
      </dgm:t>
    </dgm:pt>
    <dgm:pt modelId="{C3685034-A620-4BC0-B9A1-7A2A31C61B9E}" type="pres">
      <dgm:prSet presAssocID="{163FBCA5-9CE7-4DE1-AF1A-5360627DD406}" presName="cycle" presStyleCnt="0">
        <dgm:presLayoutVars>
          <dgm:dir/>
          <dgm:resizeHandles val="exact"/>
        </dgm:presLayoutVars>
      </dgm:prSet>
      <dgm:spPr/>
    </dgm:pt>
    <dgm:pt modelId="{6E4831F6-4DCF-4DE0-8AFE-E5D2AE7C7BB2}" type="pres">
      <dgm:prSet presAssocID="{33AA533F-F789-455B-8574-AEBB8F9B66AC}" presName="dummy" presStyleCnt="0"/>
      <dgm:spPr/>
    </dgm:pt>
    <dgm:pt modelId="{A5418582-ABCD-4EBA-BA20-6A01C5227F80}" type="pres">
      <dgm:prSet presAssocID="{33AA533F-F789-455B-8574-AEBB8F9B66AC}" presName="node" presStyleLbl="revTx" presStyleIdx="0" presStyleCnt="4">
        <dgm:presLayoutVars>
          <dgm:bulletEnabled val="1"/>
        </dgm:presLayoutVars>
      </dgm:prSet>
      <dgm:spPr/>
    </dgm:pt>
    <dgm:pt modelId="{99DA96AE-9E7A-40F7-8C3E-F6D84D01722C}" type="pres">
      <dgm:prSet presAssocID="{92F05CB0-E46A-4D72-AFD3-9C9D1DC696DA}" presName="sibTrans" presStyleLbl="node1" presStyleIdx="0" presStyleCnt="4"/>
      <dgm:spPr/>
    </dgm:pt>
    <dgm:pt modelId="{9EF6DA2D-611E-4FD5-8A96-FAA1A757AA30}" type="pres">
      <dgm:prSet presAssocID="{45F6CC69-CB5E-48F3-940E-881C7E6FDD32}" presName="dummy" presStyleCnt="0"/>
      <dgm:spPr/>
    </dgm:pt>
    <dgm:pt modelId="{89722CF7-A14E-4932-823E-EDD34F774358}" type="pres">
      <dgm:prSet presAssocID="{45F6CC69-CB5E-48F3-940E-881C7E6FDD32}" presName="node" presStyleLbl="revTx" presStyleIdx="1" presStyleCnt="4">
        <dgm:presLayoutVars>
          <dgm:bulletEnabled val="1"/>
        </dgm:presLayoutVars>
      </dgm:prSet>
      <dgm:spPr/>
    </dgm:pt>
    <dgm:pt modelId="{0F89EC9E-9E50-4A75-B7D7-DEDF7F228A70}" type="pres">
      <dgm:prSet presAssocID="{5868FC65-1303-4BA2-88D9-A6EFA4D08F85}" presName="sibTrans" presStyleLbl="node1" presStyleIdx="1" presStyleCnt="4"/>
      <dgm:spPr/>
    </dgm:pt>
    <dgm:pt modelId="{F68ACFCA-F9AD-4A19-92B3-BD18EAC87DBB}" type="pres">
      <dgm:prSet presAssocID="{3E64F570-A6E6-4F74-B201-0159E5C8B1C4}" presName="dummy" presStyleCnt="0"/>
      <dgm:spPr/>
    </dgm:pt>
    <dgm:pt modelId="{084F366A-55B0-4439-8A01-1059E716E225}" type="pres">
      <dgm:prSet presAssocID="{3E64F570-A6E6-4F74-B201-0159E5C8B1C4}" presName="node" presStyleLbl="revTx" presStyleIdx="2" presStyleCnt="4">
        <dgm:presLayoutVars>
          <dgm:bulletEnabled val="1"/>
        </dgm:presLayoutVars>
      </dgm:prSet>
      <dgm:spPr/>
    </dgm:pt>
    <dgm:pt modelId="{380D0D2F-58E5-4E6C-81E3-C34185E29E6F}" type="pres">
      <dgm:prSet presAssocID="{152A215B-71F4-4372-9B44-51F1BEBF4AE5}" presName="sibTrans" presStyleLbl="node1" presStyleIdx="2" presStyleCnt="4"/>
      <dgm:spPr/>
    </dgm:pt>
    <dgm:pt modelId="{5E17FA46-5800-46AE-BFDD-E65382C618E4}" type="pres">
      <dgm:prSet presAssocID="{B0616E9F-3E69-43E2-A2A4-2F2B4EF03292}" presName="dummy" presStyleCnt="0"/>
      <dgm:spPr/>
    </dgm:pt>
    <dgm:pt modelId="{DC470F92-B9EF-4D33-B4F3-893849B5CB26}" type="pres">
      <dgm:prSet presAssocID="{B0616E9F-3E69-43E2-A2A4-2F2B4EF03292}" presName="node" presStyleLbl="revTx" presStyleIdx="3" presStyleCnt="4">
        <dgm:presLayoutVars>
          <dgm:bulletEnabled val="1"/>
        </dgm:presLayoutVars>
      </dgm:prSet>
      <dgm:spPr/>
    </dgm:pt>
    <dgm:pt modelId="{6BF7D132-40B2-4BE4-A383-E1F300A8D873}" type="pres">
      <dgm:prSet presAssocID="{71393EF4-E9D7-4FC7-8734-2474CA3921F7}" presName="sibTrans" presStyleLbl="node1" presStyleIdx="3" presStyleCnt="4"/>
      <dgm:spPr/>
    </dgm:pt>
  </dgm:ptLst>
  <dgm:cxnLst>
    <dgm:cxn modelId="{C0B5D031-1929-4664-A903-3A20BAA60952}" type="presOf" srcId="{92F05CB0-E46A-4D72-AFD3-9C9D1DC696DA}" destId="{99DA96AE-9E7A-40F7-8C3E-F6D84D01722C}" srcOrd="0" destOrd="0" presId="urn:microsoft.com/office/officeart/2005/8/layout/cycle1"/>
    <dgm:cxn modelId="{1987B563-AF0E-418C-B5B8-8EEF039D64B5}" type="presOf" srcId="{71393EF4-E9D7-4FC7-8734-2474CA3921F7}" destId="{6BF7D132-40B2-4BE4-A383-E1F300A8D873}" srcOrd="0" destOrd="0" presId="urn:microsoft.com/office/officeart/2005/8/layout/cycle1"/>
    <dgm:cxn modelId="{E88AD04A-3CEB-441D-AF15-EF1890041254}" type="presOf" srcId="{152A215B-71F4-4372-9B44-51F1BEBF4AE5}" destId="{380D0D2F-58E5-4E6C-81E3-C34185E29E6F}" srcOrd="0" destOrd="0" presId="urn:microsoft.com/office/officeart/2005/8/layout/cycle1"/>
    <dgm:cxn modelId="{1CFD404E-064D-466D-87DE-6BFA32E85B2E}" srcId="{163FBCA5-9CE7-4DE1-AF1A-5360627DD406}" destId="{45F6CC69-CB5E-48F3-940E-881C7E6FDD32}" srcOrd="1" destOrd="0" parTransId="{6F2104DF-0E79-46DD-8E3C-EAFEE556578F}" sibTransId="{5868FC65-1303-4BA2-88D9-A6EFA4D08F85}"/>
    <dgm:cxn modelId="{7C2F0381-F0A4-4709-8D6B-2157A0E9813E}" type="presOf" srcId="{5868FC65-1303-4BA2-88D9-A6EFA4D08F85}" destId="{0F89EC9E-9E50-4A75-B7D7-DEDF7F228A70}" srcOrd="0" destOrd="0" presId="urn:microsoft.com/office/officeart/2005/8/layout/cycle1"/>
    <dgm:cxn modelId="{856F6B89-793D-4E27-B847-C168FE4318BE}" type="presOf" srcId="{45F6CC69-CB5E-48F3-940E-881C7E6FDD32}" destId="{89722CF7-A14E-4932-823E-EDD34F774358}" srcOrd="0" destOrd="0" presId="urn:microsoft.com/office/officeart/2005/8/layout/cycle1"/>
    <dgm:cxn modelId="{8C614892-F461-4DDF-889E-B3C53A0EB9EA}" type="presOf" srcId="{B0616E9F-3E69-43E2-A2A4-2F2B4EF03292}" destId="{DC470F92-B9EF-4D33-B4F3-893849B5CB26}" srcOrd="0" destOrd="0" presId="urn:microsoft.com/office/officeart/2005/8/layout/cycle1"/>
    <dgm:cxn modelId="{66F0DEAE-F4A4-4BB1-9987-7B89202B319A}" srcId="{163FBCA5-9CE7-4DE1-AF1A-5360627DD406}" destId="{33AA533F-F789-455B-8574-AEBB8F9B66AC}" srcOrd="0" destOrd="0" parTransId="{02290A6E-17B6-421A-8629-42AFE254D715}" sibTransId="{92F05CB0-E46A-4D72-AFD3-9C9D1DC696DA}"/>
    <dgm:cxn modelId="{16D0F5B5-65AE-4160-846A-A0A9201BA23C}" type="presOf" srcId="{163FBCA5-9CE7-4DE1-AF1A-5360627DD406}" destId="{C3685034-A620-4BC0-B9A1-7A2A31C61B9E}" srcOrd="0" destOrd="0" presId="urn:microsoft.com/office/officeart/2005/8/layout/cycle1"/>
    <dgm:cxn modelId="{54893DDA-E325-4208-A5DE-85F803CBA726}" srcId="{163FBCA5-9CE7-4DE1-AF1A-5360627DD406}" destId="{B0616E9F-3E69-43E2-A2A4-2F2B4EF03292}" srcOrd="3" destOrd="0" parTransId="{E0B6381F-55ED-4974-AB3F-22B1D5C2CB04}" sibTransId="{71393EF4-E9D7-4FC7-8734-2474CA3921F7}"/>
    <dgm:cxn modelId="{8E043CDE-29ED-4582-A411-CC8D3E4AD168}" type="presOf" srcId="{3E64F570-A6E6-4F74-B201-0159E5C8B1C4}" destId="{084F366A-55B0-4439-8A01-1059E716E225}" srcOrd="0" destOrd="0" presId="urn:microsoft.com/office/officeart/2005/8/layout/cycle1"/>
    <dgm:cxn modelId="{D5ADF5F1-4D09-4945-95DF-30F2D62B52FC}" type="presOf" srcId="{33AA533F-F789-455B-8574-AEBB8F9B66AC}" destId="{A5418582-ABCD-4EBA-BA20-6A01C5227F80}" srcOrd="0" destOrd="0" presId="urn:microsoft.com/office/officeart/2005/8/layout/cycle1"/>
    <dgm:cxn modelId="{775B83F6-3864-443C-BB23-69F79180330A}" srcId="{163FBCA5-9CE7-4DE1-AF1A-5360627DD406}" destId="{3E64F570-A6E6-4F74-B201-0159E5C8B1C4}" srcOrd="2" destOrd="0" parTransId="{C024E329-E29F-4367-B90D-E83BB6412A85}" sibTransId="{152A215B-71F4-4372-9B44-51F1BEBF4AE5}"/>
    <dgm:cxn modelId="{2ABC2450-1070-4C7E-9615-4A0D35D3E8E9}" type="presParOf" srcId="{C3685034-A620-4BC0-B9A1-7A2A31C61B9E}" destId="{6E4831F6-4DCF-4DE0-8AFE-E5D2AE7C7BB2}" srcOrd="0" destOrd="0" presId="urn:microsoft.com/office/officeart/2005/8/layout/cycle1"/>
    <dgm:cxn modelId="{9B284D3D-6DF6-47AD-9CF0-0406815313DA}" type="presParOf" srcId="{C3685034-A620-4BC0-B9A1-7A2A31C61B9E}" destId="{A5418582-ABCD-4EBA-BA20-6A01C5227F80}" srcOrd="1" destOrd="0" presId="urn:microsoft.com/office/officeart/2005/8/layout/cycle1"/>
    <dgm:cxn modelId="{13155E78-1C1E-454D-8EDC-CAB88AFDBDF7}" type="presParOf" srcId="{C3685034-A620-4BC0-B9A1-7A2A31C61B9E}" destId="{99DA96AE-9E7A-40F7-8C3E-F6D84D01722C}" srcOrd="2" destOrd="0" presId="urn:microsoft.com/office/officeart/2005/8/layout/cycle1"/>
    <dgm:cxn modelId="{2B504C00-FE70-44AA-9AF1-514E4A90676C}" type="presParOf" srcId="{C3685034-A620-4BC0-B9A1-7A2A31C61B9E}" destId="{9EF6DA2D-611E-4FD5-8A96-FAA1A757AA30}" srcOrd="3" destOrd="0" presId="urn:microsoft.com/office/officeart/2005/8/layout/cycle1"/>
    <dgm:cxn modelId="{83EEC991-12E5-4D1D-82C6-7753EEE7733B}" type="presParOf" srcId="{C3685034-A620-4BC0-B9A1-7A2A31C61B9E}" destId="{89722CF7-A14E-4932-823E-EDD34F774358}" srcOrd="4" destOrd="0" presId="urn:microsoft.com/office/officeart/2005/8/layout/cycle1"/>
    <dgm:cxn modelId="{6E8FE863-25AF-4671-BE34-AF674D23A11E}" type="presParOf" srcId="{C3685034-A620-4BC0-B9A1-7A2A31C61B9E}" destId="{0F89EC9E-9E50-4A75-B7D7-DEDF7F228A70}" srcOrd="5" destOrd="0" presId="urn:microsoft.com/office/officeart/2005/8/layout/cycle1"/>
    <dgm:cxn modelId="{00189BBC-63F3-4028-8C3B-436BC43C8272}" type="presParOf" srcId="{C3685034-A620-4BC0-B9A1-7A2A31C61B9E}" destId="{F68ACFCA-F9AD-4A19-92B3-BD18EAC87DBB}" srcOrd="6" destOrd="0" presId="urn:microsoft.com/office/officeart/2005/8/layout/cycle1"/>
    <dgm:cxn modelId="{3A5C4459-45A4-4F87-80D5-0252D2099789}" type="presParOf" srcId="{C3685034-A620-4BC0-B9A1-7A2A31C61B9E}" destId="{084F366A-55B0-4439-8A01-1059E716E225}" srcOrd="7" destOrd="0" presId="urn:microsoft.com/office/officeart/2005/8/layout/cycle1"/>
    <dgm:cxn modelId="{B22A259F-FAB0-41E6-83DD-A75A39AAE366}" type="presParOf" srcId="{C3685034-A620-4BC0-B9A1-7A2A31C61B9E}" destId="{380D0D2F-58E5-4E6C-81E3-C34185E29E6F}" srcOrd="8" destOrd="0" presId="urn:microsoft.com/office/officeart/2005/8/layout/cycle1"/>
    <dgm:cxn modelId="{EC501C5D-FF67-4487-8D41-5009A6507E77}" type="presParOf" srcId="{C3685034-A620-4BC0-B9A1-7A2A31C61B9E}" destId="{5E17FA46-5800-46AE-BFDD-E65382C618E4}" srcOrd="9" destOrd="0" presId="urn:microsoft.com/office/officeart/2005/8/layout/cycle1"/>
    <dgm:cxn modelId="{3824D8FC-759D-4A70-BC52-769649F9977B}" type="presParOf" srcId="{C3685034-A620-4BC0-B9A1-7A2A31C61B9E}" destId="{DC470F92-B9EF-4D33-B4F3-893849B5CB26}" srcOrd="10" destOrd="0" presId="urn:microsoft.com/office/officeart/2005/8/layout/cycle1"/>
    <dgm:cxn modelId="{687D7D3F-EA43-4490-9667-1B49DBD608E5}" type="presParOf" srcId="{C3685034-A620-4BC0-B9A1-7A2A31C61B9E}" destId="{6BF7D132-40B2-4BE4-A383-E1F300A8D873}" srcOrd="11" destOrd="0" presId="urn:microsoft.com/office/officeart/2005/8/layout/cycle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534FD715-5274-4385-AC2E-A48BD51ECF56}" type="doc">
      <dgm:prSet loTypeId="urn:microsoft.com/office/officeart/2005/8/layout/hProcess11" loCatId="process" qsTypeId="urn:microsoft.com/office/officeart/2005/8/quickstyle/simple1" qsCatId="simple" csTypeId="urn:microsoft.com/office/officeart/2005/8/colors/accent1_2" csCatId="accent1" phldr="1"/>
      <dgm:spPr/>
    </dgm:pt>
    <dgm:pt modelId="{CF0D7919-352E-4E1F-8A92-60E75EE4FD06}">
      <dgm:prSet phldrT="[Texte]" custT="1"/>
      <dgm:spPr/>
      <dgm:t>
        <a:bodyPr/>
        <a:lstStyle/>
        <a:p>
          <a:r>
            <a:rPr lang="fr-FR" sz="1100" dirty="0">
              <a:latin typeface="DINPro" panose="020B0504020101020102" pitchFamily="34" charset="0"/>
            </a:rPr>
            <a:t>6 mai 2022</a:t>
          </a:r>
        </a:p>
      </dgm:t>
    </dgm:pt>
    <dgm:pt modelId="{2D90F55A-3CFE-4CFE-9B43-40DC5FF1215F}" type="parTrans" cxnId="{98144724-B106-4138-B6F8-2AA5067FCAAB}">
      <dgm:prSet/>
      <dgm:spPr/>
      <dgm:t>
        <a:bodyPr/>
        <a:lstStyle/>
        <a:p>
          <a:endParaRPr lang="fr-FR" sz="1100">
            <a:latin typeface="DINPro" panose="020B0504020101020102" pitchFamily="34" charset="0"/>
          </a:endParaRPr>
        </a:p>
      </dgm:t>
    </dgm:pt>
    <dgm:pt modelId="{D35462E0-3E1A-4893-AB71-366044207C67}" type="sibTrans" cxnId="{98144724-B106-4138-B6F8-2AA5067FCAAB}">
      <dgm:prSet/>
      <dgm:spPr/>
      <dgm:t>
        <a:bodyPr/>
        <a:lstStyle/>
        <a:p>
          <a:endParaRPr lang="fr-FR" sz="1100">
            <a:latin typeface="DINPro" panose="020B0504020101020102" pitchFamily="34" charset="0"/>
          </a:endParaRPr>
        </a:p>
      </dgm:t>
    </dgm:pt>
    <dgm:pt modelId="{4579220A-7D7E-4482-BCC1-F5980EA0D0AC}">
      <dgm:prSet phldrT="[Texte]" custT="1"/>
      <dgm:spPr/>
      <dgm:t>
        <a:bodyPr/>
        <a:lstStyle/>
        <a:p>
          <a:r>
            <a:rPr lang="fr-FR" sz="1100" dirty="0">
              <a:latin typeface="DINPro" panose="020B0504020101020102" pitchFamily="34" charset="0"/>
            </a:rPr>
            <a:t>10  et 17 octobre</a:t>
          </a:r>
        </a:p>
        <a:p>
          <a:r>
            <a:rPr lang="fr-FR" sz="1100" dirty="0">
              <a:latin typeface="DINPro" panose="020B0504020101020102" pitchFamily="34" charset="0"/>
            </a:rPr>
            <a:t>2022 </a:t>
          </a:r>
        </a:p>
      </dgm:t>
    </dgm:pt>
    <dgm:pt modelId="{C78E856F-BE36-46A0-87A5-734913692619}" type="parTrans" cxnId="{10FFEEF8-7E81-4865-B80A-5A78057062DA}">
      <dgm:prSet/>
      <dgm:spPr/>
      <dgm:t>
        <a:bodyPr/>
        <a:lstStyle/>
        <a:p>
          <a:endParaRPr lang="fr-FR" sz="1100">
            <a:latin typeface="DINPro" panose="020B0504020101020102" pitchFamily="34" charset="0"/>
          </a:endParaRPr>
        </a:p>
      </dgm:t>
    </dgm:pt>
    <dgm:pt modelId="{B2E9A006-283F-4593-BAC5-2B268A3380E1}" type="sibTrans" cxnId="{10FFEEF8-7E81-4865-B80A-5A78057062DA}">
      <dgm:prSet/>
      <dgm:spPr/>
      <dgm:t>
        <a:bodyPr/>
        <a:lstStyle/>
        <a:p>
          <a:endParaRPr lang="fr-FR" sz="1100">
            <a:latin typeface="DINPro" panose="020B0504020101020102" pitchFamily="34" charset="0"/>
          </a:endParaRPr>
        </a:p>
      </dgm:t>
    </dgm:pt>
    <dgm:pt modelId="{76C94159-54BD-42F2-9AFD-A769F9BC6C31}">
      <dgm:prSet phldrT="[Texte]" custT="1"/>
      <dgm:spPr/>
      <dgm:t>
        <a:bodyPr/>
        <a:lstStyle/>
        <a:p>
          <a:r>
            <a:rPr lang="fr-FR" sz="1100" dirty="0">
              <a:latin typeface="DINPro" panose="020B0504020101020102" pitchFamily="34" charset="0"/>
            </a:rPr>
            <a:t>31 mars 2023 </a:t>
          </a:r>
        </a:p>
      </dgm:t>
    </dgm:pt>
    <dgm:pt modelId="{FDDD9056-B885-4F7A-8F5A-A214C56C9018}" type="parTrans" cxnId="{D1E80A1C-2306-40D4-9704-22C5E62BB801}">
      <dgm:prSet/>
      <dgm:spPr/>
      <dgm:t>
        <a:bodyPr/>
        <a:lstStyle/>
        <a:p>
          <a:endParaRPr lang="fr-FR" sz="1100">
            <a:latin typeface="DINPro" panose="020B0504020101020102" pitchFamily="34" charset="0"/>
          </a:endParaRPr>
        </a:p>
      </dgm:t>
    </dgm:pt>
    <dgm:pt modelId="{FDC2A9F6-5D99-4F6D-9DE8-1F9D5CF32248}" type="sibTrans" cxnId="{D1E80A1C-2306-40D4-9704-22C5E62BB801}">
      <dgm:prSet/>
      <dgm:spPr/>
      <dgm:t>
        <a:bodyPr/>
        <a:lstStyle/>
        <a:p>
          <a:endParaRPr lang="fr-FR" sz="1100">
            <a:latin typeface="DINPro" panose="020B0504020101020102" pitchFamily="34" charset="0"/>
          </a:endParaRPr>
        </a:p>
      </dgm:t>
    </dgm:pt>
    <dgm:pt modelId="{7E231BA5-B7BF-4FE8-BB92-A45880ED7003}">
      <dgm:prSet custT="1"/>
      <dgm:spPr/>
      <dgm:t>
        <a:bodyPr/>
        <a:lstStyle/>
        <a:p>
          <a:r>
            <a:rPr lang="fr-FR" sz="1100" dirty="0">
              <a:latin typeface="DINPro" panose="020B0504020101020102" pitchFamily="34" charset="0"/>
            </a:rPr>
            <a:t>14 avril 2023</a:t>
          </a:r>
        </a:p>
      </dgm:t>
    </dgm:pt>
    <dgm:pt modelId="{BD186BF4-DDC9-4E7F-96CC-AA9258001F32}" type="parTrans" cxnId="{08C2F0AF-50B5-4D76-8C56-FB4192332A81}">
      <dgm:prSet/>
      <dgm:spPr/>
      <dgm:t>
        <a:bodyPr/>
        <a:lstStyle/>
        <a:p>
          <a:endParaRPr lang="fr-FR" sz="1100">
            <a:latin typeface="DINPro" panose="020B0504020101020102" pitchFamily="34" charset="0"/>
          </a:endParaRPr>
        </a:p>
      </dgm:t>
    </dgm:pt>
    <dgm:pt modelId="{2CF51D72-2A4A-4C4F-96CD-F8CB4A417AED}" type="sibTrans" cxnId="{08C2F0AF-50B5-4D76-8C56-FB4192332A81}">
      <dgm:prSet/>
      <dgm:spPr/>
      <dgm:t>
        <a:bodyPr/>
        <a:lstStyle/>
        <a:p>
          <a:endParaRPr lang="fr-FR" sz="1100">
            <a:latin typeface="DINPro" panose="020B0504020101020102" pitchFamily="34" charset="0"/>
          </a:endParaRPr>
        </a:p>
      </dgm:t>
    </dgm:pt>
    <dgm:pt modelId="{73B91944-0C51-47BA-A81A-803A0ACA5313}">
      <dgm:prSet custT="1"/>
      <dgm:spPr/>
      <dgm:t>
        <a:bodyPr/>
        <a:lstStyle/>
        <a:p>
          <a:r>
            <a:rPr lang="fr-FR" sz="1100" dirty="0">
              <a:latin typeface="DINPro" panose="020B0504020101020102" pitchFamily="34" charset="0"/>
            </a:rPr>
            <a:t>2 juin 2023 </a:t>
          </a:r>
        </a:p>
      </dgm:t>
    </dgm:pt>
    <dgm:pt modelId="{992B5156-94B8-4CCD-B20E-B59322B9D2E0}" type="parTrans" cxnId="{BBA5A885-7C4F-4557-9687-EA33A4DBA789}">
      <dgm:prSet/>
      <dgm:spPr/>
      <dgm:t>
        <a:bodyPr/>
        <a:lstStyle/>
        <a:p>
          <a:endParaRPr lang="fr-FR" sz="1100">
            <a:latin typeface="DINPro" panose="020B0504020101020102" pitchFamily="34" charset="0"/>
          </a:endParaRPr>
        </a:p>
      </dgm:t>
    </dgm:pt>
    <dgm:pt modelId="{7A239F4F-E901-4EF6-98CC-C586CF2287C9}" type="sibTrans" cxnId="{BBA5A885-7C4F-4557-9687-EA33A4DBA789}">
      <dgm:prSet/>
      <dgm:spPr/>
      <dgm:t>
        <a:bodyPr/>
        <a:lstStyle/>
        <a:p>
          <a:endParaRPr lang="fr-FR" sz="1100">
            <a:latin typeface="DINPro" panose="020B0504020101020102" pitchFamily="34" charset="0"/>
          </a:endParaRPr>
        </a:p>
      </dgm:t>
    </dgm:pt>
    <dgm:pt modelId="{3570D087-D596-4403-BC20-7D856D7059DF}" type="pres">
      <dgm:prSet presAssocID="{534FD715-5274-4385-AC2E-A48BD51ECF56}" presName="Name0" presStyleCnt="0">
        <dgm:presLayoutVars>
          <dgm:dir/>
          <dgm:resizeHandles val="exact"/>
        </dgm:presLayoutVars>
      </dgm:prSet>
      <dgm:spPr/>
    </dgm:pt>
    <dgm:pt modelId="{B78CC2BE-32F3-4213-85E3-9B1B40E4B72C}" type="pres">
      <dgm:prSet presAssocID="{534FD715-5274-4385-AC2E-A48BD51ECF56}" presName="arrow" presStyleLbl="bgShp" presStyleIdx="0" presStyleCnt="1"/>
      <dgm:spPr>
        <a:solidFill>
          <a:srgbClr val="CCC4BE"/>
        </a:solidFill>
      </dgm:spPr>
    </dgm:pt>
    <dgm:pt modelId="{CF93A061-66F0-4865-B25A-8899FD27AD9D}" type="pres">
      <dgm:prSet presAssocID="{534FD715-5274-4385-AC2E-A48BD51ECF56}" presName="points" presStyleCnt="0"/>
      <dgm:spPr/>
    </dgm:pt>
    <dgm:pt modelId="{3B32280B-8FA3-4BC6-B095-AE1DFFD1C9BC}" type="pres">
      <dgm:prSet presAssocID="{CF0D7919-352E-4E1F-8A92-60E75EE4FD06}" presName="compositeA" presStyleCnt="0"/>
      <dgm:spPr/>
    </dgm:pt>
    <dgm:pt modelId="{C1F36683-C1F0-45FD-A0BE-A9B6243C6272}" type="pres">
      <dgm:prSet presAssocID="{CF0D7919-352E-4E1F-8A92-60E75EE4FD06}" presName="textA" presStyleLbl="revTx" presStyleIdx="0" presStyleCnt="5">
        <dgm:presLayoutVars>
          <dgm:bulletEnabled val="1"/>
        </dgm:presLayoutVars>
      </dgm:prSet>
      <dgm:spPr/>
    </dgm:pt>
    <dgm:pt modelId="{ADB79651-DACE-48D5-8882-978476907BE1}" type="pres">
      <dgm:prSet presAssocID="{CF0D7919-352E-4E1F-8A92-60E75EE4FD06}" presName="circleA" presStyleLbl="node1" presStyleIdx="0" presStyleCnt="5"/>
      <dgm:spPr>
        <a:solidFill>
          <a:srgbClr val="C29CC7"/>
        </a:solidFill>
      </dgm:spPr>
    </dgm:pt>
    <dgm:pt modelId="{F2B0AC00-5668-49D7-9D2F-29AAEEB2716B}" type="pres">
      <dgm:prSet presAssocID="{CF0D7919-352E-4E1F-8A92-60E75EE4FD06}" presName="spaceA" presStyleCnt="0"/>
      <dgm:spPr/>
    </dgm:pt>
    <dgm:pt modelId="{3EF07B2B-F69F-4384-AF69-8331E116AF0C}" type="pres">
      <dgm:prSet presAssocID="{D35462E0-3E1A-4893-AB71-366044207C67}" presName="space" presStyleCnt="0"/>
      <dgm:spPr/>
    </dgm:pt>
    <dgm:pt modelId="{8FB0BF90-2C3B-4EA1-8030-AB11EA4FAC1C}" type="pres">
      <dgm:prSet presAssocID="{4579220A-7D7E-4482-BCC1-F5980EA0D0AC}" presName="compositeB" presStyleCnt="0"/>
      <dgm:spPr/>
    </dgm:pt>
    <dgm:pt modelId="{43759B7D-62BE-491A-9485-B22A651C5A75}" type="pres">
      <dgm:prSet presAssocID="{4579220A-7D7E-4482-BCC1-F5980EA0D0AC}" presName="textB" presStyleLbl="revTx" presStyleIdx="1" presStyleCnt="5">
        <dgm:presLayoutVars>
          <dgm:bulletEnabled val="1"/>
        </dgm:presLayoutVars>
      </dgm:prSet>
      <dgm:spPr/>
    </dgm:pt>
    <dgm:pt modelId="{735F6CD0-65DE-4101-8A59-4541BAC18081}" type="pres">
      <dgm:prSet presAssocID="{4579220A-7D7E-4482-BCC1-F5980EA0D0AC}" presName="circleB" presStyleLbl="node1" presStyleIdx="1" presStyleCnt="5"/>
      <dgm:spPr>
        <a:solidFill>
          <a:srgbClr val="1B345C"/>
        </a:solidFill>
      </dgm:spPr>
    </dgm:pt>
    <dgm:pt modelId="{CF98F20C-A9A3-4A86-9A82-D618087C9DE5}" type="pres">
      <dgm:prSet presAssocID="{4579220A-7D7E-4482-BCC1-F5980EA0D0AC}" presName="spaceB" presStyleCnt="0"/>
      <dgm:spPr/>
    </dgm:pt>
    <dgm:pt modelId="{D45FD137-6C2C-45FF-B9DF-3D03271936DF}" type="pres">
      <dgm:prSet presAssocID="{B2E9A006-283F-4593-BAC5-2B268A3380E1}" presName="space" presStyleCnt="0"/>
      <dgm:spPr/>
    </dgm:pt>
    <dgm:pt modelId="{6713251A-78CF-4C79-B7A8-CF833B731255}" type="pres">
      <dgm:prSet presAssocID="{76C94159-54BD-42F2-9AFD-A769F9BC6C31}" presName="compositeA" presStyleCnt="0"/>
      <dgm:spPr/>
    </dgm:pt>
    <dgm:pt modelId="{CE1FD147-6BCF-4DA0-9FE5-7E82DCA95305}" type="pres">
      <dgm:prSet presAssocID="{76C94159-54BD-42F2-9AFD-A769F9BC6C31}" presName="textA" presStyleLbl="revTx" presStyleIdx="2" presStyleCnt="5">
        <dgm:presLayoutVars>
          <dgm:bulletEnabled val="1"/>
        </dgm:presLayoutVars>
      </dgm:prSet>
      <dgm:spPr/>
    </dgm:pt>
    <dgm:pt modelId="{9CFE855F-C674-4568-A600-F7F0EFB8DD12}" type="pres">
      <dgm:prSet presAssocID="{76C94159-54BD-42F2-9AFD-A769F9BC6C31}" presName="circleA" presStyleLbl="node1" presStyleIdx="2" presStyleCnt="5"/>
      <dgm:spPr>
        <a:solidFill>
          <a:srgbClr val="D74275"/>
        </a:solidFill>
      </dgm:spPr>
    </dgm:pt>
    <dgm:pt modelId="{D9E0C4F8-241A-43F0-88CA-8230169CA620}" type="pres">
      <dgm:prSet presAssocID="{76C94159-54BD-42F2-9AFD-A769F9BC6C31}" presName="spaceA" presStyleCnt="0"/>
      <dgm:spPr/>
    </dgm:pt>
    <dgm:pt modelId="{85463324-E6EE-46D6-B54B-B999EE21FA46}" type="pres">
      <dgm:prSet presAssocID="{FDC2A9F6-5D99-4F6D-9DE8-1F9D5CF32248}" presName="space" presStyleCnt="0"/>
      <dgm:spPr/>
    </dgm:pt>
    <dgm:pt modelId="{CA0289E9-DB28-4790-B9A4-E6E6F9912BB7}" type="pres">
      <dgm:prSet presAssocID="{7E231BA5-B7BF-4FE8-BB92-A45880ED7003}" presName="compositeB" presStyleCnt="0"/>
      <dgm:spPr/>
    </dgm:pt>
    <dgm:pt modelId="{5A65EA5C-50F8-4654-983E-EC02DC8F5FA0}" type="pres">
      <dgm:prSet presAssocID="{7E231BA5-B7BF-4FE8-BB92-A45880ED7003}" presName="textB" presStyleLbl="revTx" presStyleIdx="3" presStyleCnt="5">
        <dgm:presLayoutVars>
          <dgm:bulletEnabled val="1"/>
        </dgm:presLayoutVars>
      </dgm:prSet>
      <dgm:spPr/>
    </dgm:pt>
    <dgm:pt modelId="{3DFD1F0D-90A0-42C5-900B-1CE241522059}" type="pres">
      <dgm:prSet presAssocID="{7E231BA5-B7BF-4FE8-BB92-A45880ED7003}" presName="circleB" presStyleLbl="node1" presStyleIdx="3" presStyleCnt="5"/>
      <dgm:spPr>
        <a:solidFill>
          <a:srgbClr val="76974A"/>
        </a:solidFill>
      </dgm:spPr>
    </dgm:pt>
    <dgm:pt modelId="{2A6D19F4-0876-440B-8AD8-CCAC1D3C0B70}" type="pres">
      <dgm:prSet presAssocID="{7E231BA5-B7BF-4FE8-BB92-A45880ED7003}" presName="spaceB" presStyleCnt="0"/>
      <dgm:spPr/>
    </dgm:pt>
    <dgm:pt modelId="{24B079EB-60CB-4BAE-B26D-7B4FF6A213D5}" type="pres">
      <dgm:prSet presAssocID="{2CF51D72-2A4A-4C4F-96CD-F8CB4A417AED}" presName="space" presStyleCnt="0"/>
      <dgm:spPr/>
    </dgm:pt>
    <dgm:pt modelId="{C5B47FEF-0CAF-4822-AF7E-975B22276A1C}" type="pres">
      <dgm:prSet presAssocID="{73B91944-0C51-47BA-A81A-803A0ACA5313}" presName="compositeA" presStyleCnt="0"/>
      <dgm:spPr/>
    </dgm:pt>
    <dgm:pt modelId="{3218AF60-0A12-4B42-BC92-BBFE39CDBACE}" type="pres">
      <dgm:prSet presAssocID="{73B91944-0C51-47BA-A81A-803A0ACA5313}" presName="textA" presStyleLbl="revTx" presStyleIdx="4" presStyleCnt="5">
        <dgm:presLayoutVars>
          <dgm:bulletEnabled val="1"/>
        </dgm:presLayoutVars>
      </dgm:prSet>
      <dgm:spPr/>
    </dgm:pt>
    <dgm:pt modelId="{F8804E06-A88F-41E9-B49D-B67F96B4272D}" type="pres">
      <dgm:prSet presAssocID="{73B91944-0C51-47BA-A81A-803A0ACA5313}" presName="circleA" presStyleLbl="node1" presStyleIdx="4" presStyleCnt="5"/>
      <dgm:spPr>
        <a:solidFill>
          <a:srgbClr val="E37224"/>
        </a:solidFill>
      </dgm:spPr>
    </dgm:pt>
    <dgm:pt modelId="{0838AAB4-9BC2-4491-BC01-4BEB36B913DF}" type="pres">
      <dgm:prSet presAssocID="{73B91944-0C51-47BA-A81A-803A0ACA5313}" presName="spaceA" presStyleCnt="0"/>
      <dgm:spPr/>
    </dgm:pt>
  </dgm:ptLst>
  <dgm:cxnLst>
    <dgm:cxn modelId="{D1E80A1C-2306-40D4-9704-22C5E62BB801}" srcId="{534FD715-5274-4385-AC2E-A48BD51ECF56}" destId="{76C94159-54BD-42F2-9AFD-A769F9BC6C31}" srcOrd="2" destOrd="0" parTransId="{FDDD9056-B885-4F7A-8F5A-A214C56C9018}" sibTransId="{FDC2A9F6-5D99-4F6D-9DE8-1F9D5CF32248}"/>
    <dgm:cxn modelId="{98144724-B106-4138-B6F8-2AA5067FCAAB}" srcId="{534FD715-5274-4385-AC2E-A48BD51ECF56}" destId="{CF0D7919-352E-4E1F-8A92-60E75EE4FD06}" srcOrd="0" destOrd="0" parTransId="{2D90F55A-3CFE-4CFE-9B43-40DC5FF1215F}" sibTransId="{D35462E0-3E1A-4893-AB71-366044207C67}"/>
    <dgm:cxn modelId="{BBA5A885-7C4F-4557-9687-EA33A4DBA789}" srcId="{534FD715-5274-4385-AC2E-A48BD51ECF56}" destId="{73B91944-0C51-47BA-A81A-803A0ACA5313}" srcOrd="4" destOrd="0" parTransId="{992B5156-94B8-4CCD-B20E-B59322B9D2E0}" sibTransId="{7A239F4F-E901-4EF6-98CC-C586CF2287C9}"/>
    <dgm:cxn modelId="{A0EDD78A-1F7A-4797-BED1-260197763CC6}" type="presOf" srcId="{73B91944-0C51-47BA-A81A-803A0ACA5313}" destId="{3218AF60-0A12-4B42-BC92-BBFE39CDBACE}" srcOrd="0" destOrd="0" presId="urn:microsoft.com/office/officeart/2005/8/layout/hProcess11"/>
    <dgm:cxn modelId="{2CC6EE8E-2F1B-468B-B00E-3BE299565D71}" type="presOf" srcId="{4579220A-7D7E-4482-BCC1-F5980EA0D0AC}" destId="{43759B7D-62BE-491A-9485-B22A651C5A75}" srcOrd="0" destOrd="0" presId="urn:microsoft.com/office/officeart/2005/8/layout/hProcess11"/>
    <dgm:cxn modelId="{52AB469E-EFCD-4045-AAB0-7FA819B6415A}" type="presOf" srcId="{534FD715-5274-4385-AC2E-A48BD51ECF56}" destId="{3570D087-D596-4403-BC20-7D856D7059DF}" srcOrd="0" destOrd="0" presId="urn:microsoft.com/office/officeart/2005/8/layout/hProcess11"/>
    <dgm:cxn modelId="{08C2F0AF-50B5-4D76-8C56-FB4192332A81}" srcId="{534FD715-5274-4385-AC2E-A48BD51ECF56}" destId="{7E231BA5-B7BF-4FE8-BB92-A45880ED7003}" srcOrd="3" destOrd="0" parTransId="{BD186BF4-DDC9-4E7F-96CC-AA9258001F32}" sibTransId="{2CF51D72-2A4A-4C4F-96CD-F8CB4A417AED}"/>
    <dgm:cxn modelId="{26AB67D4-30B0-404F-80C9-F9BFEA0044D5}" type="presOf" srcId="{7E231BA5-B7BF-4FE8-BB92-A45880ED7003}" destId="{5A65EA5C-50F8-4654-983E-EC02DC8F5FA0}" srcOrd="0" destOrd="0" presId="urn:microsoft.com/office/officeart/2005/8/layout/hProcess11"/>
    <dgm:cxn modelId="{203ECFE6-A98B-4D50-9443-AC345CA59873}" type="presOf" srcId="{CF0D7919-352E-4E1F-8A92-60E75EE4FD06}" destId="{C1F36683-C1F0-45FD-A0BE-A9B6243C6272}" srcOrd="0" destOrd="0" presId="urn:microsoft.com/office/officeart/2005/8/layout/hProcess11"/>
    <dgm:cxn modelId="{15D758F0-A989-42B8-BAA7-F54F824B0D2A}" type="presOf" srcId="{76C94159-54BD-42F2-9AFD-A769F9BC6C31}" destId="{CE1FD147-6BCF-4DA0-9FE5-7E82DCA95305}" srcOrd="0" destOrd="0" presId="urn:microsoft.com/office/officeart/2005/8/layout/hProcess11"/>
    <dgm:cxn modelId="{10FFEEF8-7E81-4865-B80A-5A78057062DA}" srcId="{534FD715-5274-4385-AC2E-A48BD51ECF56}" destId="{4579220A-7D7E-4482-BCC1-F5980EA0D0AC}" srcOrd="1" destOrd="0" parTransId="{C78E856F-BE36-46A0-87A5-734913692619}" sibTransId="{B2E9A006-283F-4593-BAC5-2B268A3380E1}"/>
    <dgm:cxn modelId="{D8D67B20-FC46-4E9B-9B59-8A6F00FB6782}" type="presParOf" srcId="{3570D087-D596-4403-BC20-7D856D7059DF}" destId="{B78CC2BE-32F3-4213-85E3-9B1B40E4B72C}" srcOrd="0" destOrd="0" presId="urn:microsoft.com/office/officeart/2005/8/layout/hProcess11"/>
    <dgm:cxn modelId="{E26A504C-190C-4B8F-B293-BC6CADEB27D3}" type="presParOf" srcId="{3570D087-D596-4403-BC20-7D856D7059DF}" destId="{CF93A061-66F0-4865-B25A-8899FD27AD9D}" srcOrd="1" destOrd="0" presId="urn:microsoft.com/office/officeart/2005/8/layout/hProcess11"/>
    <dgm:cxn modelId="{EAD675CD-BAC9-4C73-B77A-6071CA48CE2F}" type="presParOf" srcId="{CF93A061-66F0-4865-B25A-8899FD27AD9D}" destId="{3B32280B-8FA3-4BC6-B095-AE1DFFD1C9BC}" srcOrd="0" destOrd="0" presId="urn:microsoft.com/office/officeart/2005/8/layout/hProcess11"/>
    <dgm:cxn modelId="{E0F4EED1-75EC-4168-9DA1-6D57351DE661}" type="presParOf" srcId="{3B32280B-8FA3-4BC6-B095-AE1DFFD1C9BC}" destId="{C1F36683-C1F0-45FD-A0BE-A9B6243C6272}" srcOrd="0" destOrd="0" presId="urn:microsoft.com/office/officeart/2005/8/layout/hProcess11"/>
    <dgm:cxn modelId="{3F08C1DD-8990-451F-A395-BE8BF4E60BD7}" type="presParOf" srcId="{3B32280B-8FA3-4BC6-B095-AE1DFFD1C9BC}" destId="{ADB79651-DACE-48D5-8882-978476907BE1}" srcOrd="1" destOrd="0" presId="urn:microsoft.com/office/officeart/2005/8/layout/hProcess11"/>
    <dgm:cxn modelId="{E2B8768E-8A25-476F-ABBF-0879625FABB7}" type="presParOf" srcId="{3B32280B-8FA3-4BC6-B095-AE1DFFD1C9BC}" destId="{F2B0AC00-5668-49D7-9D2F-29AAEEB2716B}" srcOrd="2" destOrd="0" presId="urn:microsoft.com/office/officeart/2005/8/layout/hProcess11"/>
    <dgm:cxn modelId="{64D7FE8C-FABC-45FD-A733-08612F99AEC0}" type="presParOf" srcId="{CF93A061-66F0-4865-B25A-8899FD27AD9D}" destId="{3EF07B2B-F69F-4384-AF69-8331E116AF0C}" srcOrd="1" destOrd="0" presId="urn:microsoft.com/office/officeart/2005/8/layout/hProcess11"/>
    <dgm:cxn modelId="{5D93341B-F007-4ADA-BB4F-52BB5BEF50B3}" type="presParOf" srcId="{CF93A061-66F0-4865-B25A-8899FD27AD9D}" destId="{8FB0BF90-2C3B-4EA1-8030-AB11EA4FAC1C}" srcOrd="2" destOrd="0" presId="urn:microsoft.com/office/officeart/2005/8/layout/hProcess11"/>
    <dgm:cxn modelId="{49833B7C-04AF-46AA-94B4-3F59AEED2AC0}" type="presParOf" srcId="{8FB0BF90-2C3B-4EA1-8030-AB11EA4FAC1C}" destId="{43759B7D-62BE-491A-9485-B22A651C5A75}" srcOrd="0" destOrd="0" presId="urn:microsoft.com/office/officeart/2005/8/layout/hProcess11"/>
    <dgm:cxn modelId="{B99E0A57-FFD0-4962-8CA5-3DA266FDD5A4}" type="presParOf" srcId="{8FB0BF90-2C3B-4EA1-8030-AB11EA4FAC1C}" destId="{735F6CD0-65DE-4101-8A59-4541BAC18081}" srcOrd="1" destOrd="0" presId="urn:microsoft.com/office/officeart/2005/8/layout/hProcess11"/>
    <dgm:cxn modelId="{8C68553C-1642-4F4D-A407-E21C0C02C4F2}" type="presParOf" srcId="{8FB0BF90-2C3B-4EA1-8030-AB11EA4FAC1C}" destId="{CF98F20C-A9A3-4A86-9A82-D618087C9DE5}" srcOrd="2" destOrd="0" presId="urn:microsoft.com/office/officeart/2005/8/layout/hProcess11"/>
    <dgm:cxn modelId="{910AB5B8-D83B-4FEC-A602-DEF94BC0C4E5}" type="presParOf" srcId="{CF93A061-66F0-4865-B25A-8899FD27AD9D}" destId="{D45FD137-6C2C-45FF-B9DF-3D03271936DF}" srcOrd="3" destOrd="0" presId="urn:microsoft.com/office/officeart/2005/8/layout/hProcess11"/>
    <dgm:cxn modelId="{12232984-CC1E-4D95-A4A0-8ACBA7BCD26C}" type="presParOf" srcId="{CF93A061-66F0-4865-B25A-8899FD27AD9D}" destId="{6713251A-78CF-4C79-B7A8-CF833B731255}" srcOrd="4" destOrd="0" presId="urn:microsoft.com/office/officeart/2005/8/layout/hProcess11"/>
    <dgm:cxn modelId="{9C5E2626-6DEF-4480-A0ED-5D2C6346A968}" type="presParOf" srcId="{6713251A-78CF-4C79-B7A8-CF833B731255}" destId="{CE1FD147-6BCF-4DA0-9FE5-7E82DCA95305}" srcOrd="0" destOrd="0" presId="urn:microsoft.com/office/officeart/2005/8/layout/hProcess11"/>
    <dgm:cxn modelId="{AB58F2C7-91D0-4C3E-B4FC-6244D31BCAC8}" type="presParOf" srcId="{6713251A-78CF-4C79-B7A8-CF833B731255}" destId="{9CFE855F-C674-4568-A600-F7F0EFB8DD12}" srcOrd="1" destOrd="0" presId="urn:microsoft.com/office/officeart/2005/8/layout/hProcess11"/>
    <dgm:cxn modelId="{32DDE89C-6EB5-4AD4-BF37-75304D3352E1}" type="presParOf" srcId="{6713251A-78CF-4C79-B7A8-CF833B731255}" destId="{D9E0C4F8-241A-43F0-88CA-8230169CA620}" srcOrd="2" destOrd="0" presId="urn:microsoft.com/office/officeart/2005/8/layout/hProcess11"/>
    <dgm:cxn modelId="{515753D2-D5EE-434F-9CDE-06EDA8CA0014}" type="presParOf" srcId="{CF93A061-66F0-4865-B25A-8899FD27AD9D}" destId="{85463324-E6EE-46D6-B54B-B999EE21FA46}" srcOrd="5" destOrd="0" presId="urn:microsoft.com/office/officeart/2005/8/layout/hProcess11"/>
    <dgm:cxn modelId="{2B30597B-2402-477D-A718-4C78D2BAFC56}" type="presParOf" srcId="{CF93A061-66F0-4865-B25A-8899FD27AD9D}" destId="{CA0289E9-DB28-4790-B9A4-E6E6F9912BB7}" srcOrd="6" destOrd="0" presId="urn:microsoft.com/office/officeart/2005/8/layout/hProcess11"/>
    <dgm:cxn modelId="{F6E0AFBD-5351-4593-BC72-7AD0EDD20B47}" type="presParOf" srcId="{CA0289E9-DB28-4790-B9A4-E6E6F9912BB7}" destId="{5A65EA5C-50F8-4654-983E-EC02DC8F5FA0}" srcOrd="0" destOrd="0" presId="urn:microsoft.com/office/officeart/2005/8/layout/hProcess11"/>
    <dgm:cxn modelId="{40E24EAC-642D-4E71-9581-3D76DD446E69}" type="presParOf" srcId="{CA0289E9-DB28-4790-B9A4-E6E6F9912BB7}" destId="{3DFD1F0D-90A0-42C5-900B-1CE241522059}" srcOrd="1" destOrd="0" presId="urn:microsoft.com/office/officeart/2005/8/layout/hProcess11"/>
    <dgm:cxn modelId="{ADBE8F58-FC19-490D-9C97-4AE0198D0229}" type="presParOf" srcId="{CA0289E9-DB28-4790-B9A4-E6E6F9912BB7}" destId="{2A6D19F4-0876-440B-8AD8-CCAC1D3C0B70}" srcOrd="2" destOrd="0" presId="urn:microsoft.com/office/officeart/2005/8/layout/hProcess11"/>
    <dgm:cxn modelId="{69D594B9-0DE0-4E5C-8600-930B2E9B4DB9}" type="presParOf" srcId="{CF93A061-66F0-4865-B25A-8899FD27AD9D}" destId="{24B079EB-60CB-4BAE-B26D-7B4FF6A213D5}" srcOrd="7" destOrd="0" presId="urn:microsoft.com/office/officeart/2005/8/layout/hProcess11"/>
    <dgm:cxn modelId="{33B40F10-6F59-4834-8E09-EF5243261193}" type="presParOf" srcId="{CF93A061-66F0-4865-B25A-8899FD27AD9D}" destId="{C5B47FEF-0CAF-4822-AF7E-975B22276A1C}" srcOrd="8" destOrd="0" presId="urn:microsoft.com/office/officeart/2005/8/layout/hProcess11"/>
    <dgm:cxn modelId="{C595F240-5303-4A48-B0D9-48C94C8BBD44}" type="presParOf" srcId="{C5B47FEF-0CAF-4822-AF7E-975B22276A1C}" destId="{3218AF60-0A12-4B42-BC92-BBFE39CDBACE}" srcOrd="0" destOrd="0" presId="urn:microsoft.com/office/officeart/2005/8/layout/hProcess11"/>
    <dgm:cxn modelId="{B0C9319B-9A97-49A8-AB46-450F50E17844}" type="presParOf" srcId="{C5B47FEF-0CAF-4822-AF7E-975B22276A1C}" destId="{F8804E06-A88F-41E9-B49D-B67F96B4272D}" srcOrd="1" destOrd="0" presId="urn:microsoft.com/office/officeart/2005/8/layout/hProcess11"/>
    <dgm:cxn modelId="{5D618D06-E35C-4C68-A626-5AC4D5AAE076}" type="presParOf" srcId="{C5B47FEF-0CAF-4822-AF7E-975B22276A1C}" destId="{0838AAB4-9BC2-4491-BC01-4BEB36B913DF}" srcOrd="2" destOrd="0" presId="urn:microsoft.com/office/officeart/2005/8/layout/hProcess1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3E6D9E92-858C-4B0C-B1A8-E3B04255DF67}" type="doc">
      <dgm:prSet loTypeId="urn:microsoft.com/office/officeart/2005/8/layout/bList2" loCatId="list" qsTypeId="urn:microsoft.com/office/officeart/2005/8/quickstyle/simple1" qsCatId="simple" csTypeId="urn:microsoft.com/office/officeart/2005/8/colors/colorful1" csCatId="colorful" phldr="1"/>
      <dgm:spPr/>
    </dgm:pt>
    <dgm:pt modelId="{93C65E64-8164-44D2-9C5D-5C8E55657F5A}">
      <dgm:prSet phldrT="[Texte]"/>
      <dgm:spPr>
        <a:solidFill>
          <a:srgbClr val="D74275"/>
        </a:solidFill>
        <a:ln>
          <a:solidFill>
            <a:srgbClr val="D74275"/>
          </a:solidFill>
        </a:ln>
      </dgm:spPr>
      <dgm:t>
        <a:bodyPr/>
        <a:lstStyle/>
        <a:p>
          <a:pPr algn="ctr"/>
          <a:r>
            <a:rPr lang="fr-FR" dirty="0">
              <a:latin typeface="DINPro" panose="020B0504020101020102" pitchFamily="34" charset="0"/>
            </a:rPr>
            <a:t>VAE Dentaire</a:t>
          </a:r>
        </a:p>
      </dgm:t>
    </dgm:pt>
    <dgm:pt modelId="{0C7BE039-115C-4470-83C1-CC8B8D19EC94}" type="parTrans" cxnId="{6E241533-F3CE-4C5E-943C-F3007875A011}">
      <dgm:prSet/>
      <dgm:spPr/>
      <dgm:t>
        <a:bodyPr/>
        <a:lstStyle/>
        <a:p>
          <a:pPr algn="ctr"/>
          <a:endParaRPr lang="fr-FR">
            <a:latin typeface="DINPro" panose="020B0504020101020102" pitchFamily="34" charset="0"/>
          </a:endParaRPr>
        </a:p>
      </dgm:t>
    </dgm:pt>
    <dgm:pt modelId="{7E495AEC-65AE-4777-8B1E-C6175F44895C}" type="sibTrans" cxnId="{6E241533-F3CE-4C5E-943C-F3007875A011}">
      <dgm:prSet/>
      <dgm:spPr/>
      <dgm:t>
        <a:bodyPr/>
        <a:lstStyle/>
        <a:p>
          <a:pPr algn="ctr"/>
          <a:endParaRPr lang="fr-FR">
            <a:latin typeface="DINPro" panose="020B0504020101020102" pitchFamily="34" charset="0"/>
          </a:endParaRPr>
        </a:p>
      </dgm:t>
    </dgm:pt>
    <dgm:pt modelId="{9EEABB2E-ECA5-4837-A99C-2E1B2CD0A437}">
      <dgm:prSet phldrT="[Texte]"/>
      <dgm:spPr>
        <a:solidFill>
          <a:srgbClr val="1B345C"/>
        </a:solidFill>
        <a:ln>
          <a:solidFill>
            <a:srgbClr val="1B345C"/>
          </a:solidFill>
        </a:ln>
      </dgm:spPr>
      <dgm:t>
        <a:bodyPr/>
        <a:lstStyle/>
        <a:p>
          <a:pPr algn="ctr"/>
          <a:r>
            <a:rPr lang="fr-FR" dirty="0">
              <a:latin typeface="DINPro" panose="020B0504020101020102" pitchFamily="34" charset="0"/>
            </a:rPr>
            <a:t>VAE Notariale </a:t>
          </a:r>
        </a:p>
      </dgm:t>
    </dgm:pt>
    <dgm:pt modelId="{9CC1A161-31B1-4480-920A-F32B1147D91B}" type="parTrans" cxnId="{6FBEA716-C10C-4E31-89D7-2B9F9D904F27}">
      <dgm:prSet/>
      <dgm:spPr/>
      <dgm:t>
        <a:bodyPr/>
        <a:lstStyle/>
        <a:p>
          <a:pPr algn="ctr"/>
          <a:endParaRPr lang="fr-FR">
            <a:latin typeface="DINPro" panose="020B0504020101020102" pitchFamily="34" charset="0"/>
          </a:endParaRPr>
        </a:p>
      </dgm:t>
    </dgm:pt>
    <dgm:pt modelId="{F8F5210A-C131-4BC5-868E-DE9B15CA0906}" type="sibTrans" cxnId="{6FBEA716-C10C-4E31-89D7-2B9F9D904F27}">
      <dgm:prSet/>
      <dgm:spPr/>
      <dgm:t>
        <a:bodyPr/>
        <a:lstStyle/>
        <a:p>
          <a:pPr algn="ctr"/>
          <a:endParaRPr lang="fr-FR">
            <a:latin typeface="DINPro" panose="020B0504020101020102" pitchFamily="34" charset="0"/>
          </a:endParaRPr>
        </a:p>
      </dgm:t>
    </dgm:pt>
    <dgm:pt modelId="{4A208AFD-A60E-482A-87DA-3131BED439F8}">
      <dgm:prSet custT="1"/>
      <dgm:spPr>
        <a:ln>
          <a:solidFill>
            <a:srgbClr val="1B345C"/>
          </a:solidFill>
        </a:ln>
      </dgm:spPr>
      <dgm:t>
        <a:bodyPr/>
        <a:lstStyle/>
        <a:p>
          <a:pPr algn="ctr">
            <a:buNone/>
          </a:pPr>
          <a:r>
            <a:rPr lang="fr-FR" sz="3000" dirty="0">
              <a:latin typeface="DINPro" panose="020B0504020101020102" pitchFamily="34" charset="0"/>
            </a:rPr>
            <a:t>3 </a:t>
          </a:r>
        </a:p>
      </dgm:t>
    </dgm:pt>
    <dgm:pt modelId="{28880197-4CB9-4797-8F60-3ACB472C1EAC}" type="parTrans" cxnId="{B94F6E52-FF1E-4CE7-A558-317AECBE4659}">
      <dgm:prSet/>
      <dgm:spPr/>
      <dgm:t>
        <a:bodyPr/>
        <a:lstStyle/>
        <a:p>
          <a:pPr algn="ctr"/>
          <a:endParaRPr lang="fr-FR">
            <a:latin typeface="DINPro" panose="020B0504020101020102" pitchFamily="34" charset="0"/>
          </a:endParaRPr>
        </a:p>
      </dgm:t>
    </dgm:pt>
    <dgm:pt modelId="{520C1A31-1766-4313-973D-D3B61F145845}" type="sibTrans" cxnId="{B94F6E52-FF1E-4CE7-A558-317AECBE4659}">
      <dgm:prSet/>
      <dgm:spPr/>
      <dgm:t>
        <a:bodyPr/>
        <a:lstStyle/>
        <a:p>
          <a:pPr algn="ctr"/>
          <a:endParaRPr lang="fr-FR">
            <a:latin typeface="DINPro" panose="020B0504020101020102" pitchFamily="34" charset="0"/>
          </a:endParaRPr>
        </a:p>
      </dgm:t>
    </dgm:pt>
    <dgm:pt modelId="{AB1A745A-5A1D-4878-B657-C2323224DFAE}">
      <dgm:prSet custT="1"/>
      <dgm:spPr>
        <a:ln>
          <a:solidFill>
            <a:srgbClr val="D74275"/>
          </a:solidFill>
        </a:ln>
      </dgm:spPr>
      <dgm:t>
        <a:bodyPr/>
        <a:lstStyle/>
        <a:p>
          <a:pPr algn="ctr">
            <a:buNone/>
          </a:pPr>
          <a:r>
            <a:rPr lang="fr-FR" sz="3000" dirty="0">
              <a:latin typeface="DINPro" panose="020B0504020101020102" pitchFamily="34" charset="0"/>
            </a:rPr>
            <a:t>50</a:t>
          </a:r>
        </a:p>
      </dgm:t>
    </dgm:pt>
    <dgm:pt modelId="{E90632B6-1912-455F-9EEC-0F6FB25520BE}" type="parTrans" cxnId="{78A18295-49C2-43EA-9462-57A5CBAAE464}">
      <dgm:prSet/>
      <dgm:spPr/>
      <dgm:t>
        <a:bodyPr/>
        <a:lstStyle/>
        <a:p>
          <a:endParaRPr lang="fr-FR"/>
        </a:p>
      </dgm:t>
    </dgm:pt>
    <dgm:pt modelId="{6D22CEB7-6CCE-47F4-A8FB-32A561855D54}" type="sibTrans" cxnId="{78A18295-49C2-43EA-9462-57A5CBAAE464}">
      <dgm:prSet/>
      <dgm:spPr/>
      <dgm:t>
        <a:bodyPr/>
        <a:lstStyle/>
        <a:p>
          <a:endParaRPr lang="fr-FR"/>
        </a:p>
      </dgm:t>
    </dgm:pt>
    <dgm:pt modelId="{FCD989CA-68BF-4E41-AF21-0A049233DA92}" type="pres">
      <dgm:prSet presAssocID="{3E6D9E92-858C-4B0C-B1A8-E3B04255DF67}" presName="diagram" presStyleCnt="0">
        <dgm:presLayoutVars>
          <dgm:dir/>
          <dgm:animLvl val="lvl"/>
          <dgm:resizeHandles val="exact"/>
        </dgm:presLayoutVars>
      </dgm:prSet>
      <dgm:spPr/>
    </dgm:pt>
    <dgm:pt modelId="{79C00E32-774B-4F78-99DA-87002B0D2DBD}" type="pres">
      <dgm:prSet presAssocID="{93C65E64-8164-44D2-9C5D-5C8E55657F5A}" presName="compNode" presStyleCnt="0"/>
      <dgm:spPr/>
    </dgm:pt>
    <dgm:pt modelId="{E1CDA06B-6B60-48B4-9008-9C7EB36BE2A5}" type="pres">
      <dgm:prSet presAssocID="{93C65E64-8164-44D2-9C5D-5C8E55657F5A}" presName="childRect" presStyleLbl="bgAcc1" presStyleIdx="0" presStyleCnt="2">
        <dgm:presLayoutVars>
          <dgm:bulletEnabled val="1"/>
        </dgm:presLayoutVars>
      </dgm:prSet>
      <dgm:spPr/>
    </dgm:pt>
    <dgm:pt modelId="{814F7D6C-ED52-45D0-99F7-F89E1B9B581D}" type="pres">
      <dgm:prSet presAssocID="{93C65E64-8164-44D2-9C5D-5C8E55657F5A}" presName="parentText" presStyleLbl="node1" presStyleIdx="0" presStyleCnt="0">
        <dgm:presLayoutVars>
          <dgm:chMax val="0"/>
          <dgm:bulletEnabled val="1"/>
        </dgm:presLayoutVars>
      </dgm:prSet>
      <dgm:spPr/>
    </dgm:pt>
    <dgm:pt modelId="{37DC29AF-2FE7-4FA8-88AB-DDC348F10162}" type="pres">
      <dgm:prSet presAssocID="{93C65E64-8164-44D2-9C5D-5C8E55657F5A}" presName="parentRect" presStyleLbl="alignNode1" presStyleIdx="0" presStyleCnt="2"/>
      <dgm:spPr/>
    </dgm:pt>
    <dgm:pt modelId="{1C1C2544-17C6-4291-B7BA-5832752024BC}" type="pres">
      <dgm:prSet presAssocID="{93C65E64-8164-44D2-9C5D-5C8E55657F5A}" presName="adorn" presStyleLbl="fgAccFollowNode1" presStyleIdx="0" presStyleCnt="2"/>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a:solidFill>
            <a:srgbClr val="D74275">
              <a:alpha val="90000"/>
            </a:srgbClr>
          </a:solidFill>
        </a:ln>
      </dgm:spPr>
    </dgm:pt>
    <dgm:pt modelId="{C142FD32-1755-4252-8A1D-2383518914DF}" type="pres">
      <dgm:prSet presAssocID="{7E495AEC-65AE-4777-8B1E-C6175F44895C}" presName="sibTrans" presStyleLbl="sibTrans2D1" presStyleIdx="0" presStyleCnt="0"/>
      <dgm:spPr/>
    </dgm:pt>
    <dgm:pt modelId="{0C2C7EDB-FE14-456C-8A6F-6274B23815F6}" type="pres">
      <dgm:prSet presAssocID="{9EEABB2E-ECA5-4837-A99C-2E1B2CD0A437}" presName="compNode" presStyleCnt="0"/>
      <dgm:spPr/>
    </dgm:pt>
    <dgm:pt modelId="{7DBAB034-F8F9-4BE0-805C-AF9275F7002C}" type="pres">
      <dgm:prSet presAssocID="{9EEABB2E-ECA5-4837-A99C-2E1B2CD0A437}" presName="childRect" presStyleLbl="bgAcc1" presStyleIdx="1" presStyleCnt="2">
        <dgm:presLayoutVars>
          <dgm:bulletEnabled val="1"/>
        </dgm:presLayoutVars>
      </dgm:prSet>
      <dgm:spPr/>
    </dgm:pt>
    <dgm:pt modelId="{9E685427-74C0-47A8-8940-3A06F183B813}" type="pres">
      <dgm:prSet presAssocID="{9EEABB2E-ECA5-4837-A99C-2E1B2CD0A437}" presName="parentText" presStyleLbl="node1" presStyleIdx="0" presStyleCnt="0">
        <dgm:presLayoutVars>
          <dgm:chMax val="0"/>
          <dgm:bulletEnabled val="1"/>
        </dgm:presLayoutVars>
      </dgm:prSet>
      <dgm:spPr/>
    </dgm:pt>
    <dgm:pt modelId="{0E9BE469-BB53-406B-B8BA-09A1FDE4F9C1}" type="pres">
      <dgm:prSet presAssocID="{9EEABB2E-ECA5-4837-A99C-2E1B2CD0A437}" presName="parentRect" presStyleLbl="alignNode1" presStyleIdx="1" presStyleCnt="2"/>
      <dgm:spPr/>
    </dgm:pt>
    <dgm:pt modelId="{D643AE7C-3454-4D30-AE0C-ECACD20BDB22}" type="pres">
      <dgm:prSet presAssocID="{9EEABB2E-ECA5-4837-A99C-2E1B2CD0A437}" presName="adorn" presStyleLbl="fgAccFollowNode1" presStyleIdx="1" presStyleCnt="2"/>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a:ln>
          <a:solidFill>
            <a:srgbClr val="1B345C">
              <a:alpha val="90000"/>
            </a:srgbClr>
          </a:solidFill>
        </a:ln>
      </dgm:spPr>
    </dgm:pt>
  </dgm:ptLst>
  <dgm:cxnLst>
    <dgm:cxn modelId="{6FBEA716-C10C-4E31-89D7-2B9F9D904F27}" srcId="{3E6D9E92-858C-4B0C-B1A8-E3B04255DF67}" destId="{9EEABB2E-ECA5-4837-A99C-2E1B2CD0A437}" srcOrd="1" destOrd="0" parTransId="{9CC1A161-31B1-4480-920A-F32B1147D91B}" sibTransId="{F8F5210A-C131-4BC5-868E-DE9B15CA0906}"/>
    <dgm:cxn modelId="{6E241533-F3CE-4C5E-943C-F3007875A011}" srcId="{3E6D9E92-858C-4B0C-B1A8-E3B04255DF67}" destId="{93C65E64-8164-44D2-9C5D-5C8E55657F5A}" srcOrd="0" destOrd="0" parTransId="{0C7BE039-115C-4470-83C1-CC8B8D19EC94}" sibTransId="{7E495AEC-65AE-4777-8B1E-C6175F44895C}"/>
    <dgm:cxn modelId="{1D47C441-D908-45F6-B326-30E51C88AA8F}" type="presOf" srcId="{7E495AEC-65AE-4777-8B1E-C6175F44895C}" destId="{C142FD32-1755-4252-8A1D-2383518914DF}" srcOrd="0" destOrd="0" presId="urn:microsoft.com/office/officeart/2005/8/layout/bList2"/>
    <dgm:cxn modelId="{CD0B5968-5616-4B4D-9D13-72A08D7C0193}" type="presOf" srcId="{93C65E64-8164-44D2-9C5D-5C8E55657F5A}" destId="{814F7D6C-ED52-45D0-99F7-F89E1B9B581D}" srcOrd="0" destOrd="0" presId="urn:microsoft.com/office/officeart/2005/8/layout/bList2"/>
    <dgm:cxn modelId="{B94F6E52-FF1E-4CE7-A558-317AECBE4659}" srcId="{9EEABB2E-ECA5-4837-A99C-2E1B2CD0A437}" destId="{4A208AFD-A60E-482A-87DA-3131BED439F8}" srcOrd="0" destOrd="0" parTransId="{28880197-4CB9-4797-8F60-3ACB472C1EAC}" sibTransId="{520C1A31-1766-4313-973D-D3B61F145845}"/>
    <dgm:cxn modelId="{78A18295-49C2-43EA-9462-57A5CBAAE464}" srcId="{93C65E64-8164-44D2-9C5D-5C8E55657F5A}" destId="{AB1A745A-5A1D-4878-B657-C2323224DFAE}" srcOrd="0" destOrd="0" parTransId="{E90632B6-1912-455F-9EEC-0F6FB25520BE}" sibTransId="{6D22CEB7-6CCE-47F4-A8FB-32A561855D54}"/>
    <dgm:cxn modelId="{9DEC109D-8533-4B3C-A085-F1E5C5B48BEF}" type="presOf" srcId="{93C65E64-8164-44D2-9C5D-5C8E55657F5A}" destId="{37DC29AF-2FE7-4FA8-88AB-DDC348F10162}" srcOrd="1" destOrd="0" presId="urn:microsoft.com/office/officeart/2005/8/layout/bList2"/>
    <dgm:cxn modelId="{46593FB1-0BDA-4B6F-BCA5-C1C10FD1DBF6}" type="presOf" srcId="{AB1A745A-5A1D-4878-B657-C2323224DFAE}" destId="{E1CDA06B-6B60-48B4-9008-9C7EB36BE2A5}" srcOrd="0" destOrd="0" presId="urn:microsoft.com/office/officeart/2005/8/layout/bList2"/>
    <dgm:cxn modelId="{CDB0B1E1-9C5C-4921-9623-C0233E64C6C5}" type="presOf" srcId="{4A208AFD-A60E-482A-87DA-3131BED439F8}" destId="{7DBAB034-F8F9-4BE0-805C-AF9275F7002C}" srcOrd="0" destOrd="0" presId="urn:microsoft.com/office/officeart/2005/8/layout/bList2"/>
    <dgm:cxn modelId="{11C03FE2-7045-43E1-A3CC-ABD805B0CABA}" type="presOf" srcId="{3E6D9E92-858C-4B0C-B1A8-E3B04255DF67}" destId="{FCD989CA-68BF-4E41-AF21-0A049233DA92}" srcOrd="0" destOrd="0" presId="urn:microsoft.com/office/officeart/2005/8/layout/bList2"/>
    <dgm:cxn modelId="{3F2713F3-D957-4A4C-AEF8-6C20D1C8F586}" type="presOf" srcId="{9EEABB2E-ECA5-4837-A99C-2E1B2CD0A437}" destId="{9E685427-74C0-47A8-8940-3A06F183B813}" srcOrd="0" destOrd="0" presId="urn:microsoft.com/office/officeart/2005/8/layout/bList2"/>
    <dgm:cxn modelId="{FBCAD4F9-9218-459E-A36E-5588E173A922}" type="presOf" srcId="{9EEABB2E-ECA5-4837-A99C-2E1B2CD0A437}" destId="{0E9BE469-BB53-406B-B8BA-09A1FDE4F9C1}" srcOrd="1" destOrd="0" presId="urn:microsoft.com/office/officeart/2005/8/layout/bList2"/>
    <dgm:cxn modelId="{B4D23D37-415A-4EED-BD84-FC57319E16A4}" type="presParOf" srcId="{FCD989CA-68BF-4E41-AF21-0A049233DA92}" destId="{79C00E32-774B-4F78-99DA-87002B0D2DBD}" srcOrd="0" destOrd="0" presId="urn:microsoft.com/office/officeart/2005/8/layout/bList2"/>
    <dgm:cxn modelId="{641D779C-4F7C-4DCD-A914-40F3F99109BA}" type="presParOf" srcId="{79C00E32-774B-4F78-99DA-87002B0D2DBD}" destId="{E1CDA06B-6B60-48B4-9008-9C7EB36BE2A5}" srcOrd="0" destOrd="0" presId="urn:microsoft.com/office/officeart/2005/8/layout/bList2"/>
    <dgm:cxn modelId="{4B3E992B-7DE5-4563-9DA6-CA257DB2356A}" type="presParOf" srcId="{79C00E32-774B-4F78-99DA-87002B0D2DBD}" destId="{814F7D6C-ED52-45D0-99F7-F89E1B9B581D}" srcOrd="1" destOrd="0" presId="urn:microsoft.com/office/officeart/2005/8/layout/bList2"/>
    <dgm:cxn modelId="{4B71826A-13EF-4AA8-87C1-B8F5EB07131F}" type="presParOf" srcId="{79C00E32-774B-4F78-99DA-87002B0D2DBD}" destId="{37DC29AF-2FE7-4FA8-88AB-DDC348F10162}" srcOrd="2" destOrd="0" presId="urn:microsoft.com/office/officeart/2005/8/layout/bList2"/>
    <dgm:cxn modelId="{090748C6-1552-4CE2-B168-736835707229}" type="presParOf" srcId="{79C00E32-774B-4F78-99DA-87002B0D2DBD}" destId="{1C1C2544-17C6-4291-B7BA-5832752024BC}" srcOrd="3" destOrd="0" presId="urn:microsoft.com/office/officeart/2005/8/layout/bList2"/>
    <dgm:cxn modelId="{E4DE3E2E-5DC9-4234-B43D-B65893926DA2}" type="presParOf" srcId="{FCD989CA-68BF-4E41-AF21-0A049233DA92}" destId="{C142FD32-1755-4252-8A1D-2383518914DF}" srcOrd="1" destOrd="0" presId="urn:microsoft.com/office/officeart/2005/8/layout/bList2"/>
    <dgm:cxn modelId="{31154E7D-5395-4320-A6D8-7CEFA0020DB6}" type="presParOf" srcId="{FCD989CA-68BF-4E41-AF21-0A049233DA92}" destId="{0C2C7EDB-FE14-456C-8A6F-6274B23815F6}" srcOrd="2" destOrd="0" presId="urn:microsoft.com/office/officeart/2005/8/layout/bList2"/>
    <dgm:cxn modelId="{375004C8-47E7-450A-8070-10C344ECA45B}" type="presParOf" srcId="{0C2C7EDB-FE14-456C-8A6F-6274B23815F6}" destId="{7DBAB034-F8F9-4BE0-805C-AF9275F7002C}" srcOrd="0" destOrd="0" presId="urn:microsoft.com/office/officeart/2005/8/layout/bList2"/>
    <dgm:cxn modelId="{97061FED-28FA-4A58-9266-70C9E5563966}" type="presParOf" srcId="{0C2C7EDB-FE14-456C-8A6F-6274B23815F6}" destId="{9E685427-74C0-47A8-8940-3A06F183B813}" srcOrd="1" destOrd="0" presId="urn:microsoft.com/office/officeart/2005/8/layout/bList2"/>
    <dgm:cxn modelId="{B047FAA0-B8BE-4A8B-9001-92F8FC040469}" type="presParOf" srcId="{0C2C7EDB-FE14-456C-8A6F-6274B23815F6}" destId="{0E9BE469-BB53-406B-B8BA-09A1FDE4F9C1}" srcOrd="2" destOrd="0" presId="urn:microsoft.com/office/officeart/2005/8/layout/bList2"/>
    <dgm:cxn modelId="{C88E340C-7EEC-48D4-9937-68E7E2106CE1}" type="presParOf" srcId="{0C2C7EDB-FE14-456C-8A6F-6274B23815F6}" destId="{D643AE7C-3454-4D30-AE0C-ECACD20BDB22}" srcOrd="3" destOrd="0" presId="urn:microsoft.com/office/officeart/2005/8/layout/b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B36D69-080D-446D-B000-40DCF2CEDBEC}">
      <dsp:nvSpPr>
        <dsp:cNvPr id="0" name=""/>
        <dsp:cNvSpPr/>
      </dsp:nvSpPr>
      <dsp:spPr>
        <a:xfrm>
          <a:off x="2823" y="374798"/>
          <a:ext cx="1528973" cy="1223178"/>
        </a:xfrm>
        <a:prstGeom prst="rect">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25400" cap="flat" cmpd="sng" algn="ctr">
          <a:solidFill>
            <a:srgbClr val="182D38"/>
          </a:solidFill>
          <a:prstDash val="solid"/>
        </a:ln>
        <a:effectLst/>
      </dsp:spPr>
      <dsp:style>
        <a:lnRef idx="2">
          <a:scrgbClr r="0" g="0" b="0"/>
        </a:lnRef>
        <a:fillRef idx="1">
          <a:scrgbClr r="0" g="0" b="0"/>
        </a:fillRef>
        <a:effectRef idx="0">
          <a:scrgbClr r="0" g="0" b="0"/>
        </a:effectRef>
        <a:fontRef idx="minor"/>
      </dsp:style>
    </dsp:sp>
    <dsp:sp modelId="{D2FB21B0-C505-49FD-B695-486B098EB409}">
      <dsp:nvSpPr>
        <dsp:cNvPr id="0" name=""/>
        <dsp:cNvSpPr/>
      </dsp:nvSpPr>
      <dsp:spPr>
        <a:xfrm>
          <a:off x="140431" y="1475658"/>
          <a:ext cx="1360786" cy="428112"/>
        </a:xfrm>
        <a:prstGeom prst="wedgeRectCallout">
          <a:avLst>
            <a:gd name="adj1" fmla="val 20250"/>
            <a:gd name="adj2" fmla="val -60700"/>
          </a:avLst>
        </a:prstGeom>
        <a:solidFill>
          <a:srgbClr val="E3722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fr-FR" sz="1000" kern="1200" dirty="0">
              <a:latin typeface="DINPro" panose="020B0504020101020102" pitchFamily="34" charset="0"/>
            </a:rPr>
            <a:t>Philippe Cottet </a:t>
          </a:r>
        </a:p>
        <a:p>
          <a:pPr marL="0" lvl="0" indent="0" algn="ctr" defTabSz="444500">
            <a:lnSpc>
              <a:spcPct val="90000"/>
            </a:lnSpc>
            <a:spcBef>
              <a:spcPct val="0"/>
            </a:spcBef>
            <a:spcAft>
              <a:spcPct val="35000"/>
            </a:spcAft>
            <a:buNone/>
          </a:pPr>
          <a:r>
            <a:rPr lang="fr-FR" sz="1000" kern="1200" dirty="0">
              <a:latin typeface="DINPro" panose="020B0504020101020102" pitchFamily="34" charset="0"/>
            </a:rPr>
            <a:t>Président </a:t>
          </a:r>
        </a:p>
      </dsp:txBody>
      <dsp:txXfrm>
        <a:off x="140431" y="1475658"/>
        <a:ext cx="1360786" cy="428112"/>
      </dsp:txXfrm>
    </dsp:sp>
    <dsp:sp modelId="{79E67DC5-3B7F-4BEC-B99D-DE06138281AC}">
      <dsp:nvSpPr>
        <dsp:cNvPr id="0" name=""/>
        <dsp:cNvSpPr/>
      </dsp:nvSpPr>
      <dsp:spPr>
        <a:xfrm>
          <a:off x="1684694" y="374798"/>
          <a:ext cx="1528973" cy="1223178"/>
        </a:xfrm>
        <a:prstGeom prst="rect">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a:ln w="25400" cap="flat" cmpd="sng" algn="ctr">
          <a:solidFill>
            <a:srgbClr val="182D38"/>
          </a:solidFill>
          <a:prstDash val="solid"/>
        </a:ln>
        <a:effectLst/>
      </dsp:spPr>
      <dsp:style>
        <a:lnRef idx="2">
          <a:scrgbClr r="0" g="0" b="0"/>
        </a:lnRef>
        <a:fillRef idx="1">
          <a:scrgbClr r="0" g="0" b="0"/>
        </a:fillRef>
        <a:effectRef idx="0">
          <a:scrgbClr r="0" g="0" b="0"/>
        </a:effectRef>
        <a:fontRef idx="minor"/>
      </dsp:style>
    </dsp:sp>
    <dsp:sp modelId="{6F7E334F-76C7-423A-A214-170700805900}">
      <dsp:nvSpPr>
        <dsp:cNvPr id="0" name=""/>
        <dsp:cNvSpPr/>
      </dsp:nvSpPr>
      <dsp:spPr>
        <a:xfrm>
          <a:off x="1822302" y="1475658"/>
          <a:ext cx="1360786" cy="428112"/>
        </a:xfrm>
        <a:prstGeom prst="wedgeRectCallout">
          <a:avLst>
            <a:gd name="adj1" fmla="val 20250"/>
            <a:gd name="adj2" fmla="val -60700"/>
          </a:avLst>
        </a:prstGeom>
        <a:solidFill>
          <a:srgbClr val="E3722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fr-FR" sz="1000" kern="1200" dirty="0">
              <a:latin typeface="DINPro" panose="020B0504020101020102" pitchFamily="34" charset="0"/>
            </a:rPr>
            <a:t>Claude Balland </a:t>
          </a:r>
        </a:p>
        <a:p>
          <a:pPr marL="0" lvl="0" indent="0" algn="ctr" defTabSz="444500">
            <a:lnSpc>
              <a:spcPct val="90000"/>
            </a:lnSpc>
            <a:spcBef>
              <a:spcPct val="0"/>
            </a:spcBef>
            <a:spcAft>
              <a:spcPct val="35000"/>
            </a:spcAft>
            <a:buNone/>
          </a:pPr>
          <a:r>
            <a:rPr lang="fr-FR" sz="1000" kern="1200" dirty="0">
              <a:latin typeface="DINPro" panose="020B0504020101020102" pitchFamily="34" charset="0"/>
            </a:rPr>
            <a:t>Vice-Président </a:t>
          </a:r>
        </a:p>
      </dsp:txBody>
      <dsp:txXfrm>
        <a:off x="1822302" y="1475658"/>
        <a:ext cx="1360786" cy="428112"/>
      </dsp:txXfrm>
    </dsp:sp>
    <dsp:sp modelId="{4F85E2F2-480A-42E1-BDB5-4DD0D1F669E2}">
      <dsp:nvSpPr>
        <dsp:cNvPr id="0" name=""/>
        <dsp:cNvSpPr/>
      </dsp:nvSpPr>
      <dsp:spPr>
        <a:xfrm>
          <a:off x="3366564" y="374798"/>
          <a:ext cx="1528973" cy="1223178"/>
        </a:xfrm>
        <a:prstGeom prst="rect">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a:ln w="25400" cap="flat" cmpd="sng" algn="ctr">
          <a:solidFill>
            <a:srgbClr val="182D38"/>
          </a:solidFill>
          <a:prstDash val="solid"/>
        </a:ln>
        <a:effectLst/>
      </dsp:spPr>
      <dsp:style>
        <a:lnRef idx="2">
          <a:scrgbClr r="0" g="0" b="0"/>
        </a:lnRef>
        <a:fillRef idx="1">
          <a:scrgbClr r="0" g="0" b="0"/>
        </a:fillRef>
        <a:effectRef idx="0">
          <a:scrgbClr r="0" g="0" b="0"/>
        </a:effectRef>
        <a:fontRef idx="minor"/>
      </dsp:style>
    </dsp:sp>
    <dsp:sp modelId="{B03E004D-AF58-4EB1-A704-2A919DB9267B}">
      <dsp:nvSpPr>
        <dsp:cNvPr id="0" name=""/>
        <dsp:cNvSpPr/>
      </dsp:nvSpPr>
      <dsp:spPr>
        <a:xfrm>
          <a:off x="3504172" y="1475658"/>
          <a:ext cx="1360786" cy="428112"/>
        </a:xfrm>
        <a:prstGeom prst="wedgeRectCallout">
          <a:avLst>
            <a:gd name="adj1" fmla="val 20250"/>
            <a:gd name="adj2" fmla="val -60700"/>
          </a:avLst>
        </a:prstGeom>
        <a:solidFill>
          <a:srgbClr val="E3722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fr-FR" sz="1000" kern="1200" dirty="0">
              <a:latin typeface="DINPro" panose="020B0504020101020102" pitchFamily="34" charset="0"/>
            </a:rPr>
            <a:t>Nathalie Dechelette </a:t>
          </a:r>
        </a:p>
        <a:p>
          <a:pPr marL="0" lvl="0" indent="0" algn="ctr" defTabSz="444500">
            <a:lnSpc>
              <a:spcPct val="90000"/>
            </a:lnSpc>
            <a:spcBef>
              <a:spcPct val="0"/>
            </a:spcBef>
            <a:spcAft>
              <a:spcPct val="35000"/>
            </a:spcAft>
            <a:buNone/>
          </a:pPr>
          <a:r>
            <a:rPr lang="fr-FR" sz="1000" kern="1200" dirty="0">
              <a:latin typeface="DINPro" panose="020B0504020101020102" pitchFamily="34" charset="0"/>
            </a:rPr>
            <a:t>Vice-Présidente</a:t>
          </a:r>
        </a:p>
      </dsp:txBody>
      <dsp:txXfrm>
        <a:off x="3504172" y="1475658"/>
        <a:ext cx="1360786" cy="428112"/>
      </dsp:txXfrm>
    </dsp:sp>
    <dsp:sp modelId="{D0EE0864-70DF-4F63-AD25-9153C1BAC370}">
      <dsp:nvSpPr>
        <dsp:cNvPr id="0" name=""/>
        <dsp:cNvSpPr/>
      </dsp:nvSpPr>
      <dsp:spPr>
        <a:xfrm>
          <a:off x="5048435" y="374798"/>
          <a:ext cx="1528973" cy="1223178"/>
        </a:xfrm>
        <a:prstGeom prst="rect">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a:ln w="25400" cap="flat" cmpd="sng" algn="ctr">
          <a:solidFill>
            <a:srgbClr val="182D38"/>
          </a:solidFill>
          <a:prstDash val="solid"/>
        </a:ln>
        <a:effectLst/>
      </dsp:spPr>
      <dsp:style>
        <a:lnRef idx="2">
          <a:scrgbClr r="0" g="0" b="0"/>
        </a:lnRef>
        <a:fillRef idx="1">
          <a:scrgbClr r="0" g="0" b="0"/>
        </a:fillRef>
        <a:effectRef idx="0">
          <a:scrgbClr r="0" g="0" b="0"/>
        </a:effectRef>
        <a:fontRef idx="minor"/>
      </dsp:style>
    </dsp:sp>
    <dsp:sp modelId="{65FC99BB-73B4-47C5-A2DD-DB3343E3D91B}">
      <dsp:nvSpPr>
        <dsp:cNvPr id="0" name=""/>
        <dsp:cNvSpPr/>
      </dsp:nvSpPr>
      <dsp:spPr>
        <a:xfrm>
          <a:off x="5186042" y="1475658"/>
          <a:ext cx="1360786" cy="428112"/>
        </a:xfrm>
        <a:prstGeom prst="wedgeRectCallout">
          <a:avLst>
            <a:gd name="adj1" fmla="val 20250"/>
            <a:gd name="adj2" fmla="val -60700"/>
          </a:avLst>
        </a:prstGeom>
        <a:solidFill>
          <a:srgbClr val="E3722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fr-FR" sz="1000" kern="1200" dirty="0">
              <a:latin typeface="DINPro" panose="020B0504020101020102" pitchFamily="34" charset="0"/>
            </a:rPr>
            <a:t>Jean-Michel Verdu </a:t>
          </a:r>
        </a:p>
        <a:p>
          <a:pPr marL="0" lvl="0" indent="0" algn="ctr" defTabSz="444500">
            <a:lnSpc>
              <a:spcPct val="90000"/>
            </a:lnSpc>
            <a:spcBef>
              <a:spcPct val="0"/>
            </a:spcBef>
            <a:spcAft>
              <a:spcPct val="35000"/>
            </a:spcAft>
            <a:buNone/>
          </a:pPr>
          <a:r>
            <a:rPr lang="fr-FR" sz="1000" kern="1200" dirty="0">
              <a:latin typeface="DINPro" panose="020B0504020101020102" pitchFamily="34" charset="0"/>
            </a:rPr>
            <a:t>Trésorier </a:t>
          </a:r>
        </a:p>
      </dsp:txBody>
      <dsp:txXfrm>
        <a:off x="5186042" y="1475658"/>
        <a:ext cx="1360786" cy="428112"/>
      </dsp:txXfrm>
    </dsp:sp>
    <dsp:sp modelId="{0459F9D7-3F8E-4B8E-8C22-AB016650EE14}">
      <dsp:nvSpPr>
        <dsp:cNvPr id="0" name=""/>
        <dsp:cNvSpPr/>
      </dsp:nvSpPr>
      <dsp:spPr>
        <a:xfrm>
          <a:off x="6730305" y="374798"/>
          <a:ext cx="1528973" cy="1223178"/>
        </a:xfrm>
        <a:prstGeom prst="rect">
          <a:avLst/>
        </a:prstGeom>
        <a:blipFill>
          <a:blip xmlns:r="http://schemas.openxmlformats.org/officeDocument/2006/relationships" r:embed="rId5" cstate="print">
            <a:extLst>
              <a:ext uri="{28A0092B-C50C-407E-A947-70E740481C1C}">
                <a14:useLocalDpi xmlns:a14="http://schemas.microsoft.com/office/drawing/2010/main" val="0"/>
              </a:ext>
            </a:extLst>
          </a:blip>
          <a:srcRect/>
          <a:stretch>
            <a:fillRect/>
          </a:stretch>
        </a:blipFill>
        <a:ln w="25400" cap="flat" cmpd="sng" algn="ctr">
          <a:solidFill>
            <a:srgbClr val="182D38"/>
          </a:solidFill>
          <a:prstDash val="solid"/>
        </a:ln>
        <a:effectLst/>
      </dsp:spPr>
      <dsp:style>
        <a:lnRef idx="2">
          <a:scrgbClr r="0" g="0" b="0"/>
        </a:lnRef>
        <a:fillRef idx="1">
          <a:scrgbClr r="0" g="0" b="0"/>
        </a:fillRef>
        <a:effectRef idx="0">
          <a:scrgbClr r="0" g="0" b="0"/>
        </a:effectRef>
        <a:fontRef idx="minor"/>
      </dsp:style>
    </dsp:sp>
    <dsp:sp modelId="{126039D5-B37A-4C3E-A255-5C08D3C7B8BC}">
      <dsp:nvSpPr>
        <dsp:cNvPr id="0" name=""/>
        <dsp:cNvSpPr/>
      </dsp:nvSpPr>
      <dsp:spPr>
        <a:xfrm>
          <a:off x="6867913" y="1475658"/>
          <a:ext cx="1360786" cy="428112"/>
        </a:xfrm>
        <a:prstGeom prst="wedgeRectCallout">
          <a:avLst>
            <a:gd name="adj1" fmla="val 20250"/>
            <a:gd name="adj2" fmla="val -60700"/>
          </a:avLst>
        </a:prstGeom>
        <a:solidFill>
          <a:srgbClr val="E3722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fr-FR" sz="1000" kern="1200" dirty="0">
              <a:latin typeface="DINPro" panose="020B0504020101020102" pitchFamily="34" charset="0"/>
            </a:rPr>
            <a:t>Muriel Moujeard </a:t>
          </a:r>
        </a:p>
        <a:p>
          <a:pPr marL="0" lvl="0" indent="0" algn="ctr" defTabSz="444500">
            <a:lnSpc>
              <a:spcPct val="90000"/>
            </a:lnSpc>
            <a:spcBef>
              <a:spcPct val="0"/>
            </a:spcBef>
            <a:spcAft>
              <a:spcPct val="35000"/>
            </a:spcAft>
            <a:buNone/>
          </a:pPr>
          <a:r>
            <a:rPr lang="fr-FR" sz="1000" kern="1200" dirty="0">
              <a:latin typeface="DINPro" panose="020B0504020101020102" pitchFamily="34" charset="0"/>
            </a:rPr>
            <a:t>Secrétaire </a:t>
          </a:r>
        </a:p>
      </dsp:txBody>
      <dsp:txXfrm>
        <a:off x="6867913" y="1475658"/>
        <a:ext cx="1360786" cy="428112"/>
      </dsp:txXfrm>
    </dsp:sp>
    <dsp:sp modelId="{829153E4-4979-4B83-9BD6-6EB538422177}">
      <dsp:nvSpPr>
        <dsp:cNvPr id="0" name=""/>
        <dsp:cNvSpPr/>
      </dsp:nvSpPr>
      <dsp:spPr>
        <a:xfrm>
          <a:off x="843759" y="2056668"/>
          <a:ext cx="1528973" cy="1223178"/>
        </a:xfrm>
        <a:prstGeom prst="rect">
          <a:avLst/>
        </a:prstGeom>
        <a:blipFill>
          <a:blip xmlns:r="http://schemas.openxmlformats.org/officeDocument/2006/relationships" r:embed="rId6" cstate="print">
            <a:extLst>
              <a:ext uri="{28A0092B-C50C-407E-A947-70E740481C1C}">
                <a14:useLocalDpi xmlns:a14="http://schemas.microsoft.com/office/drawing/2010/main" val="0"/>
              </a:ext>
            </a:extLst>
          </a:blip>
          <a:srcRect/>
          <a:stretch>
            <a:fillRect/>
          </a:stretch>
        </a:blipFill>
        <a:ln w="25400" cap="flat" cmpd="sng" algn="ctr">
          <a:solidFill>
            <a:srgbClr val="182D38"/>
          </a:solidFill>
          <a:prstDash val="solid"/>
        </a:ln>
        <a:effectLst/>
      </dsp:spPr>
      <dsp:style>
        <a:lnRef idx="2">
          <a:scrgbClr r="0" g="0" b="0"/>
        </a:lnRef>
        <a:fillRef idx="1">
          <a:scrgbClr r="0" g="0" b="0"/>
        </a:fillRef>
        <a:effectRef idx="0">
          <a:scrgbClr r="0" g="0" b="0"/>
        </a:effectRef>
        <a:fontRef idx="minor"/>
      </dsp:style>
    </dsp:sp>
    <dsp:sp modelId="{20E662ED-9D34-4332-B9E3-1927F90CEA89}">
      <dsp:nvSpPr>
        <dsp:cNvPr id="0" name=""/>
        <dsp:cNvSpPr/>
      </dsp:nvSpPr>
      <dsp:spPr>
        <a:xfrm>
          <a:off x="981366" y="3157529"/>
          <a:ext cx="1360786" cy="428112"/>
        </a:xfrm>
        <a:prstGeom prst="wedgeRectCallout">
          <a:avLst>
            <a:gd name="adj1" fmla="val 20250"/>
            <a:gd name="adj2" fmla="val -60700"/>
          </a:avLst>
        </a:prstGeom>
        <a:solidFill>
          <a:srgbClr val="E3722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fr-FR" sz="1000" kern="1200" dirty="0">
              <a:latin typeface="DINPro" panose="020B0504020101020102" pitchFamily="34" charset="0"/>
            </a:rPr>
            <a:t>Christine Perrin-Eloy </a:t>
          </a:r>
        </a:p>
        <a:p>
          <a:pPr marL="0" lvl="0" indent="0" algn="ctr" defTabSz="444500">
            <a:lnSpc>
              <a:spcPct val="90000"/>
            </a:lnSpc>
            <a:spcBef>
              <a:spcPct val="0"/>
            </a:spcBef>
            <a:spcAft>
              <a:spcPct val="35000"/>
            </a:spcAft>
            <a:buNone/>
          </a:pPr>
          <a:r>
            <a:rPr lang="fr-FR" sz="1000" kern="1200" dirty="0">
              <a:latin typeface="DINPro" panose="020B0504020101020102" pitchFamily="34" charset="0"/>
            </a:rPr>
            <a:t>Secrétaire Adjointe </a:t>
          </a:r>
        </a:p>
      </dsp:txBody>
      <dsp:txXfrm>
        <a:off x="981366" y="3157529"/>
        <a:ext cx="1360786" cy="428112"/>
      </dsp:txXfrm>
    </dsp:sp>
    <dsp:sp modelId="{C209BC3C-0091-4E8D-AC57-0BDA06D7B9BF}">
      <dsp:nvSpPr>
        <dsp:cNvPr id="0" name=""/>
        <dsp:cNvSpPr/>
      </dsp:nvSpPr>
      <dsp:spPr>
        <a:xfrm>
          <a:off x="2525629" y="2056668"/>
          <a:ext cx="1528973" cy="1223178"/>
        </a:xfrm>
        <a:prstGeom prst="rect">
          <a:avLst/>
        </a:prstGeom>
        <a:blipFill>
          <a:blip xmlns:r="http://schemas.openxmlformats.org/officeDocument/2006/relationships" r:embed="rId7" cstate="print">
            <a:extLst>
              <a:ext uri="{28A0092B-C50C-407E-A947-70E740481C1C}">
                <a14:useLocalDpi xmlns:a14="http://schemas.microsoft.com/office/drawing/2010/main" val="0"/>
              </a:ext>
            </a:extLst>
          </a:blip>
          <a:srcRect/>
          <a:stretch>
            <a:fillRect/>
          </a:stretch>
        </a:blipFill>
        <a:ln w="25400" cap="flat" cmpd="sng" algn="ctr">
          <a:solidFill>
            <a:srgbClr val="182D38"/>
          </a:solidFill>
          <a:prstDash val="solid"/>
        </a:ln>
        <a:effectLst/>
      </dsp:spPr>
      <dsp:style>
        <a:lnRef idx="2">
          <a:scrgbClr r="0" g="0" b="0"/>
        </a:lnRef>
        <a:fillRef idx="1">
          <a:scrgbClr r="0" g="0" b="0"/>
        </a:fillRef>
        <a:effectRef idx="0">
          <a:scrgbClr r="0" g="0" b="0"/>
        </a:effectRef>
        <a:fontRef idx="minor"/>
      </dsp:style>
    </dsp:sp>
    <dsp:sp modelId="{384F7AE7-9567-4512-967C-3FF1A4464F48}">
      <dsp:nvSpPr>
        <dsp:cNvPr id="0" name=""/>
        <dsp:cNvSpPr/>
      </dsp:nvSpPr>
      <dsp:spPr>
        <a:xfrm>
          <a:off x="2663237" y="3157529"/>
          <a:ext cx="1360786" cy="428112"/>
        </a:xfrm>
        <a:prstGeom prst="wedgeRectCallout">
          <a:avLst>
            <a:gd name="adj1" fmla="val 20250"/>
            <a:gd name="adj2" fmla="val -60700"/>
          </a:avLst>
        </a:prstGeom>
        <a:solidFill>
          <a:srgbClr val="E3722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fr-FR" sz="1000" kern="1200" dirty="0">
              <a:latin typeface="DINPro" panose="020B0504020101020102" pitchFamily="34" charset="0"/>
            </a:rPr>
            <a:t>David Vallaperta </a:t>
          </a:r>
        </a:p>
        <a:p>
          <a:pPr marL="0" lvl="0" indent="0" algn="ctr" defTabSz="444500">
            <a:lnSpc>
              <a:spcPct val="90000"/>
            </a:lnSpc>
            <a:spcBef>
              <a:spcPct val="0"/>
            </a:spcBef>
            <a:spcAft>
              <a:spcPct val="35000"/>
            </a:spcAft>
            <a:buNone/>
          </a:pPr>
          <a:r>
            <a:rPr lang="fr-FR" sz="1000" kern="1200" dirty="0">
              <a:latin typeface="DINPro" panose="020B0504020101020102" pitchFamily="34" charset="0"/>
            </a:rPr>
            <a:t>Membre </a:t>
          </a:r>
        </a:p>
      </dsp:txBody>
      <dsp:txXfrm>
        <a:off x="2663237" y="3157529"/>
        <a:ext cx="1360786" cy="428112"/>
      </dsp:txXfrm>
    </dsp:sp>
    <dsp:sp modelId="{8BBB3936-F0AB-41F7-B3CE-9F71DFB34D24}">
      <dsp:nvSpPr>
        <dsp:cNvPr id="0" name=""/>
        <dsp:cNvSpPr/>
      </dsp:nvSpPr>
      <dsp:spPr>
        <a:xfrm>
          <a:off x="4207500" y="2056668"/>
          <a:ext cx="1528973" cy="1223178"/>
        </a:xfrm>
        <a:prstGeom prst="rect">
          <a:avLst/>
        </a:prstGeom>
        <a:blipFill>
          <a:blip xmlns:r="http://schemas.openxmlformats.org/officeDocument/2006/relationships" r:embed="rId8" cstate="print">
            <a:extLst>
              <a:ext uri="{28A0092B-C50C-407E-A947-70E740481C1C}">
                <a14:useLocalDpi xmlns:a14="http://schemas.microsoft.com/office/drawing/2010/main" val="0"/>
              </a:ext>
            </a:extLst>
          </a:blip>
          <a:srcRect/>
          <a:stretch>
            <a:fillRect/>
          </a:stretch>
        </a:blipFill>
        <a:ln w="25400" cap="flat" cmpd="sng" algn="ctr">
          <a:solidFill>
            <a:srgbClr val="182D38"/>
          </a:solidFill>
          <a:prstDash val="solid"/>
        </a:ln>
        <a:effectLst/>
      </dsp:spPr>
      <dsp:style>
        <a:lnRef idx="2">
          <a:scrgbClr r="0" g="0" b="0"/>
        </a:lnRef>
        <a:fillRef idx="1">
          <a:scrgbClr r="0" g="0" b="0"/>
        </a:fillRef>
        <a:effectRef idx="0">
          <a:scrgbClr r="0" g="0" b="0"/>
        </a:effectRef>
        <a:fontRef idx="minor"/>
      </dsp:style>
    </dsp:sp>
    <dsp:sp modelId="{46DD4E4D-73B7-4002-A446-9DF4C4B9CA45}">
      <dsp:nvSpPr>
        <dsp:cNvPr id="0" name=""/>
        <dsp:cNvSpPr/>
      </dsp:nvSpPr>
      <dsp:spPr>
        <a:xfrm>
          <a:off x="4345107" y="3157529"/>
          <a:ext cx="1360786" cy="428112"/>
        </a:xfrm>
        <a:prstGeom prst="wedgeRectCallout">
          <a:avLst>
            <a:gd name="adj1" fmla="val 20250"/>
            <a:gd name="adj2" fmla="val -60700"/>
          </a:avLst>
        </a:prstGeom>
        <a:solidFill>
          <a:srgbClr val="E3722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fr-FR" sz="1000" kern="1200" dirty="0">
              <a:latin typeface="DINPro" panose="020B0504020101020102" pitchFamily="34" charset="0"/>
            </a:rPr>
            <a:t>Bruno Pagès </a:t>
          </a:r>
        </a:p>
        <a:p>
          <a:pPr marL="0" lvl="0" indent="0" algn="ctr" defTabSz="444500">
            <a:lnSpc>
              <a:spcPct val="90000"/>
            </a:lnSpc>
            <a:spcBef>
              <a:spcPct val="0"/>
            </a:spcBef>
            <a:spcAft>
              <a:spcPct val="35000"/>
            </a:spcAft>
            <a:buNone/>
          </a:pPr>
          <a:r>
            <a:rPr lang="fr-FR" sz="1000" kern="1200" dirty="0">
              <a:latin typeface="DINPro" panose="020B0504020101020102" pitchFamily="34" charset="0"/>
            </a:rPr>
            <a:t>Membre </a:t>
          </a:r>
        </a:p>
      </dsp:txBody>
      <dsp:txXfrm>
        <a:off x="4345107" y="3157529"/>
        <a:ext cx="1360786" cy="428112"/>
      </dsp:txXfrm>
    </dsp:sp>
    <dsp:sp modelId="{D0A834A9-D405-43DD-8010-8C23DFE4713F}">
      <dsp:nvSpPr>
        <dsp:cNvPr id="0" name=""/>
        <dsp:cNvSpPr/>
      </dsp:nvSpPr>
      <dsp:spPr>
        <a:xfrm>
          <a:off x="5889370" y="2056668"/>
          <a:ext cx="1528973" cy="1223178"/>
        </a:xfrm>
        <a:prstGeom prst="rect">
          <a:avLst/>
        </a:prstGeom>
        <a:blipFill>
          <a:blip xmlns:r="http://schemas.openxmlformats.org/officeDocument/2006/relationships" r:embed="rId9"/>
          <a:srcRect/>
          <a:stretch>
            <a:fillRect t="-12000" b="-12000"/>
          </a:stretch>
        </a:blipFill>
        <a:ln w="25400" cap="flat" cmpd="sng" algn="ctr">
          <a:solidFill>
            <a:srgbClr val="182D38"/>
          </a:solidFill>
          <a:prstDash val="solid"/>
        </a:ln>
        <a:effectLst/>
      </dsp:spPr>
      <dsp:style>
        <a:lnRef idx="2">
          <a:scrgbClr r="0" g="0" b="0"/>
        </a:lnRef>
        <a:fillRef idx="1">
          <a:scrgbClr r="0" g="0" b="0"/>
        </a:fillRef>
        <a:effectRef idx="0">
          <a:scrgbClr r="0" g="0" b="0"/>
        </a:effectRef>
        <a:fontRef idx="minor"/>
      </dsp:style>
    </dsp:sp>
    <dsp:sp modelId="{8C235CA9-01FD-4C12-B95D-53A1F9656B46}">
      <dsp:nvSpPr>
        <dsp:cNvPr id="0" name=""/>
        <dsp:cNvSpPr/>
      </dsp:nvSpPr>
      <dsp:spPr>
        <a:xfrm>
          <a:off x="6026978" y="3157529"/>
          <a:ext cx="1360786" cy="428112"/>
        </a:xfrm>
        <a:prstGeom prst="wedgeRectCallout">
          <a:avLst>
            <a:gd name="adj1" fmla="val 20250"/>
            <a:gd name="adj2" fmla="val -60700"/>
          </a:avLst>
        </a:prstGeom>
        <a:solidFill>
          <a:srgbClr val="E3722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fr-FR" sz="1000" kern="1200" dirty="0">
              <a:latin typeface="DINPro" panose="020B0504020101020102" pitchFamily="34" charset="0"/>
            </a:rPr>
            <a:t>Philippe Roquelaure </a:t>
          </a:r>
        </a:p>
        <a:p>
          <a:pPr marL="0" lvl="0" indent="0" algn="ctr" defTabSz="444500">
            <a:lnSpc>
              <a:spcPct val="90000"/>
            </a:lnSpc>
            <a:spcBef>
              <a:spcPct val="0"/>
            </a:spcBef>
            <a:spcAft>
              <a:spcPct val="35000"/>
            </a:spcAft>
            <a:buNone/>
          </a:pPr>
          <a:r>
            <a:rPr lang="fr-FR" sz="1000" kern="1200" dirty="0">
              <a:latin typeface="DINPro" panose="020B0504020101020102" pitchFamily="34" charset="0"/>
            </a:rPr>
            <a:t>Membre </a:t>
          </a:r>
        </a:p>
      </dsp:txBody>
      <dsp:txXfrm>
        <a:off x="6026978" y="3157529"/>
        <a:ext cx="1360786" cy="428112"/>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B25794-7FE2-445E-86A9-679364D9CBFC}">
      <dsp:nvSpPr>
        <dsp:cNvPr id="0" name=""/>
        <dsp:cNvSpPr/>
      </dsp:nvSpPr>
      <dsp:spPr>
        <a:xfrm>
          <a:off x="3779802" y="1986135"/>
          <a:ext cx="236442" cy="1802149"/>
        </a:xfrm>
        <a:custGeom>
          <a:avLst/>
          <a:gdLst/>
          <a:ahLst/>
          <a:cxnLst/>
          <a:rect l="0" t="0" r="0" b="0"/>
          <a:pathLst>
            <a:path>
              <a:moveTo>
                <a:pt x="0" y="0"/>
              </a:moveTo>
              <a:lnTo>
                <a:pt x="118221" y="0"/>
              </a:lnTo>
              <a:lnTo>
                <a:pt x="118221" y="1802149"/>
              </a:lnTo>
              <a:lnTo>
                <a:pt x="236442" y="1802149"/>
              </a:lnTo>
            </a:path>
          </a:pathLst>
        </a:custGeom>
        <a:noFill/>
        <a:ln w="25400" cap="flat" cmpd="sng" algn="ctr">
          <a:solidFill>
            <a:schemeClr val="accent2">
              <a:lumMod val="60000"/>
              <a:lumOff val="4000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fr-FR" sz="500" kern="1200">
            <a:latin typeface="DINPro" panose="020B0504020101020102" pitchFamily="34" charset="0"/>
          </a:endParaRPr>
        </a:p>
      </dsp:txBody>
      <dsp:txXfrm>
        <a:off x="3852583" y="2841770"/>
        <a:ext cx="90879" cy="90879"/>
      </dsp:txXfrm>
    </dsp:sp>
    <dsp:sp modelId="{B39A84B9-6684-448F-9670-D9F7CC39EDE3}">
      <dsp:nvSpPr>
        <dsp:cNvPr id="0" name=""/>
        <dsp:cNvSpPr/>
      </dsp:nvSpPr>
      <dsp:spPr>
        <a:xfrm>
          <a:off x="3779802" y="1986135"/>
          <a:ext cx="236442" cy="1351612"/>
        </a:xfrm>
        <a:custGeom>
          <a:avLst/>
          <a:gdLst/>
          <a:ahLst/>
          <a:cxnLst/>
          <a:rect l="0" t="0" r="0" b="0"/>
          <a:pathLst>
            <a:path>
              <a:moveTo>
                <a:pt x="0" y="0"/>
              </a:moveTo>
              <a:lnTo>
                <a:pt x="118221" y="0"/>
              </a:lnTo>
              <a:lnTo>
                <a:pt x="118221" y="1351612"/>
              </a:lnTo>
              <a:lnTo>
                <a:pt x="236442" y="1351612"/>
              </a:lnTo>
            </a:path>
          </a:pathLst>
        </a:custGeom>
        <a:noFill/>
        <a:ln w="25400" cap="flat" cmpd="sng" algn="ctr">
          <a:solidFill>
            <a:schemeClr val="accent2">
              <a:lumMod val="60000"/>
              <a:lumOff val="4000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77800">
            <a:lnSpc>
              <a:spcPct val="90000"/>
            </a:lnSpc>
            <a:spcBef>
              <a:spcPct val="0"/>
            </a:spcBef>
            <a:spcAft>
              <a:spcPct val="35000"/>
            </a:spcAft>
            <a:buNone/>
          </a:pPr>
          <a:endParaRPr lang="fr-FR" sz="400" kern="1200">
            <a:latin typeface="DINPro" panose="020B0504020101020102" pitchFamily="34" charset="0"/>
          </a:endParaRPr>
        </a:p>
      </dsp:txBody>
      <dsp:txXfrm>
        <a:off x="3863719" y="2627638"/>
        <a:ext cx="68606" cy="68606"/>
      </dsp:txXfrm>
    </dsp:sp>
    <dsp:sp modelId="{28CAAC57-5023-4FB9-A736-0E51CB83CCF0}">
      <dsp:nvSpPr>
        <dsp:cNvPr id="0" name=""/>
        <dsp:cNvSpPr/>
      </dsp:nvSpPr>
      <dsp:spPr>
        <a:xfrm>
          <a:off x="3779802" y="1986135"/>
          <a:ext cx="236442" cy="901074"/>
        </a:xfrm>
        <a:custGeom>
          <a:avLst/>
          <a:gdLst/>
          <a:ahLst/>
          <a:cxnLst/>
          <a:rect l="0" t="0" r="0" b="0"/>
          <a:pathLst>
            <a:path>
              <a:moveTo>
                <a:pt x="0" y="0"/>
              </a:moveTo>
              <a:lnTo>
                <a:pt x="118221" y="0"/>
              </a:lnTo>
              <a:lnTo>
                <a:pt x="118221" y="901074"/>
              </a:lnTo>
              <a:lnTo>
                <a:pt x="236442" y="901074"/>
              </a:lnTo>
            </a:path>
          </a:pathLst>
        </a:custGeom>
        <a:noFill/>
        <a:ln w="25400" cap="flat" cmpd="sng" algn="ctr">
          <a:solidFill>
            <a:schemeClr val="accent2">
              <a:lumMod val="60000"/>
              <a:lumOff val="4000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77800">
            <a:lnSpc>
              <a:spcPct val="90000"/>
            </a:lnSpc>
            <a:spcBef>
              <a:spcPct val="0"/>
            </a:spcBef>
            <a:spcAft>
              <a:spcPct val="35000"/>
            </a:spcAft>
            <a:buNone/>
          </a:pPr>
          <a:endParaRPr lang="fr-FR" sz="400" kern="1200">
            <a:latin typeface="DINPro" panose="020B0504020101020102" pitchFamily="34" charset="0"/>
          </a:endParaRPr>
        </a:p>
      </dsp:txBody>
      <dsp:txXfrm>
        <a:off x="3874733" y="2413383"/>
        <a:ext cx="46578" cy="46578"/>
      </dsp:txXfrm>
    </dsp:sp>
    <dsp:sp modelId="{3FC63F71-3EBD-4ECD-8AAA-C6A393C26AC3}">
      <dsp:nvSpPr>
        <dsp:cNvPr id="0" name=""/>
        <dsp:cNvSpPr/>
      </dsp:nvSpPr>
      <dsp:spPr>
        <a:xfrm>
          <a:off x="3779802" y="1986135"/>
          <a:ext cx="236442" cy="450537"/>
        </a:xfrm>
        <a:custGeom>
          <a:avLst/>
          <a:gdLst/>
          <a:ahLst/>
          <a:cxnLst/>
          <a:rect l="0" t="0" r="0" b="0"/>
          <a:pathLst>
            <a:path>
              <a:moveTo>
                <a:pt x="0" y="0"/>
              </a:moveTo>
              <a:lnTo>
                <a:pt x="118221" y="0"/>
              </a:lnTo>
              <a:lnTo>
                <a:pt x="118221" y="450537"/>
              </a:lnTo>
              <a:lnTo>
                <a:pt x="236442" y="450537"/>
              </a:lnTo>
            </a:path>
          </a:pathLst>
        </a:custGeom>
        <a:noFill/>
        <a:ln w="25400" cap="flat" cmpd="sng" algn="ctr">
          <a:solidFill>
            <a:schemeClr val="accent2">
              <a:lumMod val="60000"/>
              <a:lumOff val="4000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77800">
            <a:lnSpc>
              <a:spcPct val="90000"/>
            </a:lnSpc>
            <a:spcBef>
              <a:spcPct val="0"/>
            </a:spcBef>
            <a:spcAft>
              <a:spcPct val="35000"/>
            </a:spcAft>
            <a:buNone/>
          </a:pPr>
          <a:endParaRPr lang="fr-FR" sz="400" kern="1200">
            <a:latin typeface="DINPro" panose="020B0504020101020102" pitchFamily="34" charset="0"/>
          </a:endParaRPr>
        </a:p>
      </dsp:txBody>
      <dsp:txXfrm>
        <a:off x="3885303" y="2198683"/>
        <a:ext cx="25440" cy="25440"/>
      </dsp:txXfrm>
    </dsp:sp>
    <dsp:sp modelId="{A14552AE-90D3-4128-9F4D-A0DA2AA124FD}">
      <dsp:nvSpPr>
        <dsp:cNvPr id="0" name=""/>
        <dsp:cNvSpPr/>
      </dsp:nvSpPr>
      <dsp:spPr>
        <a:xfrm>
          <a:off x="3779802" y="1940415"/>
          <a:ext cx="236442" cy="91440"/>
        </a:xfrm>
        <a:custGeom>
          <a:avLst/>
          <a:gdLst/>
          <a:ahLst/>
          <a:cxnLst/>
          <a:rect l="0" t="0" r="0" b="0"/>
          <a:pathLst>
            <a:path>
              <a:moveTo>
                <a:pt x="0" y="45720"/>
              </a:moveTo>
              <a:lnTo>
                <a:pt x="236442" y="45720"/>
              </a:lnTo>
            </a:path>
          </a:pathLst>
        </a:custGeom>
        <a:noFill/>
        <a:ln w="25400" cap="flat" cmpd="sng" algn="ctr">
          <a:solidFill>
            <a:schemeClr val="accent2">
              <a:lumMod val="60000"/>
              <a:lumOff val="4000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77800">
            <a:lnSpc>
              <a:spcPct val="90000"/>
            </a:lnSpc>
            <a:spcBef>
              <a:spcPct val="0"/>
            </a:spcBef>
            <a:spcAft>
              <a:spcPct val="35000"/>
            </a:spcAft>
            <a:buNone/>
          </a:pPr>
          <a:endParaRPr lang="fr-FR" sz="400" kern="1200">
            <a:latin typeface="DINPro" panose="020B0504020101020102" pitchFamily="34" charset="0"/>
          </a:endParaRPr>
        </a:p>
      </dsp:txBody>
      <dsp:txXfrm>
        <a:off x="3892112" y="1980224"/>
        <a:ext cx="11822" cy="11822"/>
      </dsp:txXfrm>
    </dsp:sp>
    <dsp:sp modelId="{C1A781F1-B04A-4981-8B59-3B42E81D86E6}">
      <dsp:nvSpPr>
        <dsp:cNvPr id="0" name=""/>
        <dsp:cNvSpPr/>
      </dsp:nvSpPr>
      <dsp:spPr>
        <a:xfrm>
          <a:off x="3779802" y="1535598"/>
          <a:ext cx="236442" cy="450537"/>
        </a:xfrm>
        <a:custGeom>
          <a:avLst/>
          <a:gdLst/>
          <a:ahLst/>
          <a:cxnLst/>
          <a:rect l="0" t="0" r="0" b="0"/>
          <a:pathLst>
            <a:path>
              <a:moveTo>
                <a:pt x="0" y="450537"/>
              </a:moveTo>
              <a:lnTo>
                <a:pt x="118221" y="450537"/>
              </a:lnTo>
              <a:lnTo>
                <a:pt x="118221" y="0"/>
              </a:lnTo>
              <a:lnTo>
                <a:pt x="236442" y="0"/>
              </a:lnTo>
            </a:path>
          </a:pathLst>
        </a:custGeom>
        <a:noFill/>
        <a:ln w="25400" cap="flat" cmpd="sng" algn="ctr">
          <a:solidFill>
            <a:schemeClr val="accent2">
              <a:lumMod val="60000"/>
              <a:lumOff val="4000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77800">
            <a:lnSpc>
              <a:spcPct val="90000"/>
            </a:lnSpc>
            <a:spcBef>
              <a:spcPct val="0"/>
            </a:spcBef>
            <a:spcAft>
              <a:spcPct val="35000"/>
            </a:spcAft>
            <a:buNone/>
          </a:pPr>
          <a:endParaRPr lang="fr-FR" sz="400" kern="1200">
            <a:latin typeface="DINPro" panose="020B0504020101020102" pitchFamily="34" charset="0"/>
          </a:endParaRPr>
        </a:p>
      </dsp:txBody>
      <dsp:txXfrm>
        <a:off x="3885303" y="1748146"/>
        <a:ext cx="25440" cy="25440"/>
      </dsp:txXfrm>
    </dsp:sp>
    <dsp:sp modelId="{26D0FCC5-7490-4F1A-8C58-126978FD8AEE}">
      <dsp:nvSpPr>
        <dsp:cNvPr id="0" name=""/>
        <dsp:cNvSpPr/>
      </dsp:nvSpPr>
      <dsp:spPr>
        <a:xfrm>
          <a:off x="3779802" y="1085060"/>
          <a:ext cx="236442" cy="901074"/>
        </a:xfrm>
        <a:custGeom>
          <a:avLst/>
          <a:gdLst/>
          <a:ahLst/>
          <a:cxnLst/>
          <a:rect l="0" t="0" r="0" b="0"/>
          <a:pathLst>
            <a:path>
              <a:moveTo>
                <a:pt x="0" y="901074"/>
              </a:moveTo>
              <a:lnTo>
                <a:pt x="118221" y="901074"/>
              </a:lnTo>
              <a:lnTo>
                <a:pt x="118221" y="0"/>
              </a:lnTo>
              <a:lnTo>
                <a:pt x="236442" y="0"/>
              </a:lnTo>
            </a:path>
          </a:pathLst>
        </a:custGeom>
        <a:noFill/>
        <a:ln w="25400" cap="flat" cmpd="sng" algn="ctr">
          <a:solidFill>
            <a:schemeClr val="accent2">
              <a:lumMod val="60000"/>
              <a:lumOff val="4000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77800">
            <a:lnSpc>
              <a:spcPct val="90000"/>
            </a:lnSpc>
            <a:spcBef>
              <a:spcPct val="0"/>
            </a:spcBef>
            <a:spcAft>
              <a:spcPct val="35000"/>
            </a:spcAft>
            <a:buNone/>
          </a:pPr>
          <a:endParaRPr lang="fr-FR" sz="400" kern="1200">
            <a:latin typeface="DINPro" panose="020B0504020101020102" pitchFamily="34" charset="0"/>
          </a:endParaRPr>
        </a:p>
      </dsp:txBody>
      <dsp:txXfrm>
        <a:off x="3874733" y="1512308"/>
        <a:ext cx="46578" cy="46578"/>
      </dsp:txXfrm>
    </dsp:sp>
    <dsp:sp modelId="{A9ACF1D0-EB58-48EE-8B91-21C5D1AB00AE}">
      <dsp:nvSpPr>
        <dsp:cNvPr id="0" name=""/>
        <dsp:cNvSpPr/>
      </dsp:nvSpPr>
      <dsp:spPr>
        <a:xfrm>
          <a:off x="3779802" y="634523"/>
          <a:ext cx="236442" cy="1351612"/>
        </a:xfrm>
        <a:custGeom>
          <a:avLst/>
          <a:gdLst/>
          <a:ahLst/>
          <a:cxnLst/>
          <a:rect l="0" t="0" r="0" b="0"/>
          <a:pathLst>
            <a:path>
              <a:moveTo>
                <a:pt x="0" y="1351612"/>
              </a:moveTo>
              <a:lnTo>
                <a:pt x="118221" y="1351612"/>
              </a:lnTo>
              <a:lnTo>
                <a:pt x="118221" y="0"/>
              </a:lnTo>
              <a:lnTo>
                <a:pt x="236442" y="0"/>
              </a:lnTo>
            </a:path>
          </a:pathLst>
        </a:custGeom>
        <a:noFill/>
        <a:ln w="25400" cap="flat" cmpd="sng" algn="ctr">
          <a:solidFill>
            <a:schemeClr val="accent2">
              <a:lumMod val="60000"/>
              <a:lumOff val="4000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77800">
            <a:lnSpc>
              <a:spcPct val="90000"/>
            </a:lnSpc>
            <a:spcBef>
              <a:spcPct val="0"/>
            </a:spcBef>
            <a:spcAft>
              <a:spcPct val="35000"/>
            </a:spcAft>
            <a:buNone/>
          </a:pPr>
          <a:endParaRPr lang="fr-FR" sz="400" kern="1200">
            <a:latin typeface="DINPro" panose="020B0504020101020102" pitchFamily="34" charset="0"/>
          </a:endParaRPr>
        </a:p>
      </dsp:txBody>
      <dsp:txXfrm>
        <a:off x="3863719" y="1276025"/>
        <a:ext cx="68606" cy="68606"/>
      </dsp:txXfrm>
    </dsp:sp>
    <dsp:sp modelId="{962AA449-17F6-4A25-9D24-8C2D1FCAF33E}">
      <dsp:nvSpPr>
        <dsp:cNvPr id="0" name=""/>
        <dsp:cNvSpPr/>
      </dsp:nvSpPr>
      <dsp:spPr>
        <a:xfrm>
          <a:off x="3779802" y="183985"/>
          <a:ext cx="236442" cy="1802149"/>
        </a:xfrm>
        <a:custGeom>
          <a:avLst/>
          <a:gdLst/>
          <a:ahLst/>
          <a:cxnLst/>
          <a:rect l="0" t="0" r="0" b="0"/>
          <a:pathLst>
            <a:path>
              <a:moveTo>
                <a:pt x="0" y="1802149"/>
              </a:moveTo>
              <a:lnTo>
                <a:pt x="118221" y="1802149"/>
              </a:lnTo>
              <a:lnTo>
                <a:pt x="118221" y="0"/>
              </a:lnTo>
              <a:lnTo>
                <a:pt x="236442" y="0"/>
              </a:lnTo>
            </a:path>
          </a:pathLst>
        </a:custGeom>
        <a:noFill/>
        <a:ln w="25400" cap="flat" cmpd="sng" algn="ctr">
          <a:solidFill>
            <a:schemeClr val="accent2">
              <a:lumMod val="60000"/>
              <a:lumOff val="4000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fr-FR" sz="500" kern="1200">
            <a:latin typeface="DINPro" panose="020B0504020101020102" pitchFamily="34" charset="0"/>
          </a:endParaRPr>
        </a:p>
      </dsp:txBody>
      <dsp:txXfrm>
        <a:off x="3852583" y="1039620"/>
        <a:ext cx="90879" cy="90879"/>
      </dsp:txXfrm>
    </dsp:sp>
    <dsp:sp modelId="{C6CD270A-C9EA-41F9-9D94-AD678DCD803E}">
      <dsp:nvSpPr>
        <dsp:cNvPr id="0" name=""/>
        <dsp:cNvSpPr/>
      </dsp:nvSpPr>
      <dsp:spPr>
        <a:xfrm>
          <a:off x="1417401" y="436760"/>
          <a:ext cx="1626051" cy="3098749"/>
        </a:xfrm>
        <a:prstGeom prst="rect">
          <a:avLst/>
        </a:prstGeom>
        <a:solidFill>
          <a:schemeClr val="accent2">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fr-FR" sz="2400" b="1" kern="1200" dirty="0">
              <a:latin typeface="DINPro" panose="020B0504020101020102" pitchFamily="34" charset="0"/>
            </a:rPr>
            <a:t>Drive</a:t>
          </a:r>
          <a:r>
            <a:rPr lang="fr-FR" sz="2400" kern="1200" dirty="0">
              <a:latin typeface="DINPro" panose="020B0504020101020102" pitchFamily="34" charset="0"/>
            </a:rPr>
            <a:t> </a:t>
          </a:r>
          <a:r>
            <a:rPr lang="fr-FR" sz="2400" b="1" kern="1200" dirty="0">
              <a:latin typeface="DINPro" panose="020B0504020101020102" pitchFamily="34" charset="0"/>
            </a:rPr>
            <a:t>Adhérents</a:t>
          </a:r>
        </a:p>
      </dsp:txBody>
      <dsp:txXfrm>
        <a:off x="1417401" y="436760"/>
        <a:ext cx="1626051" cy="3098749"/>
      </dsp:txXfrm>
    </dsp:sp>
    <dsp:sp modelId="{7A080DAC-785F-48F7-ABF8-10E882649503}">
      <dsp:nvSpPr>
        <dsp:cNvPr id="0" name=""/>
        <dsp:cNvSpPr/>
      </dsp:nvSpPr>
      <dsp:spPr>
        <a:xfrm>
          <a:off x="4016244" y="3770"/>
          <a:ext cx="1718508" cy="360429"/>
        </a:xfrm>
        <a:prstGeom prst="rect">
          <a:avLst/>
        </a:prstGeom>
        <a:solidFill>
          <a:schemeClr val="bg1">
            <a:lumMod val="6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fr-FR" sz="1600" b="1" kern="1200" dirty="0">
              <a:latin typeface="DINPro" panose="020B0504020101020102" pitchFamily="34" charset="0"/>
            </a:rPr>
            <a:t>Six pôles</a:t>
          </a:r>
        </a:p>
      </dsp:txBody>
      <dsp:txXfrm>
        <a:off x="4016244" y="3770"/>
        <a:ext cx="1718508" cy="360429"/>
      </dsp:txXfrm>
    </dsp:sp>
    <dsp:sp modelId="{84A2C9F8-3240-47E3-8A80-35B93B93692F}">
      <dsp:nvSpPr>
        <dsp:cNvPr id="0" name=""/>
        <dsp:cNvSpPr/>
      </dsp:nvSpPr>
      <dsp:spPr>
        <a:xfrm>
          <a:off x="4016244" y="454308"/>
          <a:ext cx="1718508" cy="360429"/>
        </a:xfrm>
        <a:prstGeom prst="rect">
          <a:avLst/>
        </a:prstGeom>
        <a:solidFill>
          <a:schemeClr val="bg1">
            <a:lumMod val="6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fr-FR" sz="1600" b="1" kern="1200" dirty="0">
              <a:latin typeface="DINPro" panose="020B0504020101020102" pitchFamily="34" charset="0"/>
            </a:rPr>
            <a:t>CEP</a:t>
          </a:r>
        </a:p>
      </dsp:txBody>
      <dsp:txXfrm>
        <a:off x="4016244" y="454308"/>
        <a:ext cx="1718508" cy="360429"/>
      </dsp:txXfrm>
    </dsp:sp>
    <dsp:sp modelId="{DB6F1905-C017-4C85-AAB8-1AD4BCC04F04}">
      <dsp:nvSpPr>
        <dsp:cNvPr id="0" name=""/>
        <dsp:cNvSpPr/>
      </dsp:nvSpPr>
      <dsp:spPr>
        <a:xfrm>
          <a:off x="4016244" y="904845"/>
          <a:ext cx="1718508" cy="360429"/>
        </a:xfrm>
        <a:prstGeom prst="rect">
          <a:avLst/>
        </a:prstGeom>
        <a:solidFill>
          <a:schemeClr val="bg1">
            <a:lumMod val="6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fr-FR" sz="1600" b="1" kern="1200" dirty="0">
              <a:latin typeface="DINPro" panose="020B0504020101020102" pitchFamily="34" charset="0"/>
            </a:rPr>
            <a:t>R&amp;D</a:t>
          </a:r>
        </a:p>
      </dsp:txBody>
      <dsp:txXfrm>
        <a:off x="4016244" y="904845"/>
        <a:ext cx="1718508" cy="360429"/>
      </dsp:txXfrm>
    </dsp:sp>
    <dsp:sp modelId="{F0F8E036-D88A-4743-86DF-592B7CCA135B}">
      <dsp:nvSpPr>
        <dsp:cNvPr id="0" name=""/>
        <dsp:cNvSpPr/>
      </dsp:nvSpPr>
      <dsp:spPr>
        <a:xfrm>
          <a:off x="4016244" y="1355383"/>
          <a:ext cx="1718508" cy="360429"/>
        </a:xfrm>
        <a:prstGeom prst="rect">
          <a:avLst/>
        </a:prstGeom>
        <a:solidFill>
          <a:schemeClr val="bg1">
            <a:lumMod val="6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fr-FR" sz="1600" b="1" kern="1200" dirty="0">
              <a:solidFill>
                <a:prstClr val="white"/>
              </a:solidFill>
              <a:latin typeface="DINPro" panose="020B0504020101020102" pitchFamily="34" charset="0"/>
              <a:ea typeface="+mn-ea"/>
              <a:cs typeface="+mn-cs"/>
            </a:rPr>
            <a:t>Formations</a:t>
          </a:r>
        </a:p>
      </dsp:txBody>
      <dsp:txXfrm>
        <a:off x="4016244" y="1355383"/>
        <a:ext cx="1718508" cy="360429"/>
      </dsp:txXfrm>
    </dsp:sp>
    <dsp:sp modelId="{3E5AEFF7-81FC-44B3-ACFA-BB97AC88CC1C}">
      <dsp:nvSpPr>
        <dsp:cNvPr id="0" name=""/>
        <dsp:cNvSpPr/>
      </dsp:nvSpPr>
      <dsp:spPr>
        <a:xfrm>
          <a:off x="4016244" y="1805920"/>
          <a:ext cx="1718508" cy="360429"/>
        </a:xfrm>
        <a:prstGeom prst="rect">
          <a:avLst/>
        </a:prstGeom>
        <a:solidFill>
          <a:prstClr val="white">
            <a:lumMod val="65000"/>
          </a:prstClr>
        </a:solidFill>
        <a:ln w="25400" cap="flat" cmpd="sng" algn="ctr">
          <a:solidFill>
            <a:prstClr val="white">
              <a:hueOff val="0"/>
              <a:satOff val="0"/>
              <a:lumOff val="0"/>
              <a:alphaOff val="0"/>
            </a:prst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711200">
            <a:lnSpc>
              <a:spcPct val="90000"/>
            </a:lnSpc>
            <a:spcBef>
              <a:spcPct val="0"/>
            </a:spcBef>
            <a:spcAft>
              <a:spcPct val="35000"/>
            </a:spcAft>
            <a:buNone/>
          </a:pPr>
          <a:r>
            <a:rPr lang="fr-FR" sz="1600" b="1" kern="1200" dirty="0">
              <a:solidFill>
                <a:prstClr val="white"/>
              </a:solidFill>
              <a:latin typeface="DINPro" panose="020B0504020101020102" pitchFamily="34" charset="0"/>
              <a:ea typeface="+mn-ea"/>
              <a:cs typeface="+mn-cs"/>
            </a:rPr>
            <a:t>Services</a:t>
          </a:r>
          <a:r>
            <a:rPr lang="fr-FR" sz="1600" kern="1200" dirty="0">
              <a:latin typeface="DINPro" panose="020B0504020101020102" pitchFamily="34" charset="0"/>
            </a:rPr>
            <a:t> </a:t>
          </a:r>
          <a:r>
            <a:rPr lang="fr-FR" sz="1600" b="1" kern="1200" dirty="0">
              <a:latin typeface="DINPro" panose="020B0504020101020102" pitchFamily="34" charset="0"/>
            </a:rPr>
            <a:t>mutualisés</a:t>
          </a:r>
        </a:p>
      </dsp:txBody>
      <dsp:txXfrm>
        <a:off x="4016244" y="1805920"/>
        <a:ext cx="1718508" cy="360429"/>
      </dsp:txXfrm>
    </dsp:sp>
    <dsp:sp modelId="{58F954C7-A67F-4260-AB08-898D381606A3}">
      <dsp:nvSpPr>
        <dsp:cNvPr id="0" name=""/>
        <dsp:cNvSpPr/>
      </dsp:nvSpPr>
      <dsp:spPr>
        <a:xfrm>
          <a:off x="4016244" y="2256457"/>
          <a:ext cx="1718508" cy="360429"/>
        </a:xfrm>
        <a:prstGeom prst="rect">
          <a:avLst/>
        </a:prstGeom>
        <a:solidFill>
          <a:prstClr val="white">
            <a:lumMod val="65000"/>
          </a:prstClr>
        </a:solidFill>
        <a:ln w="25400" cap="flat" cmpd="sng" algn="ctr">
          <a:solidFill>
            <a:prstClr val="white">
              <a:hueOff val="0"/>
              <a:satOff val="0"/>
              <a:lumOff val="0"/>
              <a:alphaOff val="0"/>
            </a:prst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fr-FR" sz="1600" b="1" kern="1200" dirty="0">
              <a:solidFill>
                <a:prstClr val="white"/>
              </a:solidFill>
              <a:latin typeface="DINPro" panose="020B0504020101020102" pitchFamily="34" charset="0"/>
              <a:ea typeface="+mn-ea"/>
              <a:cs typeface="+mn-cs"/>
            </a:rPr>
            <a:t>Qualité</a:t>
          </a:r>
        </a:p>
      </dsp:txBody>
      <dsp:txXfrm>
        <a:off x="4016244" y="2256457"/>
        <a:ext cx="1718508" cy="360429"/>
      </dsp:txXfrm>
    </dsp:sp>
    <dsp:sp modelId="{824B9D2A-A34E-449D-B686-EA82C066F128}">
      <dsp:nvSpPr>
        <dsp:cNvPr id="0" name=""/>
        <dsp:cNvSpPr/>
      </dsp:nvSpPr>
      <dsp:spPr>
        <a:xfrm>
          <a:off x="4016244" y="2706995"/>
          <a:ext cx="1718508" cy="360429"/>
        </a:xfrm>
        <a:prstGeom prst="rect">
          <a:avLst/>
        </a:prstGeom>
        <a:solidFill>
          <a:prstClr val="white">
            <a:lumMod val="65000"/>
          </a:prstClr>
        </a:solidFill>
        <a:ln w="25400" cap="flat" cmpd="sng" algn="ctr">
          <a:solidFill>
            <a:prstClr val="white">
              <a:hueOff val="0"/>
              <a:satOff val="0"/>
              <a:lumOff val="0"/>
              <a:alphaOff val="0"/>
            </a:prst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fr-FR" sz="1600" b="1" kern="1200" dirty="0">
              <a:solidFill>
                <a:prstClr val="white"/>
              </a:solidFill>
              <a:latin typeface="DINPro" panose="020B0504020101020102" pitchFamily="34" charset="0"/>
              <a:ea typeface="+mn-ea"/>
              <a:cs typeface="+mn-cs"/>
            </a:rPr>
            <a:t>RGPD</a:t>
          </a:r>
        </a:p>
      </dsp:txBody>
      <dsp:txXfrm>
        <a:off x="4016244" y="2706995"/>
        <a:ext cx="1718508" cy="360429"/>
      </dsp:txXfrm>
    </dsp:sp>
    <dsp:sp modelId="{E167E27A-BA98-4938-94BA-FA62C7516DC1}">
      <dsp:nvSpPr>
        <dsp:cNvPr id="0" name=""/>
        <dsp:cNvSpPr/>
      </dsp:nvSpPr>
      <dsp:spPr>
        <a:xfrm>
          <a:off x="4016244" y="3157532"/>
          <a:ext cx="1705421" cy="360429"/>
        </a:xfrm>
        <a:prstGeom prst="rect">
          <a:avLst/>
        </a:prstGeom>
        <a:solidFill>
          <a:prstClr val="white">
            <a:lumMod val="65000"/>
          </a:prstClr>
        </a:solidFill>
        <a:ln w="25400" cap="flat" cmpd="sng" algn="ctr">
          <a:solidFill>
            <a:prstClr val="white">
              <a:hueOff val="0"/>
              <a:satOff val="0"/>
              <a:lumOff val="0"/>
              <a:alphaOff val="0"/>
            </a:prst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fr-FR" sz="1600" b="1" kern="1200" dirty="0">
              <a:solidFill>
                <a:prstClr val="white"/>
              </a:solidFill>
              <a:latin typeface="DINPro" panose="020B0504020101020102" pitchFamily="34" charset="0"/>
              <a:ea typeface="+mn-ea"/>
              <a:cs typeface="+mn-cs"/>
            </a:rPr>
            <a:t>Communication</a:t>
          </a:r>
        </a:p>
      </dsp:txBody>
      <dsp:txXfrm>
        <a:off x="4016244" y="3157532"/>
        <a:ext cx="1705421" cy="360429"/>
      </dsp:txXfrm>
    </dsp:sp>
    <dsp:sp modelId="{B5799A42-4145-46F6-8D4F-C577A1D2CAD3}">
      <dsp:nvSpPr>
        <dsp:cNvPr id="0" name=""/>
        <dsp:cNvSpPr/>
      </dsp:nvSpPr>
      <dsp:spPr>
        <a:xfrm>
          <a:off x="4016244" y="3608070"/>
          <a:ext cx="1718508" cy="360429"/>
        </a:xfrm>
        <a:prstGeom prst="rect">
          <a:avLst/>
        </a:prstGeom>
        <a:solidFill>
          <a:schemeClr val="bg1">
            <a:lumMod val="6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fr-FR" sz="1600" b="1" kern="1200" dirty="0">
              <a:latin typeface="DINPro" panose="020B0504020101020102" pitchFamily="34" charset="0"/>
            </a:rPr>
            <a:t>Instances</a:t>
          </a:r>
        </a:p>
      </dsp:txBody>
      <dsp:txXfrm>
        <a:off x="4016244" y="3608070"/>
        <a:ext cx="1718508" cy="360429"/>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C05E66-538C-4458-8026-11B77498F944}">
      <dsp:nvSpPr>
        <dsp:cNvPr id="0" name=""/>
        <dsp:cNvSpPr/>
      </dsp:nvSpPr>
      <dsp:spPr>
        <a:xfrm>
          <a:off x="812711" y="203"/>
          <a:ext cx="2934772" cy="733693"/>
        </a:xfrm>
        <a:prstGeom prst="roundRect">
          <a:avLst>
            <a:gd name="adj" fmla="val 10000"/>
          </a:avLst>
        </a:prstGeom>
        <a:solidFill>
          <a:srgbClr val="1B345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fr-FR" sz="1100" kern="1200" dirty="0">
              <a:latin typeface="DINPro" panose="020B0504020101020102" pitchFamily="34" charset="0"/>
            </a:rPr>
            <a:t>2021</a:t>
          </a:r>
        </a:p>
      </dsp:txBody>
      <dsp:txXfrm>
        <a:off x="834200" y="21692"/>
        <a:ext cx="2891794" cy="690715"/>
      </dsp:txXfrm>
    </dsp:sp>
    <dsp:sp modelId="{20A32FDE-B462-420B-910E-F4F63936D248}">
      <dsp:nvSpPr>
        <dsp:cNvPr id="0" name=""/>
        <dsp:cNvSpPr/>
      </dsp:nvSpPr>
      <dsp:spPr>
        <a:xfrm rot="5400000">
          <a:off x="2215899" y="798094"/>
          <a:ext cx="128396" cy="128396"/>
        </a:xfrm>
        <a:prstGeom prst="rightArrow">
          <a:avLst>
            <a:gd name="adj1" fmla="val 667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F5BCDB6-5CCB-428D-A9FD-A33451302725}">
      <dsp:nvSpPr>
        <dsp:cNvPr id="0" name=""/>
        <dsp:cNvSpPr/>
      </dsp:nvSpPr>
      <dsp:spPr>
        <a:xfrm>
          <a:off x="812711" y="990689"/>
          <a:ext cx="2934772" cy="733693"/>
        </a:xfrm>
        <a:prstGeom prst="roundRect">
          <a:avLst>
            <a:gd name="adj" fmla="val 1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fr-FR" sz="1100" b="1" kern="1200" dirty="0">
              <a:latin typeface="DINPro" panose="020B0504020101020102" pitchFamily="34" charset="0"/>
            </a:rPr>
            <a:t>Au niveau national : </a:t>
          </a:r>
          <a:r>
            <a:rPr lang="en-US" sz="1100" b="0" kern="1200" dirty="0">
              <a:latin typeface="DINPro" panose="020B0504020101020102" pitchFamily="34" charset="0"/>
            </a:rPr>
            <a:t>148 849 </a:t>
          </a:r>
          <a:r>
            <a:rPr lang="en-US" sz="1100" b="0" kern="1200" dirty="0" err="1">
              <a:latin typeface="DINPro" panose="020B0504020101020102" pitchFamily="34" charset="0"/>
            </a:rPr>
            <a:t>bénéficiaires</a:t>
          </a:r>
          <a:r>
            <a:rPr lang="en-US" sz="1100" b="0" kern="1200" dirty="0">
              <a:latin typeface="DINPro" panose="020B0504020101020102" pitchFamily="34" charset="0"/>
            </a:rPr>
            <a:t> </a:t>
          </a:r>
          <a:r>
            <a:rPr lang="en-US" sz="1100" b="0" kern="1200" dirty="0" err="1">
              <a:latin typeface="DINPro" panose="020B0504020101020102" pitchFamily="34" charset="0"/>
            </a:rPr>
            <a:t>accompagnés</a:t>
          </a:r>
          <a:r>
            <a:rPr lang="en-US" sz="1100" b="0" kern="1200" dirty="0">
              <a:latin typeface="DINPro" panose="020B0504020101020102" pitchFamily="34" charset="0"/>
            </a:rPr>
            <a:t> </a:t>
          </a:r>
          <a:endParaRPr lang="fr-FR" sz="1100" b="0" kern="1200" dirty="0">
            <a:latin typeface="DINPro" panose="020B0504020101020102" pitchFamily="34" charset="0"/>
          </a:endParaRPr>
        </a:p>
      </dsp:txBody>
      <dsp:txXfrm>
        <a:off x="834200" y="1012178"/>
        <a:ext cx="2891794" cy="690715"/>
      </dsp:txXfrm>
    </dsp:sp>
    <dsp:sp modelId="{6ED6F902-C119-4102-A5AE-C420B0C47FA9}">
      <dsp:nvSpPr>
        <dsp:cNvPr id="0" name=""/>
        <dsp:cNvSpPr/>
      </dsp:nvSpPr>
      <dsp:spPr>
        <a:xfrm rot="5400000">
          <a:off x="2215899" y="1788580"/>
          <a:ext cx="128396" cy="128396"/>
        </a:xfrm>
        <a:prstGeom prst="rightArrow">
          <a:avLst>
            <a:gd name="adj1" fmla="val 667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20E5DAC-0A4B-4AE7-9730-2BDF2FBD01C4}">
      <dsp:nvSpPr>
        <dsp:cNvPr id="0" name=""/>
        <dsp:cNvSpPr/>
      </dsp:nvSpPr>
      <dsp:spPr>
        <a:xfrm>
          <a:off x="812711" y="1981174"/>
          <a:ext cx="2934772" cy="733693"/>
        </a:xfrm>
        <a:prstGeom prst="roundRect">
          <a:avLst>
            <a:gd name="adj" fmla="val 1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fr-FR" sz="1100" kern="1200" dirty="0">
              <a:latin typeface="DINPro" panose="020B0504020101020102" pitchFamily="34" charset="0"/>
            </a:rPr>
            <a:t>Au niveau du </a:t>
          </a:r>
          <a:r>
            <a:rPr lang="fr-FR" sz="1100" b="1" kern="1200" dirty="0">
              <a:latin typeface="DINPro" panose="020B0504020101020102" pitchFamily="34" charset="0"/>
            </a:rPr>
            <a:t>réseau Eva : </a:t>
          </a:r>
          <a:r>
            <a:rPr lang="en-US" sz="1100" b="0" kern="1200" dirty="0">
              <a:latin typeface="DINPro" panose="020B0504020101020102" pitchFamily="34" charset="0"/>
            </a:rPr>
            <a:t>74 639 </a:t>
          </a:r>
          <a:r>
            <a:rPr lang="en-US" sz="1100" b="0" kern="1200" dirty="0" err="1">
              <a:latin typeface="DINPro" panose="020B0504020101020102" pitchFamily="34" charset="0"/>
            </a:rPr>
            <a:t>bénéficiaires</a:t>
          </a:r>
          <a:r>
            <a:rPr lang="en-US" sz="1100" b="0" kern="1200" dirty="0">
              <a:latin typeface="DINPro" panose="020B0504020101020102" pitchFamily="34" charset="0"/>
            </a:rPr>
            <a:t> </a:t>
          </a:r>
          <a:r>
            <a:rPr lang="en-US" sz="1100" b="0" kern="1200" dirty="0" err="1">
              <a:latin typeface="DINPro" panose="020B0504020101020102" pitchFamily="34" charset="0"/>
            </a:rPr>
            <a:t>accompagnés</a:t>
          </a:r>
          <a:r>
            <a:rPr lang="en-US" sz="1100" b="0" kern="1200" dirty="0">
              <a:latin typeface="DINPro" panose="020B0504020101020102" pitchFamily="34" charset="0"/>
            </a:rPr>
            <a:t>, </a:t>
          </a:r>
          <a:r>
            <a:rPr lang="en-US" sz="1100" b="0" kern="1200" dirty="0" err="1">
              <a:latin typeface="DINPro" panose="020B0504020101020102" pitchFamily="34" charset="0"/>
            </a:rPr>
            <a:t>soit</a:t>
          </a:r>
          <a:r>
            <a:rPr lang="en-US" sz="1100" b="0" kern="1200" dirty="0">
              <a:latin typeface="DINPro" panose="020B0504020101020102" pitchFamily="34" charset="0"/>
            </a:rPr>
            <a:t> 53 % des </a:t>
          </a:r>
          <a:r>
            <a:rPr lang="en-US" sz="1100" b="0" kern="1200" dirty="0" err="1">
              <a:latin typeface="DINPro" panose="020B0504020101020102" pitchFamily="34" charset="0"/>
            </a:rPr>
            <a:t>accompagnements</a:t>
          </a:r>
          <a:r>
            <a:rPr lang="en-US" sz="1100" b="0" kern="1200" dirty="0">
              <a:latin typeface="DINPro" panose="020B0504020101020102" pitchFamily="34" charset="0"/>
            </a:rPr>
            <a:t> </a:t>
          </a:r>
          <a:r>
            <a:rPr lang="fr-FR" sz="1100" b="0" kern="1200" dirty="0">
              <a:latin typeface="DINPro" panose="020B0504020101020102" pitchFamily="34" charset="0"/>
            </a:rPr>
            <a:t> </a:t>
          </a:r>
        </a:p>
      </dsp:txBody>
      <dsp:txXfrm>
        <a:off x="834200" y="2002663"/>
        <a:ext cx="2891794" cy="690715"/>
      </dsp:txXfrm>
    </dsp:sp>
    <dsp:sp modelId="{EB9FEB32-2FF8-4145-8DFB-9B6DFBB28711}">
      <dsp:nvSpPr>
        <dsp:cNvPr id="0" name=""/>
        <dsp:cNvSpPr/>
      </dsp:nvSpPr>
      <dsp:spPr>
        <a:xfrm rot="5400000">
          <a:off x="2215899" y="2779065"/>
          <a:ext cx="128396" cy="128396"/>
        </a:xfrm>
        <a:prstGeom prst="rightArrow">
          <a:avLst>
            <a:gd name="adj1" fmla="val 667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BCD9FD7-5093-47A1-A387-C26646356947}">
      <dsp:nvSpPr>
        <dsp:cNvPr id="0" name=""/>
        <dsp:cNvSpPr/>
      </dsp:nvSpPr>
      <dsp:spPr>
        <a:xfrm>
          <a:off x="812711" y="2971660"/>
          <a:ext cx="2934772" cy="733693"/>
        </a:xfrm>
        <a:prstGeom prst="roundRect">
          <a:avLst>
            <a:gd name="adj" fmla="val 1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fr-FR" sz="1100" kern="1200" dirty="0">
              <a:latin typeface="DINPro" panose="020B0504020101020102" pitchFamily="34" charset="0"/>
            </a:rPr>
            <a:t>Au niveau </a:t>
          </a:r>
          <a:r>
            <a:rPr lang="fr-FR" sz="1100" b="1" kern="1200" dirty="0">
              <a:latin typeface="DINPro" panose="020B0504020101020102" pitchFamily="34" charset="0"/>
            </a:rPr>
            <a:t>des CIBC </a:t>
          </a:r>
          <a:r>
            <a:rPr lang="fr-FR" sz="1100" kern="1200" dirty="0">
              <a:latin typeface="DINPro" panose="020B0504020101020102" pitchFamily="34" charset="0"/>
            </a:rPr>
            <a:t>: 47  736 bénéficiaires accompagnés, soit 63 % des accompagnements  </a:t>
          </a:r>
        </a:p>
      </dsp:txBody>
      <dsp:txXfrm>
        <a:off x="834200" y="2993149"/>
        <a:ext cx="2891794" cy="690715"/>
      </dsp:txXfrm>
    </dsp:sp>
    <dsp:sp modelId="{CA54DEF9-B9AF-47B8-93FC-3D45D81CCB07}">
      <dsp:nvSpPr>
        <dsp:cNvPr id="0" name=""/>
        <dsp:cNvSpPr/>
      </dsp:nvSpPr>
      <dsp:spPr>
        <a:xfrm>
          <a:off x="4158352" y="203"/>
          <a:ext cx="2934772" cy="733693"/>
        </a:xfrm>
        <a:prstGeom prst="roundRect">
          <a:avLst>
            <a:gd name="adj" fmla="val 10000"/>
          </a:avLst>
        </a:prstGeom>
        <a:solidFill>
          <a:srgbClr val="1B345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fr-FR" sz="1100" kern="1200" dirty="0">
              <a:latin typeface="DINPro" panose="020B0504020101020102" pitchFamily="34" charset="0"/>
            </a:rPr>
            <a:t>2022</a:t>
          </a:r>
        </a:p>
      </dsp:txBody>
      <dsp:txXfrm>
        <a:off x="4179841" y="21692"/>
        <a:ext cx="2891794" cy="690715"/>
      </dsp:txXfrm>
    </dsp:sp>
    <dsp:sp modelId="{083E9E57-06E2-4E25-A0AA-03121189AE27}">
      <dsp:nvSpPr>
        <dsp:cNvPr id="0" name=""/>
        <dsp:cNvSpPr/>
      </dsp:nvSpPr>
      <dsp:spPr>
        <a:xfrm rot="5400000">
          <a:off x="5561540" y="798094"/>
          <a:ext cx="128396" cy="128396"/>
        </a:xfrm>
        <a:prstGeom prst="rightArrow">
          <a:avLst>
            <a:gd name="adj1" fmla="val 667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11C50D2-6203-4C1A-BCA5-20F9410EF14C}">
      <dsp:nvSpPr>
        <dsp:cNvPr id="0" name=""/>
        <dsp:cNvSpPr/>
      </dsp:nvSpPr>
      <dsp:spPr>
        <a:xfrm>
          <a:off x="4158352" y="990689"/>
          <a:ext cx="2934772" cy="733693"/>
        </a:xfrm>
        <a:prstGeom prst="roundRect">
          <a:avLst>
            <a:gd name="adj" fmla="val 1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fr-FR" sz="1100" b="1" kern="1200" dirty="0">
              <a:latin typeface="DINPro" panose="020B0504020101020102" pitchFamily="34" charset="0"/>
            </a:rPr>
            <a:t>Au niveau national : </a:t>
          </a:r>
          <a:r>
            <a:rPr lang="fr-FR" sz="1100" kern="1200" dirty="0">
              <a:latin typeface="DINPro" panose="020B0504020101020102" pitchFamily="34" charset="0"/>
            </a:rPr>
            <a:t>155 709 bénéficiaires accompagnés </a:t>
          </a:r>
        </a:p>
      </dsp:txBody>
      <dsp:txXfrm>
        <a:off x="4179841" y="1012178"/>
        <a:ext cx="2891794" cy="690715"/>
      </dsp:txXfrm>
    </dsp:sp>
    <dsp:sp modelId="{780AEEEB-DEE4-4C12-85A9-0DBAE9E404C9}">
      <dsp:nvSpPr>
        <dsp:cNvPr id="0" name=""/>
        <dsp:cNvSpPr/>
      </dsp:nvSpPr>
      <dsp:spPr>
        <a:xfrm rot="5400000">
          <a:off x="5561540" y="1788580"/>
          <a:ext cx="128396" cy="128396"/>
        </a:xfrm>
        <a:prstGeom prst="rightArrow">
          <a:avLst>
            <a:gd name="adj1" fmla="val 667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25F83DE-FBD3-4FF2-B372-CB01A008BE87}">
      <dsp:nvSpPr>
        <dsp:cNvPr id="0" name=""/>
        <dsp:cNvSpPr/>
      </dsp:nvSpPr>
      <dsp:spPr>
        <a:xfrm>
          <a:off x="4158352" y="1981174"/>
          <a:ext cx="2934772" cy="733693"/>
        </a:xfrm>
        <a:prstGeom prst="roundRect">
          <a:avLst>
            <a:gd name="adj" fmla="val 1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fr-FR" sz="1100" kern="1200" dirty="0">
              <a:latin typeface="DINPro" panose="020B0504020101020102" pitchFamily="34" charset="0"/>
            </a:rPr>
            <a:t>Au niveau du </a:t>
          </a:r>
          <a:r>
            <a:rPr lang="fr-FR" sz="1100" b="1" kern="1200" dirty="0">
              <a:latin typeface="DINPro" panose="020B0504020101020102" pitchFamily="34" charset="0"/>
            </a:rPr>
            <a:t>réseau Eva </a:t>
          </a:r>
          <a:r>
            <a:rPr lang="fr-FR" sz="1100" kern="1200" dirty="0">
              <a:latin typeface="DINPro" panose="020B0504020101020102" pitchFamily="34" charset="0"/>
            </a:rPr>
            <a:t>: 84 588 bénéficiaires accompagnés, soit 54 % des accompagnements </a:t>
          </a:r>
        </a:p>
      </dsp:txBody>
      <dsp:txXfrm>
        <a:off x="4179841" y="2002663"/>
        <a:ext cx="2891794" cy="690715"/>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4B3C88-8609-4D01-9CC6-D4B64047C2E3}">
      <dsp:nvSpPr>
        <dsp:cNvPr id="0" name=""/>
        <dsp:cNvSpPr/>
      </dsp:nvSpPr>
      <dsp:spPr>
        <a:xfrm>
          <a:off x="1082" y="74564"/>
          <a:ext cx="1772682" cy="1772682"/>
        </a:xfrm>
        <a:prstGeom prst="ellipse">
          <a:avLst/>
        </a:prstGeom>
        <a:solidFill>
          <a:srgbClr val="76974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r>
            <a:rPr lang="fr-FR" sz="1300" b="1" kern="1200" dirty="0">
              <a:latin typeface="DINPro" panose="020B0504020101020102" pitchFamily="34" charset="0"/>
            </a:rPr>
            <a:t>6 réunions CTL </a:t>
          </a:r>
        </a:p>
        <a:p>
          <a:pPr marL="0" lvl="0" indent="0" algn="ctr" defTabSz="577850">
            <a:lnSpc>
              <a:spcPct val="90000"/>
            </a:lnSpc>
            <a:spcBef>
              <a:spcPct val="0"/>
            </a:spcBef>
            <a:spcAft>
              <a:spcPct val="35000"/>
            </a:spcAft>
            <a:buNone/>
          </a:pPr>
          <a:r>
            <a:rPr lang="fr-FR" sz="1100" kern="1200" dirty="0">
              <a:latin typeface="DINPro" panose="020B0504020101020102" pitchFamily="34" charset="0"/>
            </a:rPr>
            <a:t>6 en 2022</a:t>
          </a:r>
        </a:p>
      </dsp:txBody>
      <dsp:txXfrm>
        <a:off x="260685" y="334167"/>
        <a:ext cx="1253476" cy="1253476"/>
      </dsp:txXfrm>
    </dsp:sp>
    <dsp:sp modelId="{2C4C989C-BE29-4B11-8F8D-0415E8F7825F}">
      <dsp:nvSpPr>
        <dsp:cNvPr id="0" name=""/>
        <dsp:cNvSpPr/>
      </dsp:nvSpPr>
      <dsp:spPr>
        <a:xfrm>
          <a:off x="1773764" y="74564"/>
          <a:ext cx="1772682" cy="1772682"/>
        </a:xfrm>
        <a:prstGeom prst="ellipse">
          <a:avLst/>
        </a:prstGeom>
        <a:solidFill>
          <a:srgbClr val="C29CC7"/>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r>
            <a:rPr lang="fr-FR" sz="1300" b="1" kern="1200" dirty="0">
              <a:latin typeface="DINPro" panose="020B0504020101020102" pitchFamily="34" charset="0"/>
            </a:rPr>
            <a:t>6 réunions CNL</a:t>
          </a:r>
        </a:p>
        <a:p>
          <a:pPr marL="0" lvl="0" indent="0" algn="ctr" defTabSz="577850">
            <a:lnSpc>
              <a:spcPct val="90000"/>
            </a:lnSpc>
            <a:spcBef>
              <a:spcPct val="0"/>
            </a:spcBef>
            <a:spcAft>
              <a:spcPct val="35000"/>
            </a:spcAft>
            <a:buNone/>
          </a:pPr>
          <a:r>
            <a:rPr lang="fr-FR" sz="1100" kern="1200" dirty="0">
              <a:latin typeface="DINPro" panose="020B0504020101020102" pitchFamily="34" charset="0"/>
            </a:rPr>
            <a:t>3 en 2022 / 3 en 2023</a:t>
          </a:r>
        </a:p>
      </dsp:txBody>
      <dsp:txXfrm>
        <a:off x="2033367" y="334167"/>
        <a:ext cx="1253476" cy="1253476"/>
      </dsp:txXfrm>
    </dsp:sp>
    <dsp:sp modelId="{6ACCC850-ABC4-408D-A2BA-4B3747C86E0C}">
      <dsp:nvSpPr>
        <dsp:cNvPr id="0" name=""/>
        <dsp:cNvSpPr/>
      </dsp:nvSpPr>
      <dsp:spPr>
        <a:xfrm>
          <a:off x="3546446" y="74564"/>
          <a:ext cx="1772682" cy="1772682"/>
        </a:xfrm>
        <a:prstGeom prst="ellipse">
          <a:avLst/>
        </a:prstGeom>
        <a:solidFill>
          <a:srgbClr val="1B345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r>
            <a:rPr lang="fr-FR" sz="1300" b="1" kern="1200" dirty="0">
              <a:latin typeface="DINPro" panose="020B0504020101020102" pitchFamily="34" charset="0"/>
            </a:rPr>
            <a:t>20 Audits de surveillance </a:t>
          </a:r>
        </a:p>
        <a:p>
          <a:pPr marL="0" lvl="0" indent="0" algn="ctr" defTabSz="577850">
            <a:lnSpc>
              <a:spcPct val="90000"/>
            </a:lnSpc>
            <a:spcBef>
              <a:spcPct val="0"/>
            </a:spcBef>
            <a:spcAft>
              <a:spcPct val="35000"/>
            </a:spcAft>
            <a:buNone/>
          </a:pPr>
          <a:r>
            <a:rPr lang="fr-FR" sz="1100" kern="1200" dirty="0">
              <a:latin typeface="DINPro" panose="020B0504020101020102" pitchFamily="34" charset="0"/>
            </a:rPr>
            <a:t>8 en 2022 / 12 en 2023</a:t>
          </a:r>
        </a:p>
      </dsp:txBody>
      <dsp:txXfrm>
        <a:off x="3806049" y="334167"/>
        <a:ext cx="1253476" cy="1253476"/>
      </dsp:txXfrm>
    </dsp:sp>
    <dsp:sp modelId="{51EF20DD-C378-428F-9BB3-E47E6A173B97}">
      <dsp:nvSpPr>
        <dsp:cNvPr id="0" name=""/>
        <dsp:cNvSpPr/>
      </dsp:nvSpPr>
      <dsp:spPr>
        <a:xfrm>
          <a:off x="5319129" y="74564"/>
          <a:ext cx="1772682" cy="1772682"/>
        </a:xfrm>
        <a:prstGeom prst="ellipse">
          <a:avLst/>
        </a:prstGeom>
        <a:solidFill>
          <a:srgbClr val="E3722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r>
            <a:rPr lang="fr-FR" sz="1200" b="1" kern="1200" dirty="0">
              <a:latin typeface="DINPro" panose="020B0504020101020102" pitchFamily="34" charset="0"/>
            </a:rPr>
            <a:t>4 audits complémentaires</a:t>
          </a:r>
        </a:p>
        <a:p>
          <a:pPr marL="0" lvl="0" indent="0" algn="ctr" defTabSz="533400">
            <a:lnSpc>
              <a:spcPct val="90000"/>
            </a:lnSpc>
            <a:spcBef>
              <a:spcPct val="0"/>
            </a:spcBef>
            <a:spcAft>
              <a:spcPct val="35000"/>
            </a:spcAft>
            <a:buNone/>
          </a:pPr>
          <a:r>
            <a:rPr lang="fr-FR" sz="1100" kern="1200" dirty="0">
              <a:latin typeface="DINPro" panose="020B0504020101020102" pitchFamily="34" charset="0"/>
            </a:rPr>
            <a:t>2 en 2022 / 2 en 2023</a:t>
          </a:r>
        </a:p>
      </dsp:txBody>
      <dsp:txXfrm>
        <a:off x="5578732" y="334167"/>
        <a:ext cx="1253476" cy="1253476"/>
      </dsp:txXfrm>
    </dsp:sp>
    <dsp:sp modelId="{77624C92-3422-443A-83EE-C7BD858B7D20}">
      <dsp:nvSpPr>
        <dsp:cNvPr id="0" name=""/>
        <dsp:cNvSpPr/>
      </dsp:nvSpPr>
      <dsp:spPr>
        <a:xfrm>
          <a:off x="7091811" y="74564"/>
          <a:ext cx="1772682" cy="1772682"/>
        </a:xfrm>
        <a:prstGeom prst="ellipse">
          <a:avLst/>
        </a:prstGeom>
        <a:solidFill>
          <a:srgbClr val="D7427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r>
            <a:rPr lang="fr-FR" sz="1300" b="1" kern="1200" dirty="0">
              <a:latin typeface="DINPro" panose="020B0504020101020102" pitchFamily="34" charset="0"/>
            </a:rPr>
            <a:t>4 demandes d’extension </a:t>
          </a:r>
          <a:r>
            <a:rPr lang="fr-FR" sz="1300" kern="1200" dirty="0">
              <a:latin typeface="DINPro" panose="020B0504020101020102" pitchFamily="34" charset="0"/>
            </a:rPr>
            <a:t>demandées </a:t>
          </a:r>
        </a:p>
        <a:p>
          <a:pPr marL="0" lvl="0" indent="0" algn="ctr" defTabSz="577850">
            <a:lnSpc>
              <a:spcPct val="90000"/>
            </a:lnSpc>
            <a:spcBef>
              <a:spcPct val="0"/>
            </a:spcBef>
            <a:spcAft>
              <a:spcPct val="35000"/>
            </a:spcAft>
            <a:buNone/>
          </a:pPr>
          <a:r>
            <a:rPr lang="fr-FR" sz="1100" kern="1200" dirty="0">
              <a:latin typeface="DINPro" panose="020B0504020101020102" pitchFamily="34" charset="0"/>
            </a:rPr>
            <a:t>Accompagnement VAE </a:t>
          </a:r>
        </a:p>
      </dsp:txBody>
      <dsp:txXfrm>
        <a:off x="7351414" y="334167"/>
        <a:ext cx="1253476" cy="1253476"/>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BFEB7A-C693-4B27-8467-B899BAB4709D}">
      <dsp:nvSpPr>
        <dsp:cNvPr id="0" name=""/>
        <dsp:cNvSpPr/>
      </dsp:nvSpPr>
      <dsp:spPr>
        <a:xfrm>
          <a:off x="612097" y="564667"/>
          <a:ext cx="5935511" cy="3187541"/>
        </a:xfrm>
        <a:prstGeom prst="rect">
          <a:avLst/>
        </a:prstGeom>
        <a:solidFill>
          <a:schemeClr val="bg1">
            <a:lumMod val="9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8C8FDD3-F912-4461-83F3-A4160873F544}">
      <dsp:nvSpPr>
        <dsp:cNvPr id="0" name=""/>
        <dsp:cNvSpPr/>
      </dsp:nvSpPr>
      <dsp:spPr>
        <a:xfrm>
          <a:off x="793528" y="1002201"/>
          <a:ext cx="2763667" cy="26312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t" anchorCtr="0">
          <a:noAutofit/>
        </a:bodyPr>
        <a:lstStyle/>
        <a:p>
          <a:pPr marL="0" lvl="0" indent="0" algn="ctr" defTabSz="533400">
            <a:lnSpc>
              <a:spcPct val="90000"/>
            </a:lnSpc>
            <a:spcBef>
              <a:spcPct val="0"/>
            </a:spcBef>
            <a:spcAft>
              <a:spcPct val="35000"/>
            </a:spcAft>
            <a:buNone/>
          </a:pPr>
          <a:r>
            <a:rPr lang="fr-FR" sz="1200" b="1" kern="1200" dirty="0">
              <a:solidFill>
                <a:srgbClr val="A71D17"/>
              </a:solidFill>
              <a:latin typeface="DINPro" panose="020B0504020101020102" pitchFamily="34" charset="0"/>
            </a:rPr>
            <a:t>POINTS </a:t>
          </a:r>
          <a:r>
            <a:rPr lang="fr-FR" sz="1200" b="1" kern="1200" dirty="0">
              <a:solidFill>
                <a:srgbClr val="A71D17"/>
              </a:solidFill>
              <a:latin typeface="DINPro" panose="020B0504020101020102" pitchFamily="34" charset="0"/>
              <a:ea typeface="+mn-ea"/>
              <a:cs typeface="+mn-cs"/>
            </a:rPr>
            <a:t>POSITIFS</a:t>
          </a:r>
          <a:r>
            <a:rPr lang="fr-FR" sz="1200" b="1" kern="1200" dirty="0">
              <a:solidFill>
                <a:srgbClr val="A71D17"/>
              </a:solidFill>
              <a:latin typeface="DINPro" panose="020B0504020101020102" pitchFamily="34" charset="0"/>
            </a:rPr>
            <a:t> </a:t>
          </a:r>
        </a:p>
        <a:p>
          <a:pPr marL="0" lvl="0" indent="0" algn="just" defTabSz="533400">
            <a:lnSpc>
              <a:spcPct val="90000"/>
            </a:lnSpc>
            <a:spcBef>
              <a:spcPct val="0"/>
            </a:spcBef>
            <a:spcAft>
              <a:spcPct val="35000"/>
            </a:spcAft>
            <a:buNone/>
          </a:pPr>
          <a:r>
            <a:rPr lang="fr-FR" sz="1100" kern="1200" dirty="0">
              <a:latin typeface="DINPro" panose="020B0504020101020102" pitchFamily="34" charset="0"/>
            </a:rPr>
            <a:t>- </a:t>
          </a:r>
          <a:r>
            <a:rPr lang="fr-FR" sz="1100" kern="1200" dirty="0">
              <a:solidFill>
                <a:srgbClr val="000000"/>
              </a:solidFill>
              <a:effectLst/>
              <a:latin typeface="DINPro" panose="020B0504020101020102" pitchFamily="34" charset="0"/>
              <a:ea typeface="Times New Roman" panose="02020603050405020304" pitchFamily="18" charset="0"/>
              <a:cs typeface="Times New Roman" panose="02020603050405020304" pitchFamily="18" charset="0"/>
            </a:rPr>
            <a:t>Qualiopi bien intégré dans la structure du label OBCAQT</a:t>
          </a:r>
        </a:p>
        <a:p>
          <a:pPr marL="0" lvl="0" indent="0" algn="just" defTabSz="533400">
            <a:lnSpc>
              <a:spcPct val="90000"/>
            </a:lnSpc>
            <a:spcBef>
              <a:spcPct val="0"/>
            </a:spcBef>
            <a:spcAft>
              <a:spcPct val="35000"/>
            </a:spcAft>
            <a:buNone/>
          </a:pPr>
          <a:endParaRPr lang="fr-FR" sz="500" kern="1200" dirty="0">
            <a:solidFill>
              <a:srgbClr val="000000"/>
            </a:solidFill>
            <a:effectLst/>
            <a:latin typeface="DINPro" panose="020B0504020101020102" pitchFamily="34" charset="0"/>
            <a:ea typeface="Times New Roman" panose="02020603050405020304" pitchFamily="18" charset="0"/>
            <a:cs typeface="Times New Roman" panose="02020603050405020304" pitchFamily="18" charset="0"/>
          </a:endParaRPr>
        </a:p>
        <a:p>
          <a:pPr marL="0" lvl="0" indent="0" algn="just" defTabSz="533400">
            <a:lnSpc>
              <a:spcPct val="90000"/>
            </a:lnSpc>
            <a:spcBef>
              <a:spcPct val="0"/>
            </a:spcBef>
            <a:spcAft>
              <a:spcPct val="35000"/>
            </a:spcAft>
            <a:buNone/>
          </a:pPr>
          <a:r>
            <a:rPr lang="fr-FR" sz="1100" kern="1200" dirty="0">
              <a:solidFill>
                <a:srgbClr val="000000"/>
              </a:solidFill>
              <a:effectLst/>
              <a:latin typeface="DINPro" panose="020B0504020101020102" pitchFamily="34" charset="0"/>
              <a:ea typeface="Times New Roman" panose="02020603050405020304" pitchFamily="18" charset="0"/>
              <a:cs typeface="Times New Roman" panose="02020603050405020304" pitchFamily="18" charset="0"/>
            </a:rPr>
            <a:t>- La réalisation d'audit interne annuel dans chaque structure</a:t>
          </a:r>
        </a:p>
        <a:p>
          <a:pPr marL="0" lvl="0" indent="0" algn="just" defTabSz="533400">
            <a:lnSpc>
              <a:spcPct val="90000"/>
            </a:lnSpc>
            <a:spcBef>
              <a:spcPct val="0"/>
            </a:spcBef>
            <a:spcAft>
              <a:spcPct val="35000"/>
            </a:spcAft>
            <a:buNone/>
          </a:pPr>
          <a:endParaRPr lang="fr-FR" sz="500" kern="1200" dirty="0">
            <a:solidFill>
              <a:srgbClr val="000000"/>
            </a:solidFill>
            <a:effectLst/>
            <a:latin typeface="DINPro" panose="020B0504020101020102" pitchFamily="34" charset="0"/>
            <a:ea typeface="Times New Roman" panose="02020603050405020304" pitchFamily="18" charset="0"/>
            <a:cs typeface="Times New Roman" panose="02020603050405020304" pitchFamily="18" charset="0"/>
          </a:endParaRPr>
        </a:p>
        <a:p>
          <a:pPr marL="0" lvl="0" indent="0" algn="just" defTabSz="533400">
            <a:lnSpc>
              <a:spcPct val="90000"/>
            </a:lnSpc>
            <a:spcBef>
              <a:spcPct val="0"/>
            </a:spcBef>
            <a:spcAft>
              <a:spcPct val="35000"/>
            </a:spcAft>
            <a:buNone/>
          </a:pPr>
          <a:r>
            <a:rPr lang="fr-FR" sz="1100" kern="1200" dirty="0">
              <a:solidFill>
                <a:srgbClr val="000000"/>
              </a:solidFill>
              <a:effectLst/>
              <a:latin typeface="DINPro" panose="020B0504020101020102" pitchFamily="34" charset="0"/>
              <a:ea typeface="Times New Roman" panose="02020603050405020304" pitchFamily="18" charset="0"/>
              <a:cs typeface="Times New Roman" panose="02020603050405020304" pitchFamily="18" charset="0"/>
            </a:rPr>
            <a:t>- Le rôle actif du CNL qui entend l'auditeur ainsi que la structure auditée</a:t>
          </a:r>
        </a:p>
        <a:p>
          <a:pPr marL="0" lvl="0" indent="0" algn="just" defTabSz="533400">
            <a:lnSpc>
              <a:spcPct val="90000"/>
            </a:lnSpc>
            <a:spcBef>
              <a:spcPct val="0"/>
            </a:spcBef>
            <a:spcAft>
              <a:spcPct val="35000"/>
            </a:spcAft>
            <a:buNone/>
          </a:pPr>
          <a:endParaRPr lang="fr-FR" sz="500" kern="1200" dirty="0">
            <a:solidFill>
              <a:srgbClr val="000000"/>
            </a:solidFill>
            <a:effectLst/>
            <a:latin typeface="DINPro" panose="020B0504020101020102" pitchFamily="34" charset="0"/>
            <a:ea typeface="Times New Roman" panose="02020603050405020304" pitchFamily="18" charset="0"/>
            <a:cs typeface="Times New Roman" panose="02020603050405020304" pitchFamily="18" charset="0"/>
          </a:endParaRPr>
        </a:p>
        <a:p>
          <a:pPr marL="0" lvl="0" indent="0" algn="just" defTabSz="533400">
            <a:lnSpc>
              <a:spcPct val="90000"/>
            </a:lnSpc>
            <a:spcBef>
              <a:spcPct val="0"/>
            </a:spcBef>
            <a:spcAft>
              <a:spcPct val="35000"/>
            </a:spcAft>
            <a:buNone/>
          </a:pPr>
          <a:r>
            <a:rPr lang="fr-FR" sz="1100" kern="1200" dirty="0">
              <a:solidFill>
                <a:srgbClr val="000000"/>
              </a:solidFill>
              <a:effectLst/>
              <a:latin typeface="DINPro" panose="020B0504020101020102" pitchFamily="34" charset="0"/>
              <a:ea typeface="Times New Roman" panose="02020603050405020304" pitchFamily="18" charset="0"/>
              <a:cs typeface="Times New Roman" panose="02020603050405020304" pitchFamily="18" charset="0"/>
            </a:rPr>
            <a:t>- La présentation des premiers éléments et des premières conclusions à l'établissement lors de la réunion de clôture </a:t>
          </a:r>
          <a:endParaRPr lang="fr-FR" sz="1100" kern="1200" dirty="0">
            <a:latin typeface="DINPro" panose="020B0504020101020102" pitchFamily="34" charset="0"/>
          </a:endParaRPr>
        </a:p>
      </dsp:txBody>
      <dsp:txXfrm>
        <a:off x="793528" y="1002201"/>
        <a:ext cx="2763667" cy="2631205"/>
      </dsp:txXfrm>
    </dsp:sp>
    <dsp:sp modelId="{923BD657-557E-409A-927F-916F7008A823}">
      <dsp:nvSpPr>
        <dsp:cNvPr id="0" name=""/>
        <dsp:cNvSpPr/>
      </dsp:nvSpPr>
      <dsp:spPr>
        <a:xfrm>
          <a:off x="3618762" y="1002201"/>
          <a:ext cx="2763667" cy="26312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t" anchorCtr="0">
          <a:noAutofit/>
        </a:bodyPr>
        <a:lstStyle/>
        <a:p>
          <a:pPr marL="0" lvl="0" indent="0" algn="ctr" defTabSz="533400">
            <a:lnSpc>
              <a:spcPct val="90000"/>
            </a:lnSpc>
            <a:spcBef>
              <a:spcPct val="0"/>
            </a:spcBef>
            <a:spcAft>
              <a:spcPct val="35000"/>
            </a:spcAft>
            <a:buNone/>
          </a:pPr>
          <a:r>
            <a:rPr lang="fr-FR" sz="1200" b="1" kern="1200" dirty="0">
              <a:solidFill>
                <a:srgbClr val="A71D17"/>
              </a:solidFill>
              <a:latin typeface="DINPro" panose="020B0504020101020102" pitchFamily="34" charset="0"/>
            </a:rPr>
            <a:t>POINTS DE VIGILANCE  </a:t>
          </a:r>
        </a:p>
        <a:p>
          <a:pPr marL="0" lvl="0" indent="0" algn="just" defTabSz="533400">
            <a:lnSpc>
              <a:spcPct val="90000"/>
            </a:lnSpc>
            <a:spcBef>
              <a:spcPct val="0"/>
            </a:spcBef>
            <a:spcAft>
              <a:spcPct val="35000"/>
            </a:spcAft>
            <a:buNone/>
          </a:pPr>
          <a:r>
            <a:rPr lang="fr-FR" sz="1200" kern="1200" dirty="0">
              <a:latin typeface="DINPro" panose="020B0504020101020102" pitchFamily="34" charset="0"/>
            </a:rPr>
            <a:t>- </a:t>
          </a:r>
          <a:r>
            <a:rPr lang="fr-FR" sz="1200" kern="1200" dirty="0">
              <a:solidFill>
                <a:srgbClr val="000000"/>
              </a:solidFill>
              <a:latin typeface="DINPro" panose="020B0504020101020102" pitchFamily="34" charset="0"/>
              <a:cs typeface="Times New Roman" panose="02020603050405020304" pitchFamily="18" charset="0"/>
            </a:rPr>
            <a:t>Les multiples fonctions du responsable qualité</a:t>
          </a:r>
        </a:p>
        <a:p>
          <a:pPr marL="0" lvl="0" indent="0" algn="just" defTabSz="533400">
            <a:lnSpc>
              <a:spcPct val="90000"/>
            </a:lnSpc>
            <a:spcBef>
              <a:spcPct val="0"/>
            </a:spcBef>
            <a:spcAft>
              <a:spcPct val="35000"/>
            </a:spcAft>
            <a:buNone/>
          </a:pPr>
          <a:endParaRPr lang="fr-FR" sz="500" strike="sngStrike" kern="1200" dirty="0">
            <a:solidFill>
              <a:srgbClr val="000000"/>
            </a:solidFill>
            <a:latin typeface="DINPro" panose="020B0504020101020102" pitchFamily="34" charset="0"/>
            <a:cs typeface="Times New Roman" panose="02020603050405020304" pitchFamily="18" charset="0"/>
          </a:endParaRPr>
        </a:p>
        <a:p>
          <a:pPr marL="0" lvl="0" indent="0" algn="just" defTabSz="533400">
            <a:lnSpc>
              <a:spcPct val="90000"/>
            </a:lnSpc>
            <a:spcBef>
              <a:spcPct val="0"/>
            </a:spcBef>
            <a:spcAft>
              <a:spcPct val="35000"/>
            </a:spcAft>
            <a:buNone/>
          </a:pPr>
          <a:r>
            <a:rPr lang="fr-FR" sz="1200" strike="noStrike" kern="1200" dirty="0">
              <a:solidFill>
                <a:srgbClr val="000000"/>
              </a:solidFill>
              <a:effectLst/>
              <a:latin typeface="DINPro" panose="020B0504020101020102" pitchFamily="34" charset="0"/>
              <a:cs typeface="Times New Roman" panose="02020603050405020304" pitchFamily="18" charset="0"/>
            </a:rPr>
            <a:t>- </a:t>
          </a:r>
          <a:r>
            <a:rPr lang="fr-FR" sz="1200" strike="noStrike" kern="1200" dirty="0">
              <a:solidFill>
                <a:srgbClr val="000000"/>
              </a:solidFill>
              <a:latin typeface="DINPro" panose="020B0504020101020102" pitchFamily="34" charset="0"/>
              <a:cs typeface="Times New Roman" panose="02020603050405020304" pitchFamily="18" charset="0"/>
            </a:rPr>
            <a:t>Nécessité  de renforcer l’équipe des auditeurs externes</a:t>
          </a:r>
          <a:endParaRPr lang="fr-FR" sz="1200" strike="noStrike" kern="1200" dirty="0">
            <a:latin typeface="DINPro" panose="020B0504020101020102" pitchFamily="34" charset="0"/>
          </a:endParaRPr>
        </a:p>
      </dsp:txBody>
      <dsp:txXfrm>
        <a:off x="3618762" y="1002201"/>
        <a:ext cx="2763667" cy="2631205"/>
      </dsp:txXfrm>
    </dsp:sp>
    <dsp:sp modelId="{DACF5FB9-057F-4244-8DF2-EF0489BEBED2}">
      <dsp:nvSpPr>
        <dsp:cNvPr id="0" name=""/>
        <dsp:cNvSpPr/>
      </dsp:nvSpPr>
      <dsp:spPr>
        <a:xfrm>
          <a:off x="0" y="26986"/>
          <a:ext cx="1162929" cy="1162929"/>
        </a:xfrm>
        <a:prstGeom prst="plus">
          <a:avLst>
            <a:gd name="adj" fmla="val 32810"/>
          </a:avLst>
        </a:prstGeom>
        <a:solidFill>
          <a:srgbClr val="1B345C"/>
        </a:solidFill>
        <a:ln w="2540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sp>
    <dsp:sp modelId="{2498AE4A-6D3F-4024-A782-A1C2A77E0B2F}">
      <dsp:nvSpPr>
        <dsp:cNvPr id="0" name=""/>
        <dsp:cNvSpPr/>
      </dsp:nvSpPr>
      <dsp:spPr>
        <a:xfrm>
          <a:off x="5746238" y="445203"/>
          <a:ext cx="1094521" cy="375082"/>
        </a:xfrm>
        <a:prstGeom prst="rect">
          <a:avLst/>
        </a:prstGeom>
        <a:solidFill>
          <a:srgbClr val="1B345C"/>
        </a:solidFill>
        <a:ln w="2540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sp>
    <dsp:sp modelId="{7049EA54-0F49-4504-9935-571FC0F6329C}">
      <dsp:nvSpPr>
        <dsp:cNvPr id="0" name=""/>
        <dsp:cNvSpPr/>
      </dsp:nvSpPr>
      <dsp:spPr>
        <a:xfrm>
          <a:off x="3591398" y="1007828"/>
          <a:ext cx="684" cy="2513054"/>
        </a:xfrm>
        <a:prstGeom prst="line">
          <a:avLst/>
        </a:prstGeom>
        <a:noFill/>
        <a:ln w="25400" cap="flat" cmpd="sng" algn="ctr">
          <a:solidFill>
            <a:srgbClr val="C00000"/>
          </a:solidFill>
          <a:prstDash val="solid"/>
        </a:ln>
        <a:effectLst/>
      </dsp:spPr>
      <dsp:style>
        <a:lnRef idx="2">
          <a:scrgbClr r="0" g="0" b="0"/>
        </a:lnRef>
        <a:fillRef idx="0">
          <a:scrgbClr r="0" g="0" b="0"/>
        </a:fillRef>
        <a:effectRef idx="0">
          <a:scrgbClr r="0" g="0" b="0"/>
        </a:effectRef>
        <a:fontRef idx="minor"/>
      </dsp:style>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23CCB2-C549-4D9F-BAA3-8C7C723C6799}">
      <dsp:nvSpPr>
        <dsp:cNvPr id="0" name=""/>
        <dsp:cNvSpPr/>
      </dsp:nvSpPr>
      <dsp:spPr>
        <a:xfrm>
          <a:off x="462229" y="0"/>
          <a:ext cx="1873309" cy="1257310"/>
        </a:xfrm>
        <a:prstGeom prst="rightArrow">
          <a:avLst>
            <a:gd name="adj1" fmla="val 70000"/>
            <a:gd name="adj2" fmla="val 50000"/>
          </a:avLst>
        </a:prstGeom>
        <a:gradFill flip="none" rotWithShape="0">
          <a:gsLst>
            <a:gs pos="0">
              <a:schemeClr val="accent5">
                <a:lumMod val="75000"/>
                <a:tint val="66000"/>
                <a:satMod val="160000"/>
              </a:schemeClr>
            </a:gs>
            <a:gs pos="50000">
              <a:schemeClr val="accent5">
                <a:lumMod val="75000"/>
                <a:tint val="44500"/>
                <a:satMod val="160000"/>
              </a:schemeClr>
            </a:gs>
            <a:gs pos="100000">
              <a:schemeClr val="accent5">
                <a:lumMod val="75000"/>
                <a:tint val="23500"/>
                <a:satMod val="160000"/>
              </a:schemeClr>
            </a:gs>
          </a:gsLst>
          <a:lin ang="0" scaled="1"/>
          <a:tileRect/>
        </a:gra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7620" rIns="15240" bIns="7620" numCol="1" spcCol="1270" anchor="ctr" anchorCtr="0">
          <a:noAutofit/>
        </a:bodyPr>
        <a:lstStyle/>
        <a:p>
          <a:pPr marL="0" lvl="0" indent="0" algn="ctr" defTabSz="533400">
            <a:lnSpc>
              <a:spcPct val="90000"/>
            </a:lnSpc>
            <a:spcBef>
              <a:spcPct val="0"/>
            </a:spcBef>
            <a:spcAft>
              <a:spcPct val="35000"/>
            </a:spcAft>
            <a:buNone/>
          </a:pPr>
          <a:r>
            <a:rPr lang="fr-FR" sz="1200" b="1" kern="1200" dirty="0">
              <a:effectLst/>
              <a:latin typeface="DINPro" panose="020B0504020101020102" pitchFamily="34" charset="0"/>
            </a:rPr>
            <a:t>Comptes conseillers</a:t>
          </a:r>
        </a:p>
      </dsp:txBody>
      <dsp:txXfrm>
        <a:off x="930556" y="188597"/>
        <a:ext cx="964923" cy="880117"/>
      </dsp:txXfrm>
    </dsp:sp>
    <dsp:sp modelId="{0BB8B365-81F3-4670-97CC-2DDE0796B0DF}">
      <dsp:nvSpPr>
        <dsp:cNvPr id="0" name=""/>
        <dsp:cNvSpPr/>
      </dsp:nvSpPr>
      <dsp:spPr>
        <a:xfrm>
          <a:off x="124552" y="277298"/>
          <a:ext cx="719181" cy="719181"/>
        </a:xfrm>
        <a:prstGeom prst="ellipse">
          <a:avLst/>
        </a:prstGeom>
        <a:solidFill>
          <a:schemeClr val="accent5">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fr-FR" sz="1600" b="1" kern="1200" dirty="0">
              <a:effectLst/>
              <a:latin typeface="DINPro" panose="020B0504020101020102" pitchFamily="34" charset="0"/>
            </a:rPr>
            <a:t>367</a:t>
          </a:r>
          <a:r>
            <a:rPr lang="fr-FR" sz="1500" kern="1200" dirty="0">
              <a:effectLst/>
              <a:latin typeface="DINPro" panose="020B0504020101020102" pitchFamily="34" charset="0"/>
            </a:rPr>
            <a:t> </a:t>
          </a:r>
          <a:r>
            <a:rPr lang="fr-FR" sz="1200" kern="1200" dirty="0">
              <a:effectLst/>
              <a:latin typeface="DINPro" panose="020B0504020101020102" pitchFamily="34" charset="0"/>
            </a:rPr>
            <a:t>/952</a:t>
          </a:r>
        </a:p>
      </dsp:txBody>
      <dsp:txXfrm>
        <a:off x="229874" y="382620"/>
        <a:ext cx="508537" cy="508537"/>
      </dsp:txXfrm>
    </dsp:sp>
    <dsp:sp modelId="{FDCB63B4-E133-4220-9FDC-384F336AC0F4}">
      <dsp:nvSpPr>
        <dsp:cNvPr id="0" name=""/>
        <dsp:cNvSpPr/>
      </dsp:nvSpPr>
      <dsp:spPr>
        <a:xfrm>
          <a:off x="2709560" y="0"/>
          <a:ext cx="2421641" cy="1257310"/>
        </a:xfrm>
        <a:prstGeom prst="rightArrow">
          <a:avLst>
            <a:gd name="adj1" fmla="val 70000"/>
            <a:gd name="adj2" fmla="val 50000"/>
          </a:avLst>
        </a:prstGeom>
        <a:gradFill flip="none" rotWithShape="0">
          <a:gsLst>
            <a:gs pos="0">
              <a:schemeClr val="accent5">
                <a:lumMod val="75000"/>
                <a:tint val="66000"/>
                <a:satMod val="160000"/>
              </a:schemeClr>
            </a:gs>
            <a:gs pos="50000">
              <a:schemeClr val="accent5">
                <a:lumMod val="75000"/>
                <a:tint val="44500"/>
                <a:satMod val="160000"/>
              </a:schemeClr>
            </a:gs>
            <a:gs pos="100000">
              <a:schemeClr val="accent5">
                <a:lumMod val="75000"/>
                <a:tint val="23500"/>
                <a:satMod val="160000"/>
              </a:schemeClr>
            </a:gs>
          </a:gsLst>
          <a:lin ang="0" scaled="1"/>
          <a:tileRect/>
        </a:gra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7620" rIns="15240" bIns="7620" numCol="1" spcCol="1270" anchor="ctr" anchorCtr="0">
          <a:noAutofit/>
        </a:bodyPr>
        <a:lstStyle/>
        <a:p>
          <a:pPr marL="0" lvl="0" indent="0" algn="ctr" defTabSz="533400">
            <a:lnSpc>
              <a:spcPct val="90000"/>
            </a:lnSpc>
            <a:spcBef>
              <a:spcPct val="0"/>
            </a:spcBef>
            <a:spcAft>
              <a:spcPct val="35000"/>
            </a:spcAft>
            <a:buNone/>
          </a:pPr>
          <a:r>
            <a:rPr lang="fr-FR" sz="1200" b="1" kern="1200" dirty="0">
              <a:effectLst/>
              <a:latin typeface="DINPro" panose="020B0504020101020102" pitchFamily="34" charset="0"/>
            </a:rPr>
            <a:t>Comptes bénéficiaires Module « découverte »</a:t>
          </a:r>
        </a:p>
      </dsp:txBody>
      <dsp:txXfrm>
        <a:off x="3314971" y="188597"/>
        <a:ext cx="1376173" cy="880117"/>
      </dsp:txXfrm>
    </dsp:sp>
    <dsp:sp modelId="{50D2A61F-E2DC-4A74-A586-A337A2C8B4DD}">
      <dsp:nvSpPr>
        <dsp:cNvPr id="0" name=""/>
        <dsp:cNvSpPr/>
      </dsp:nvSpPr>
      <dsp:spPr>
        <a:xfrm>
          <a:off x="2446160" y="99474"/>
          <a:ext cx="1037807" cy="1036052"/>
        </a:xfrm>
        <a:prstGeom prst="ellipse">
          <a:avLst/>
        </a:prstGeom>
        <a:solidFill>
          <a:schemeClr val="accent5">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fr-FR" sz="1600" b="1" kern="1200" dirty="0">
              <a:effectLst/>
              <a:latin typeface="DINPro" panose="020B0504020101020102" pitchFamily="34" charset="0"/>
            </a:rPr>
            <a:t>112878 </a:t>
          </a:r>
          <a:r>
            <a:rPr lang="fr-FR" sz="1200" kern="1200" dirty="0">
              <a:effectLst/>
              <a:latin typeface="DINPro" panose="020B0504020101020102" pitchFamily="34" charset="0"/>
            </a:rPr>
            <a:t>/191 752</a:t>
          </a:r>
        </a:p>
      </dsp:txBody>
      <dsp:txXfrm>
        <a:off x="2598143" y="251200"/>
        <a:ext cx="733841" cy="732600"/>
      </dsp:txXfrm>
    </dsp:sp>
    <dsp:sp modelId="{16894252-4CCC-493F-B419-AD08B85194D4}">
      <dsp:nvSpPr>
        <dsp:cNvPr id="0" name=""/>
        <dsp:cNvSpPr/>
      </dsp:nvSpPr>
      <dsp:spPr>
        <a:xfrm>
          <a:off x="5448358" y="0"/>
          <a:ext cx="2088071" cy="1257310"/>
        </a:xfrm>
        <a:prstGeom prst="rightArrow">
          <a:avLst>
            <a:gd name="adj1" fmla="val 70000"/>
            <a:gd name="adj2" fmla="val 50000"/>
          </a:avLst>
        </a:prstGeom>
        <a:gradFill flip="none" rotWithShape="0">
          <a:gsLst>
            <a:gs pos="0">
              <a:schemeClr val="accent5">
                <a:lumMod val="75000"/>
                <a:tint val="66000"/>
                <a:satMod val="160000"/>
              </a:schemeClr>
            </a:gs>
            <a:gs pos="50000">
              <a:schemeClr val="accent5">
                <a:lumMod val="75000"/>
                <a:tint val="44500"/>
                <a:satMod val="160000"/>
              </a:schemeClr>
            </a:gs>
            <a:gs pos="100000">
              <a:schemeClr val="accent5">
                <a:lumMod val="75000"/>
                <a:tint val="23500"/>
                <a:satMod val="160000"/>
              </a:schemeClr>
            </a:gs>
          </a:gsLst>
          <a:lin ang="0" scaled="1"/>
          <a:tileRect/>
        </a:gra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7620" rIns="15240" bIns="7620" numCol="1" spcCol="1270" anchor="ctr" anchorCtr="0">
          <a:noAutofit/>
        </a:bodyPr>
        <a:lstStyle/>
        <a:p>
          <a:pPr marL="0" lvl="0" indent="0" algn="ctr" defTabSz="533400">
            <a:lnSpc>
              <a:spcPct val="90000"/>
            </a:lnSpc>
            <a:spcBef>
              <a:spcPct val="0"/>
            </a:spcBef>
            <a:spcAft>
              <a:spcPct val="35000"/>
            </a:spcAft>
            <a:buNone/>
          </a:pPr>
          <a:r>
            <a:rPr lang="fr-FR" sz="1200" b="1" kern="1200" dirty="0">
              <a:effectLst/>
              <a:latin typeface="DINPro" panose="020B0504020101020102" pitchFamily="34" charset="0"/>
            </a:rPr>
            <a:t>Bénéficiaires inscrits à d’autres modules</a:t>
          </a:r>
        </a:p>
      </dsp:txBody>
      <dsp:txXfrm>
        <a:off x="5970376" y="188597"/>
        <a:ext cx="1125995" cy="880117"/>
      </dsp:txXfrm>
    </dsp:sp>
    <dsp:sp modelId="{DE00C98D-E641-46D9-AC35-3F540A14D11A}">
      <dsp:nvSpPr>
        <dsp:cNvPr id="0" name=""/>
        <dsp:cNvSpPr/>
      </dsp:nvSpPr>
      <dsp:spPr>
        <a:xfrm>
          <a:off x="5236401" y="269064"/>
          <a:ext cx="719181" cy="719181"/>
        </a:xfrm>
        <a:prstGeom prst="ellipse">
          <a:avLst/>
        </a:prstGeom>
        <a:solidFill>
          <a:schemeClr val="accent5">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fr-FR" sz="1600" b="1" kern="1200" dirty="0">
              <a:effectLst/>
              <a:latin typeface="DINPro" panose="020B0504020101020102" pitchFamily="34" charset="0"/>
            </a:rPr>
            <a:t>5263 </a:t>
          </a:r>
          <a:r>
            <a:rPr lang="fr-FR" sz="1200" b="0" kern="1200" dirty="0">
              <a:effectLst/>
              <a:latin typeface="DINPro" panose="020B0504020101020102" pitchFamily="34" charset="0"/>
            </a:rPr>
            <a:t>/5863</a:t>
          </a:r>
        </a:p>
      </dsp:txBody>
      <dsp:txXfrm>
        <a:off x="5341723" y="374386"/>
        <a:ext cx="508537" cy="508537"/>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23CCB2-C549-4D9F-BAA3-8C7C723C6799}">
      <dsp:nvSpPr>
        <dsp:cNvPr id="0" name=""/>
        <dsp:cNvSpPr/>
      </dsp:nvSpPr>
      <dsp:spPr>
        <a:xfrm>
          <a:off x="197995" y="0"/>
          <a:ext cx="1966556" cy="1141431"/>
        </a:xfrm>
        <a:prstGeom prst="rightArrow">
          <a:avLst>
            <a:gd name="adj1" fmla="val 70000"/>
            <a:gd name="adj2" fmla="val 50000"/>
          </a:avLst>
        </a:prstGeom>
        <a:gradFill flip="none" rotWithShape="0">
          <a:gsLst>
            <a:gs pos="0">
              <a:srgbClr val="A71D17">
                <a:tint val="66000"/>
                <a:satMod val="160000"/>
              </a:srgbClr>
            </a:gs>
            <a:gs pos="50000">
              <a:srgbClr val="A71D17">
                <a:tint val="44500"/>
                <a:satMod val="160000"/>
              </a:srgbClr>
            </a:gs>
            <a:gs pos="100000">
              <a:srgbClr val="A71D17">
                <a:tint val="23500"/>
                <a:satMod val="160000"/>
              </a:srgbClr>
            </a:gs>
          </a:gsLst>
          <a:lin ang="0" scaled="1"/>
          <a:tileRect/>
        </a:gra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7620" rIns="15240" bIns="7620" numCol="1" spcCol="1270" anchor="ctr" anchorCtr="0">
          <a:noAutofit/>
        </a:bodyPr>
        <a:lstStyle/>
        <a:p>
          <a:pPr marL="0" lvl="0" indent="0" algn="ctr" defTabSz="533400">
            <a:lnSpc>
              <a:spcPct val="90000"/>
            </a:lnSpc>
            <a:spcBef>
              <a:spcPct val="0"/>
            </a:spcBef>
            <a:spcAft>
              <a:spcPct val="35000"/>
            </a:spcAft>
            <a:buNone/>
          </a:pPr>
          <a:r>
            <a:rPr lang="fr-FR" sz="1200" b="1" kern="1200" dirty="0">
              <a:latin typeface="DINPro" panose="020B0504020101020102" pitchFamily="34" charset="0"/>
            </a:rPr>
            <a:t>Comptes conseillers</a:t>
          </a:r>
        </a:p>
      </dsp:txBody>
      <dsp:txXfrm>
        <a:off x="689634" y="171215"/>
        <a:ext cx="1075416" cy="799001"/>
      </dsp:txXfrm>
    </dsp:sp>
    <dsp:sp modelId="{0BB8B365-81F3-4670-97CC-2DDE0796B0DF}">
      <dsp:nvSpPr>
        <dsp:cNvPr id="0" name=""/>
        <dsp:cNvSpPr/>
      </dsp:nvSpPr>
      <dsp:spPr>
        <a:xfrm>
          <a:off x="0" y="259472"/>
          <a:ext cx="652898" cy="652898"/>
        </a:xfrm>
        <a:prstGeom prst="ellipse">
          <a:avLst/>
        </a:prstGeom>
        <a:solidFill>
          <a:srgbClr val="A71D17"/>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fr-FR" sz="1600" b="1" kern="1200" dirty="0">
              <a:solidFill>
                <a:schemeClr val="bg1"/>
              </a:solidFill>
              <a:latin typeface="DINPro" panose="020B0504020101020102" pitchFamily="34" charset="0"/>
            </a:rPr>
            <a:t>171</a:t>
          </a:r>
          <a:r>
            <a:rPr lang="fr-FR" sz="1600" kern="1200" dirty="0">
              <a:solidFill>
                <a:schemeClr val="bg1"/>
              </a:solidFill>
              <a:latin typeface="DINPro" panose="020B0504020101020102" pitchFamily="34" charset="0"/>
            </a:rPr>
            <a:t> </a:t>
          </a:r>
          <a:r>
            <a:rPr lang="fr-FR" sz="1200" kern="1200" dirty="0">
              <a:solidFill>
                <a:schemeClr val="bg1"/>
              </a:solidFill>
              <a:latin typeface="DINPro" panose="020B0504020101020102" pitchFamily="34" charset="0"/>
            </a:rPr>
            <a:t>/465</a:t>
          </a:r>
        </a:p>
      </dsp:txBody>
      <dsp:txXfrm>
        <a:off x="95615" y="355087"/>
        <a:ext cx="461668" cy="461668"/>
      </dsp:txXfrm>
    </dsp:sp>
    <dsp:sp modelId="{FDCB63B4-E133-4220-9FDC-384F336AC0F4}">
      <dsp:nvSpPr>
        <dsp:cNvPr id="0" name=""/>
        <dsp:cNvSpPr/>
      </dsp:nvSpPr>
      <dsp:spPr>
        <a:xfrm>
          <a:off x="2449455" y="0"/>
          <a:ext cx="2131648" cy="1141431"/>
        </a:xfrm>
        <a:prstGeom prst="rightArrow">
          <a:avLst>
            <a:gd name="adj1" fmla="val 70000"/>
            <a:gd name="adj2" fmla="val 50000"/>
          </a:avLst>
        </a:prstGeom>
        <a:gradFill flip="none" rotWithShape="0">
          <a:gsLst>
            <a:gs pos="0">
              <a:srgbClr val="A71D17">
                <a:tint val="66000"/>
                <a:satMod val="160000"/>
              </a:srgbClr>
            </a:gs>
            <a:gs pos="50000">
              <a:srgbClr val="A71D17">
                <a:tint val="44500"/>
                <a:satMod val="160000"/>
              </a:srgbClr>
            </a:gs>
            <a:gs pos="100000">
              <a:srgbClr val="A71D17">
                <a:tint val="23500"/>
                <a:satMod val="160000"/>
              </a:srgbClr>
            </a:gs>
          </a:gsLst>
          <a:lin ang="0" scaled="1"/>
          <a:tileRect/>
        </a:gra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7620" rIns="15240" bIns="7620" numCol="1" spcCol="1270" anchor="ctr" anchorCtr="0">
          <a:noAutofit/>
        </a:bodyPr>
        <a:lstStyle/>
        <a:p>
          <a:pPr marL="0" lvl="0" indent="0" algn="ctr" defTabSz="533400">
            <a:lnSpc>
              <a:spcPct val="90000"/>
            </a:lnSpc>
            <a:spcBef>
              <a:spcPct val="0"/>
            </a:spcBef>
            <a:spcAft>
              <a:spcPct val="35000"/>
            </a:spcAft>
            <a:buNone/>
          </a:pPr>
          <a:r>
            <a:rPr lang="fr-FR" sz="1200" b="1" kern="1200" dirty="0">
              <a:latin typeface="DINPro" panose="020B0504020101020102" pitchFamily="34" charset="0"/>
            </a:rPr>
            <a:t>Comptes bénéficiaires </a:t>
          </a:r>
        </a:p>
      </dsp:txBody>
      <dsp:txXfrm>
        <a:off x="2982367" y="171215"/>
        <a:ext cx="1199235" cy="799001"/>
      </dsp:txXfrm>
    </dsp:sp>
    <dsp:sp modelId="{50D2A61F-E2DC-4A74-A586-A337A2C8B4DD}">
      <dsp:nvSpPr>
        <dsp:cNvPr id="0" name=""/>
        <dsp:cNvSpPr/>
      </dsp:nvSpPr>
      <dsp:spPr>
        <a:xfrm>
          <a:off x="2339163" y="244266"/>
          <a:ext cx="652898" cy="652898"/>
        </a:xfrm>
        <a:prstGeom prst="ellipse">
          <a:avLst/>
        </a:prstGeom>
        <a:solidFill>
          <a:srgbClr val="A71D17"/>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fr-FR" sz="1400" b="1" kern="1200" dirty="0">
              <a:solidFill>
                <a:schemeClr val="bg1"/>
              </a:solidFill>
              <a:latin typeface="DINPro" panose="020B0504020101020102" pitchFamily="34" charset="0"/>
            </a:rPr>
            <a:t>1565</a:t>
          </a:r>
          <a:r>
            <a:rPr lang="fr-FR" sz="1400" kern="1200" dirty="0">
              <a:solidFill>
                <a:schemeClr val="bg1"/>
              </a:solidFill>
              <a:latin typeface="DINPro" panose="020B0504020101020102" pitchFamily="34" charset="0"/>
            </a:rPr>
            <a:t> </a:t>
          </a:r>
          <a:r>
            <a:rPr lang="fr-FR" sz="1200" kern="1200" dirty="0">
              <a:solidFill>
                <a:schemeClr val="bg1"/>
              </a:solidFill>
              <a:latin typeface="DINPro" panose="020B0504020101020102" pitchFamily="34" charset="0"/>
            </a:rPr>
            <a:t>/3456</a:t>
          </a:r>
        </a:p>
      </dsp:txBody>
      <dsp:txXfrm>
        <a:off x="2434778" y="339881"/>
        <a:ext cx="461668" cy="461668"/>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0B1A62-E71C-4969-8AA8-CAA0A62F223F}">
      <dsp:nvSpPr>
        <dsp:cNvPr id="0" name=""/>
        <dsp:cNvSpPr/>
      </dsp:nvSpPr>
      <dsp:spPr>
        <a:xfrm>
          <a:off x="789609" y="874060"/>
          <a:ext cx="1479363" cy="986735"/>
        </a:xfrm>
        <a:prstGeom prst="rect">
          <a:avLst/>
        </a:prstGeom>
        <a:solidFill>
          <a:schemeClr val="accent1">
            <a:lumMod val="60000"/>
            <a:lumOff val="40000"/>
            <a:alpha val="9000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156464" rIns="156464" bIns="156464" numCol="1" spcCol="1270" anchor="ctr" anchorCtr="0">
          <a:noAutofit/>
        </a:bodyPr>
        <a:lstStyle/>
        <a:p>
          <a:pPr marL="0" lvl="0" indent="0" algn="ctr" defTabSz="977900">
            <a:lnSpc>
              <a:spcPct val="90000"/>
            </a:lnSpc>
            <a:spcBef>
              <a:spcPct val="0"/>
            </a:spcBef>
            <a:spcAft>
              <a:spcPct val="35000"/>
            </a:spcAft>
            <a:buNone/>
          </a:pPr>
          <a:r>
            <a:rPr lang="fr-FR" sz="2200" kern="1200" dirty="0">
              <a:latin typeface="DINPro" panose="020B0504020101020102" pitchFamily="34" charset="0"/>
            </a:rPr>
            <a:t>28 sessions</a:t>
          </a:r>
        </a:p>
      </dsp:txBody>
      <dsp:txXfrm>
        <a:off x="1026307" y="874060"/>
        <a:ext cx="1242665" cy="986735"/>
      </dsp:txXfrm>
    </dsp:sp>
    <dsp:sp modelId="{3600CFFA-0F37-41D4-9AE3-DEE69BBE4C1E}">
      <dsp:nvSpPr>
        <dsp:cNvPr id="0" name=""/>
        <dsp:cNvSpPr/>
      </dsp:nvSpPr>
      <dsp:spPr>
        <a:xfrm>
          <a:off x="789609" y="1860796"/>
          <a:ext cx="1479363" cy="986735"/>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106680" rIns="106680" bIns="106680" numCol="1" spcCol="1270" anchor="ctr" anchorCtr="0">
          <a:noAutofit/>
        </a:bodyPr>
        <a:lstStyle/>
        <a:p>
          <a:pPr marL="0" lvl="0" indent="0" algn="ctr" defTabSz="666750">
            <a:lnSpc>
              <a:spcPct val="90000"/>
            </a:lnSpc>
            <a:spcBef>
              <a:spcPct val="0"/>
            </a:spcBef>
            <a:spcAft>
              <a:spcPct val="35000"/>
            </a:spcAft>
            <a:buNone/>
          </a:pPr>
          <a:r>
            <a:rPr lang="fr-FR" sz="1500" kern="1200" dirty="0">
              <a:latin typeface="DINPro" panose="020B0504020101020102" pitchFamily="34" charset="0"/>
            </a:rPr>
            <a:t>163 stagiaires</a:t>
          </a:r>
        </a:p>
      </dsp:txBody>
      <dsp:txXfrm>
        <a:off x="1026307" y="1860796"/>
        <a:ext cx="1242665" cy="986735"/>
      </dsp:txXfrm>
    </dsp:sp>
    <dsp:sp modelId="{45DB45DE-B923-4D80-BD9F-545A97602789}">
      <dsp:nvSpPr>
        <dsp:cNvPr id="0" name=""/>
        <dsp:cNvSpPr/>
      </dsp:nvSpPr>
      <dsp:spPr>
        <a:xfrm>
          <a:off x="615" y="479563"/>
          <a:ext cx="986242" cy="986242"/>
        </a:xfrm>
        <a:prstGeom prst="ellipse">
          <a:avLst/>
        </a:prstGeom>
        <a:solidFill>
          <a:srgbClr val="00206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r>
            <a:rPr lang="fr-FR" sz="1300" b="1" kern="1200" dirty="0">
              <a:latin typeface="DINPro" panose="020B0504020101020102" pitchFamily="34" charset="0"/>
            </a:rPr>
            <a:t>MODULE 1</a:t>
          </a:r>
        </a:p>
      </dsp:txBody>
      <dsp:txXfrm>
        <a:off x="145047" y="623995"/>
        <a:ext cx="697378" cy="697378"/>
      </dsp:txXfrm>
    </dsp:sp>
    <dsp:sp modelId="{F07044E1-60E3-4081-BBFB-2E8023255387}">
      <dsp:nvSpPr>
        <dsp:cNvPr id="0" name=""/>
        <dsp:cNvSpPr/>
      </dsp:nvSpPr>
      <dsp:spPr>
        <a:xfrm>
          <a:off x="3255215" y="874060"/>
          <a:ext cx="1479363" cy="986735"/>
        </a:xfrm>
        <a:prstGeom prst="rect">
          <a:avLst/>
        </a:prstGeom>
        <a:solidFill>
          <a:schemeClr val="accent1">
            <a:lumMod val="60000"/>
            <a:lumOff val="4000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156464" rIns="156464" bIns="156464" numCol="1" spcCol="1270" anchor="ctr" anchorCtr="0">
          <a:noAutofit/>
        </a:bodyPr>
        <a:lstStyle/>
        <a:p>
          <a:pPr marL="0" lvl="0" indent="0" algn="ctr" defTabSz="977900">
            <a:lnSpc>
              <a:spcPct val="90000"/>
            </a:lnSpc>
            <a:spcBef>
              <a:spcPct val="0"/>
            </a:spcBef>
            <a:spcAft>
              <a:spcPct val="35000"/>
            </a:spcAft>
            <a:buNone/>
          </a:pPr>
          <a:r>
            <a:rPr lang="fr-FR" sz="2200" kern="1200" dirty="0">
              <a:latin typeface="DINPro" panose="020B0504020101020102" pitchFamily="34" charset="0"/>
            </a:rPr>
            <a:t>5 sessions</a:t>
          </a:r>
        </a:p>
      </dsp:txBody>
      <dsp:txXfrm>
        <a:off x="3491913" y="874060"/>
        <a:ext cx="1242665" cy="986735"/>
      </dsp:txXfrm>
    </dsp:sp>
    <dsp:sp modelId="{1D4792E9-EAC4-455E-94D2-2D58D0924FDB}">
      <dsp:nvSpPr>
        <dsp:cNvPr id="0" name=""/>
        <dsp:cNvSpPr/>
      </dsp:nvSpPr>
      <dsp:spPr>
        <a:xfrm>
          <a:off x="3255215" y="1860796"/>
          <a:ext cx="1479363" cy="986735"/>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106680" rIns="106680" bIns="106680" numCol="1" spcCol="1270" anchor="ctr" anchorCtr="0">
          <a:noAutofit/>
        </a:bodyPr>
        <a:lstStyle/>
        <a:p>
          <a:pPr marL="0" lvl="0" indent="0" algn="ctr" defTabSz="666750">
            <a:lnSpc>
              <a:spcPct val="90000"/>
            </a:lnSpc>
            <a:spcBef>
              <a:spcPct val="0"/>
            </a:spcBef>
            <a:spcAft>
              <a:spcPct val="35000"/>
            </a:spcAft>
            <a:buNone/>
          </a:pPr>
          <a:r>
            <a:rPr lang="fr-FR" sz="1500" kern="1200">
              <a:latin typeface="DINPro" panose="020B0504020101020102" pitchFamily="34" charset="0"/>
            </a:rPr>
            <a:t>48 </a:t>
          </a:r>
          <a:r>
            <a:rPr lang="fr-FR" sz="1500" kern="1200" dirty="0">
              <a:latin typeface="DINPro" panose="020B0504020101020102" pitchFamily="34" charset="0"/>
            </a:rPr>
            <a:t>stagiaires</a:t>
          </a:r>
        </a:p>
      </dsp:txBody>
      <dsp:txXfrm>
        <a:off x="3491913" y="1860796"/>
        <a:ext cx="1242665" cy="986735"/>
      </dsp:txXfrm>
    </dsp:sp>
    <dsp:sp modelId="{1A658A1D-B4AE-40F8-BCAB-469AA055A67A}">
      <dsp:nvSpPr>
        <dsp:cNvPr id="0" name=""/>
        <dsp:cNvSpPr/>
      </dsp:nvSpPr>
      <dsp:spPr>
        <a:xfrm>
          <a:off x="2466221" y="479563"/>
          <a:ext cx="986242" cy="986242"/>
        </a:xfrm>
        <a:prstGeom prst="ellipse">
          <a:avLst/>
        </a:prstGeom>
        <a:solidFill>
          <a:schemeClr val="accent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r>
            <a:rPr lang="fr-FR" sz="1300" b="1" kern="1200" dirty="0">
              <a:latin typeface="DINPro" panose="020B0504020101020102" pitchFamily="34" charset="0"/>
            </a:rPr>
            <a:t>MODULE 2</a:t>
          </a:r>
        </a:p>
      </dsp:txBody>
      <dsp:txXfrm>
        <a:off x="2610653" y="623995"/>
        <a:ext cx="697378" cy="697378"/>
      </dsp:txXfrm>
    </dsp:sp>
    <dsp:sp modelId="{9A17FE71-D27A-4749-8DA8-B5CABD8D9A38}">
      <dsp:nvSpPr>
        <dsp:cNvPr id="0" name=""/>
        <dsp:cNvSpPr/>
      </dsp:nvSpPr>
      <dsp:spPr>
        <a:xfrm>
          <a:off x="5720821" y="874060"/>
          <a:ext cx="1479363" cy="986735"/>
        </a:xfrm>
        <a:prstGeom prst="rect">
          <a:avLst/>
        </a:prstGeom>
        <a:solidFill>
          <a:schemeClr val="accent1">
            <a:lumMod val="60000"/>
            <a:lumOff val="40000"/>
            <a:alpha val="9000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156464" rIns="156464" bIns="156464" numCol="1" spcCol="1270" anchor="ctr" anchorCtr="0">
          <a:noAutofit/>
        </a:bodyPr>
        <a:lstStyle/>
        <a:p>
          <a:pPr marL="0" lvl="0" indent="0" algn="ctr" defTabSz="977900">
            <a:lnSpc>
              <a:spcPct val="90000"/>
            </a:lnSpc>
            <a:spcBef>
              <a:spcPct val="0"/>
            </a:spcBef>
            <a:spcAft>
              <a:spcPct val="35000"/>
            </a:spcAft>
            <a:buNone/>
          </a:pPr>
          <a:r>
            <a:rPr lang="fr-FR" sz="2200" kern="1200" dirty="0">
              <a:latin typeface="DINPro" panose="020B0504020101020102" pitchFamily="34" charset="0"/>
            </a:rPr>
            <a:t>1 session</a:t>
          </a:r>
        </a:p>
      </dsp:txBody>
      <dsp:txXfrm>
        <a:off x="5957520" y="874060"/>
        <a:ext cx="1242665" cy="986735"/>
      </dsp:txXfrm>
    </dsp:sp>
    <dsp:sp modelId="{2E30CD7E-AF6C-4E16-AF1F-EF32FF7A4ECF}">
      <dsp:nvSpPr>
        <dsp:cNvPr id="0" name=""/>
        <dsp:cNvSpPr/>
      </dsp:nvSpPr>
      <dsp:spPr>
        <a:xfrm>
          <a:off x="5720821" y="1860796"/>
          <a:ext cx="1479363" cy="986735"/>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106680" rIns="106680" bIns="106680" numCol="1" spcCol="1270" anchor="ctr" anchorCtr="0">
          <a:noAutofit/>
        </a:bodyPr>
        <a:lstStyle/>
        <a:p>
          <a:pPr marL="0" lvl="0" indent="0" algn="ctr" defTabSz="666750">
            <a:lnSpc>
              <a:spcPct val="90000"/>
            </a:lnSpc>
            <a:spcBef>
              <a:spcPct val="0"/>
            </a:spcBef>
            <a:spcAft>
              <a:spcPct val="35000"/>
            </a:spcAft>
            <a:buNone/>
          </a:pPr>
          <a:r>
            <a:rPr lang="fr-FR" sz="1500" kern="1200" dirty="0">
              <a:latin typeface="DINPro" panose="020B0504020101020102" pitchFamily="34" charset="0"/>
            </a:rPr>
            <a:t>8 stagiaires</a:t>
          </a:r>
        </a:p>
      </dsp:txBody>
      <dsp:txXfrm>
        <a:off x="5957520" y="1860796"/>
        <a:ext cx="1242665" cy="986735"/>
      </dsp:txXfrm>
    </dsp:sp>
    <dsp:sp modelId="{172443FC-1D12-4FF6-916B-89F217418211}">
      <dsp:nvSpPr>
        <dsp:cNvPr id="0" name=""/>
        <dsp:cNvSpPr/>
      </dsp:nvSpPr>
      <dsp:spPr>
        <a:xfrm>
          <a:off x="4931827" y="479563"/>
          <a:ext cx="986242" cy="986242"/>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r>
            <a:rPr lang="fr-FR" sz="1300" b="1" kern="1200" dirty="0">
              <a:latin typeface="DINPro" panose="020B0504020101020102" pitchFamily="34" charset="0"/>
            </a:rPr>
            <a:t>MODULE 3</a:t>
          </a:r>
        </a:p>
      </dsp:txBody>
      <dsp:txXfrm>
        <a:off x="5076259" y="623995"/>
        <a:ext cx="697378" cy="697378"/>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84EECE-CBB7-4AE1-8B0C-531C48B161A2}">
      <dsp:nvSpPr>
        <dsp:cNvPr id="0" name=""/>
        <dsp:cNvSpPr/>
      </dsp:nvSpPr>
      <dsp:spPr>
        <a:xfrm>
          <a:off x="743530" y="0"/>
          <a:ext cx="5361396" cy="3350873"/>
        </a:xfrm>
        <a:prstGeom prst="swooshArrow">
          <a:avLst>
            <a:gd name="adj1" fmla="val 25000"/>
            <a:gd name="adj2" fmla="val 25000"/>
          </a:avLst>
        </a:prstGeom>
        <a:solidFill>
          <a:schemeClr val="accent2">
            <a:tint val="40000"/>
            <a:hueOff val="0"/>
            <a:satOff val="0"/>
            <a:lumOff val="0"/>
            <a:alphaOff val="0"/>
          </a:schemeClr>
        </a:solidFill>
        <a:ln>
          <a:noFill/>
        </a:ln>
        <a:effectLst/>
        <a:scene3d>
          <a:camera prst="orthographicFront"/>
          <a:lightRig rig="chilly" dir="t"/>
        </a:scene3d>
        <a:sp3d z="-12700" extrusionH="1700" prstMaterial="translucentPowder">
          <a:bevelT w="25400" h="6350" prst="softRound"/>
          <a:bevelB w="0" h="0" prst="convex"/>
        </a:sp3d>
      </dsp:spPr>
      <dsp:style>
        <a:lnRef idx="0">
          <a:scrgbClr r="0" g="0" b="0"/>
        </a:lnRef>
        <a:fillRef idx="1">
          <a:scrgbClr r="0" g="0" b="0"/>
        </a:fillRef>
        <a:effectRef idx="0">
          <a:scrgbClr r="0" g="0" b="0"/>
        </a:effectRef>
        <a:fontRef idx="minor"/>
      </dsp:style>
    </dsp:sp>
    <dsp:sp modelId="{F0DECCCE-D84E-470F-920E-E84C10FBCBF5}">
      <dsp:nvSpPr>
        <dsp:cNvPr id="0" name=""/>
        <dsp:cNvSpPr/>
      </dsp:nvSpPr>
      <dsp:spPr>
        <a:xfrm flipH="1" flipV="1">
          <a:off x="6281756" y="3216957"/>
          <a:ext cx="104013" cy="131602"/>
        </a:xfrm>
        <a:prstGeom prst="ellipse">
          <a:avLst/>
        </a:prstGeom>
        <a:solidFill>
          <a:schemeClr val="accent2">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517FB429-B66D-4D7A-BA21-E4407C9A3ABA}">
      <dsp:nvSpPr>
        <dsp:cNvPr id="0" name=""/>
        <dsp:cNvSpPr/>
      </dsp:nvSpPr>
      <dsp:spPr>
        <a:xfrm>
          <a:off x="1101940" y="2553365"/>
          <a:ext cx="916798" cy="7975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5341" tIns="0" rIns="0" bIns="0" numCol="1" spcCol="1270" anchor="t" anchorCtr="0">
          <a:noAutofit/>
        </a:bodyPr>
        <a:lstStyle/>
        <a:p>
          <a:pPr marL="0" lvl="0" indent="0" algn="ctr" defTabSz="889000">
            <a:lnSpc>
              <a:spcPct val="90000"/>
            </a:lnSpc>
            <a:spcBef>
              <a:spcPct val="0"/>
            </a:spcBef>
            <a:spcAft>
              <a:spcPct val="35000"/>
            </a:spcAft>
            <a:buNone/>
          </a:pPr>
          <a:r>
            <a:rPr lang="fr-FR" sz="2000" b="1" kern="1200" dirty="0">
              <a:latin typeface="DINPro" panose="020B0504020101020102" pitchFamily="34" charset="0"/>
            </a:rPr>
            <a:t>63</a:t>
          </a:r>
          <a:r>
            <a:rPr lang="fr-FR" sz="1500" b="1" kern="1200" dirty="0">
              <a:latin typeface="DINPro" panose="020B0504020101020102" pitchFamily="34" charset="0"/>
            </a:rPr>
            <a:t> inscrits</a:t>
          </a:r>
        </a:p>
      </dsp:txBody>
      <dsp:txXfrm>
        <a:off x="1101940" y="2553365"/>
        <a:ext cx="916798" cy="797507"/>
      </dsp:txXfrm>
    </dsp:sp>
    <dsp:sp modelId="{48EA1BAE-3BF6-4544-83FE-784745A2F7D5}">
      <dsp:nvSpPr>
        <dsp:cNvPr id="0" name=""/>
        <dsp:cNvSpPr/>
      </dsp:nvSpPr>
      <dsp:spPr>
        <a:xfrm flipH="1">
          <a:off x="6335377" y="3298165"/>
          <a:ext cx="50392" cy="50392"/>
        </a:xfrm>
        <a:prstGeom prst="ellipse">
          <a:avLst/>
        </a:prstGeom>
        <a:solidFill>
          <a:schemeClr val="accent2">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6CC427A3-FEC7-455E-B109-8E86471738BB}">
      <dsp:nvSpPr>
        <dsp:cNvPr id="0" name=""/>
        <dsp:cNvSpPr/>
      </dsp:nvSpPr>
      <dsp:spPr>
        <a:xfrm>
          <a:off x="2018739" y="1819524"/>
          <a:ext cx="1125893" cy="15313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636" tIns="0" rIns="0" bIns="0" numCol="1" spcCol="1270" anchor="t" anchorCtr="0">
          <a:noAutofit/>
        </a:bodyPr>
        <a:lstStyle/>
        <a:p>
          <a:pPr marL="0" lvl="0" indent="0" algn="ctr" defTabSz="666750">
            <a:lnSpc>
              <a:spcPct val="90000"/>
            </a:lnSpc>
            <a:spcBef>
              <a:spcPct val="0"/>
            </a:spcBef>
            <a:spcAft>
              <a:spcPct val="35000"/>
            </a:spcAft>
            <a:buNone/>
          </a:pPr>
          <a:r>
            <a:rPr lang="fr-FR" sz="1500" b="1" kern="1200" dirty="0">
              <a:latin typeface="DINPro" panose="020B0504020101020102" pitchFamily="34" charset="0"/>
            </a:rPr>
            <a:t>28 </a:t>
          </a:r>
        </a:p>
        <a:p>
          <a:pPr marL="0" lvl="0" indent="0" algn="ctr" defTabSz="666750">
            <a:lnSpc>
              <a:spcPct val="90000"/>
            </a:lnSpc>
            <a:spcBef>
              <a:spcPct val="0"/>
            </a:spcBef>
            <a:spcAft>
              <a:spcPct val="35000"/>
            </a:spcAft>
            <a:buNone/>
          </a:pPr>
          <a:r>
            <a:rPr lang="fr-FR" sz="1500" b="1" kern="1200" dirty="0">
              <a:latin typeface="DINPro" panose="020B0504020101020102" pitchFamily="34" charset="0"/>
            </a:rPr>
            <a:t>CIBC</a:t>
          </a:r>
        </a:p>
      </dsp:txBody>
      <dsp:txXfrm>
        <a:off x="2018739" y="1819524"/>
        <a:ext cx="1125893" cy="1531348"/>
      </dsp:txXfrm>
    </dsp:sp>
    <dsp:sp modelId="{A9840023-6AF9-4BBC-9491-2E3FE472150C}">
      <dsp:nvSpPr>
        <dsp:cNvPr id="0" name=""/>
        <dsp:cNvSpPr/>
      </dsp:nvSpPr>
      <dsp:spPr>
        <a:xfrm>
          <a:off x="3134855" y="710308"/>
          <a:ext cx="347230" cy="381365"/>
        </a:xfrm>
        <a:prstGeom prst="ellipse">
          <a:avLst/>
        </a:prstGeom>
        <a:solidFill>
          <a:schemeClr val="accent2">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BED4948E-3027-4549-9ED5-EE92ED8582E1}">
      <dsp:nvSpPr>
        <dsp:cNvPr id="0" name=""/>
        <dsp:cNvSpPr/>
      </dsp:nvSpPr>
      <dsp:spPr>
        <a:xfrm>
          <a:off x="3060581" y="1280033"/>
          <a:ext cx="1125893" cy="20708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0567" tIns="0" rIns="0" bIns="0" numCol="1" spcCol="1270" anchor="t" anchorCtr="0">
          <a:noAutofit/>
        </a:bodyPr>
        <a:lstStyle/>
        <a:p>
          <a:pPr marL="0" lvl="0" indent="0" algn="ctr" defTabSz="889000">
            <a:lnSpc>
              <a:spcPct val="90000"/>
            </a:lnSpc>
            <a:spcBef>
              <a:spcPct val="0"/>
            </a:spcBef>
            <a:spcAft>
              <a:spcPct val="35000"/>
            </a:spcAft>
            <a:buNone/>
          </a:pPr>
          <a:r>
            <a:rPr lang="fr-FR" sz="2000" b="1" kern="1200" dirty="0">
              <a:latin typeface="DINPro" panose="020B0504020101020102" pitchFamily="34" charset="0"/>
            </a:rPr>
            <a:t>6</a:t>
          </a:r>
          <a:r>
            <a:rPr lang="fr-FR" sz="1500" b="1" kern="1200" dirty="0">
              <a:latin typeface="DINPro" panose="020B0504020101020102" pitchFamily="34" charset="0"/>
            </a:rPr>
            <a:t> </a:t>
          </a:r>
        </a:p>
        <a:p>
          <a:pPr marL="0" lvl="0" indent="0" algn="ctr" defTabSz="889000">
            <a:lnSpc>
              <a:spcPct val="90000"/>
            </a:lnSpc>
            <a:spcBef>
              <a:spcPct val="0"/>
            </a:spcBef>
            <a:spcAft>
              <a:spcPct val="35000"/>
            </a:spcAft>
            <a:buNone/>
          </a:pPr>
          <a:r>
            <a:rPr lang="fr-FR" sz="1500" b="1" kern="1200" dirty="0">
              <a:latin typeface="DINPro" panose="020B0504020101020102" pitchFamily="34" charset="0"/>
            </a:rPr>
            <a:t>réunions</a:t>
          </a:r>
        </a:p>
      </dsp:txBody>
      <dsp:txXfrm>
        <a:off x="3060581" y="1280033"/>
        <a:ext cx="1125893" cy="2070839"/>
      </dsp:txXfrm>
    </dsp:sp>
    <dsp:sp modelId="{19AAE46C-70C1-4511-93A0-C1FBC92DFF4F}">
      <dsp:nvSpPr>
        <dsp:cNvPr id="0" name=""/>
        <dsp:cNvSpPr/>
      </dsp:nvSpPr>
      <dsp:spPr>
        <a:xfrm>
          <a:off x="4271313" y="369957"/>
          <a:ext cx="380659" cy="380659"/>
        </a:xfrm>
        <a:prstGeom prst="ellipse">
          <a:avLst/>
        </a:prstGeom>
        <a:solidFill>
          <a:schemeClr val="accent2">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BBB86782-337E-43E7-9AA3-91895B3EDE66}">
      <dsp:nvSpPr>
        <dsp:cNvPr id="0" name=""/>
        <dsp:cNvSpPr/>
      </dsp:nvSpPr>
      <dsp:spPr>
        <a:xfrm>
          <a:off x="4192389" y="803962"/>
          <a:ext cx="1563809" cy="15411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1703" tIns="0" rIns="0" bIns="0" numCol="1" spcCol="1270" anchor="t" anchorCtr="0">
          <a:noAutofit/>
        </a:bodyPr>
        <a:lstStyle/>
        <a:p>
          <a:pPr marL="0" lvl="0" indent="0" algn="ctr" defTabSz="889000">
            <a:lnSpc>
              <a:spcPct val="90000"/>
            </a:lnSpc>
            <a:spcBef>
              <a:spcPct val="0"/>
            </a:spcBef>
            <a:spcAft>
              <a:spcPct val="35000"/>
            </a:spcAft>
            <a:buNone/>
          </a:pPr>
          <a:r>
            <a:rPr lang="fr-FR" sz="2000" b="1" kern="1200" dirty="0">
              <a:latin typeface="DINPro" panose="020B0504020101020102" pitchFamily="34" charset="0"/>
            </a:rPr>
            <a:t>17</a:t>
          </a:r>
          <a:r>
            <a:rPr lang="fr-FR" sz="1500" b="1" kern="1200" dirty="0">
              <a:latin typeface="DINPro" panose="020B0504020101020102" pitchFamily="34" charset="0"/>
            </a:rPr>
            <a:t> participants en moyenne par réunion</a:t>
          </a:r>
        </a:p>
        <a:p>
          <a:pPr marL="0" lvl="0" indent="0" algn="ctr" defTabSz="889000">
            <a:lnSpc>
              <a:spcPct val="90000"/>
            </a:lnSpc>
            <a:spcBef>
              <a:spcPct val="0"/>
            </a:spcBef>
            <a:spcAft>
              <a:spcPct val="35000"/>
            </a:spcAft>
            <a:buNone/>
          </a:pPr>
          <a:endParaRPr lang="fr-FR" sz="1500" kern="1200" dirty="0">
            <a:latin typeface="DINPro" panose="020B0504020101020102" pitchFamily="34" charset="0"/>
          </a:endParaRPr>
        </a:p>
      </dsp:txBody>
      <dsp:txXfrm>
        <a:off x="4192389" y="803962"/>
        <a:ext cx="1563809" cy="1541132"/>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2AA149-EB29-43D0-8D58-6D100BC6FECB}">
      <dsp:nvSpPr>
        <dsp:cNvPr id="0" name=""/>
        <dsp:cNvSpPr/>
      </dsp:nvSpPr>
      <dsp:spPr>
        <a:xfrm>
          <a:off x="0" y="0"/>
          <a:ext cx="6365506" cy="1395654"/>
        </a:xfrm>
        <a:prstGeom prst="roundRect">
          <a:avLst>
            <a:gd name="adj" fmla="val 10000"/>
          </a:avLst>
        </a:prstGeom>
        <a:solidFill>
          <a:srgbClr val="CCC4BE"/>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Font typeface="Courier New" panose="02070309020205020404" pitchFamily="49" charset="0"/>
            <a:buNone/>
          </a:pPr>
          <a:r>
            <a:rPr lang="fr-FR" sz="1200" b="1" kern="1200" dirty="0">
              <a:solidFill>
                <a:srgbClr val="A71D17"/>
              </a:solidFill>
              <a:latin typeface="DINPro" panose="020B0504020101020102" pitchFamily="34" charset="0"/>
            </a:rPr>
            <a:t>PRINCIPE D’ALERTE RECIPROQUE </a:t>
          </a:r>
        </a:p>
        <a:p>
          <a:pPr marL="0" lvl="0" indent="0" algn="just" defTabSz="533400">
            <a:lnSpc>
              <a:spcPct val="90000"/>
            </a:lnSpc>
            <a:spcBef>
              <a:spcPct val="0"/>
            </a:spcBef>
            <a:spcAft>
              <a:spcPct val="35000"/>
            </a:spcAft>
            <a:buFont typeface="Courier New" panose="02070309020205020404" pitchFamily="49" charset="0"/>
            <a:buNone/>
            <a:tabLst/>
          </a:pPr>
          <a:r>
            <a:rPr lang="fr-FR" sz="1000" kern="1200" dirty="0">
              <a:solidFill>
                <a:srgbClr val="1B345C"/>
              </a:solidFill>
              <a:latin typeface="DINPro" panose="020B0504020101020102" pitchFamily="34" charset="0"/>
            </a:rPr>
            <a:t>Lorsqu’un CIBC est en difficulté, il doit avertir la Fédération. Lorsque la Fédération a connaissance de difficultés, elle se rapproche du CIBC pour envisager une aide éventuelle, informe le niveau régional et si nécessaire saisit la Commission. </a:t>
          </a:r>
        </a:p>
      </dsp:txBody>
      <dsp:txXfrm>
        <a:off x="40877" y="40877"/>
        <a:ext cx="4922988" cy="1313900"/>
      </dsp:txXfrm>
    </dsp:sp>
    <dsp:sp modelId="{2AE4D7C2-BB82-46C4-9AE1-969B4E0C11F8}">
      <dsp:nvSpPr>
        <dsp:cNvPr id="0" name=""/>
        <dsp:cNvSpPr/>
      </dsp:nvSpPr>
      <dsp:spPr>
        <a:xfrm>
          <a:off x="1123324" y="1701557"/>
          <a:ext cx="6365506" cy="1395654"/>
        </a:xfrm>
        <a:prstGeom prst="roundRect">
          <a:avLst>
            <a:gd name="adj" fmla="val 10000"/>
          </a:avLst>
        </a:prstGeom>
        <a:solidFill>
          <a:srgbClr val="CCC4BE"/>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just" defTabSz="533400">
            <a:lnSpc>
              <a:spcPct val="90000"/>
            </a:lnSpc>
            <a:spcBef>
              <a:spcPct val="0"/>
            </a:spcBef>
            <a:spcAft>
              <a:spcPct val="35000"/>
            </a:spcAft>
            <a:buNone/>
            <a:tabLst/>
          </a:pPr>
          <a:r>
            <a:rPr lang="fr-FR" sz="1200" b="1" kern="1200" dirty="0">
              <a:solidFill>
                <a:srgbClr val="A71D17"/>
              </a:solidFill>
              <a:latin typeface="DINPro" panose="020B0504020101020102" pitchFamily="34" charset="0"/>
            </a:rPr>
            <a:t>POSSIBILITE DONNEE A LA FEDERATION D’ACCORDER UNE AIDE FINANCIERE </a:t>
          </a:r>
        </a:p>
        <a:p>
          <a:pPr marL="0" lvl="0" indent="0" algn="just" defTabSz="533400">
            <a:lnSpc>
              <a:spcPct val="90000"/>
            </a:lnSpc>
            <a:spcBef>
              <a:spcPct val="0"/>
            </a:spcBef>
            <a:spcAft>
              <a:spcPct val="35000"/>
            </a:spcAft>
            <a:buNone/>
            <a:tabLst/>
          </a:pPr>
          <a:r>
            <a:rPr lang="fr-FR" sz="1000" kern="1200" dirty="0">
              <a:solidFill>
                <a:srgbClr val="1B345C"/>
              </a:solidFill>
              <a:latin typeface="DINPro" panose="020B0504020101020102" pitchFamily="34" charset="0"/>
            </a:rPr>
            <a:t>Le CA autorise le Président de la Fédération à accorder à un CIBC demandeur une aide financière (montant maximum de 5 000 €), sous réserve de la recevabilité du dossier par la Commission d’Aide et après consultation du Bureau de la Fédération.</a:t>
          </a:r>
        </a:p>
      </dsp:txBody>
      <dsp:txXfrm>
        <a:off x="1164201" y="1742434"/>
        <a:ext cx="4253252" cy="1313900"/>
      </dsp:txXfrm>
    </dsp:sp>
    <dsp:sp modelId="{4BC99E84-25B3-4B05-9480-03B8A6FB2686}">
      <dsp:nvSpPr>
        <dsp:cNvPr id="0" name=""/>
        <dsp:cNvSpPr/>
      </dsp:nvSpPr>
      <dsp:spPr>
        <a:xfrm>
          <a:off x="5458330" y="1097139"/>
          <a:ext cx="907175" cy="907175"/>
        </a:xfrm>
        <a:prstGeom prst="downArrow">
          <a:avLst>
            <a:gd name="adj1" fmla="val 55000"/>
            <a:gd name="adj2" fmla="val 45000"/>
          </a:avLst>
        </a:prstGeom>
        <a:solidFill>
          <a:srgbClr val="1B345C">
            <a:alpha val="90000"/>
          </a:srgbClr>
        </a:solidFill>
        <a:ln w="25400" cap="flat" cmpd="sng" algn="ctr">
          <a:solidFill>
            <a:srgbClr val="F2F0EE">
              <a:alpha val="9000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fr-FR" sz="3600" kern="1200">
            <a:latin typeface="DINPro" panose="020B0504020101020102" pitchFamily="34" charset="0"/>
          </a:endParaRPr>
        </a:p>
      </dsp:txBody>
      <dsp:txXfrm>
        <a:off x="5662444" y="1097139"/>
        <a:ext cx="498947" cy="68264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D491B8-2203-42DA-889C-5531F74AEA1A}">
      <dsp:nvSpPr>
        <dsp:cNvPr id="0" name=""/>
        <dsp:cNvSpPr/>
      </dsp:nvSpPr>
      <dsp:spPr>
        <a:xfrm>
          <a:off x="900615" y="1924"/>
          <a:ext cx="1807156" cy="1445725"/>
        </a:xfrm>
        <a:prstGeom prst="rect">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0607FAA-1A81-4872-8316-1F3F92988388}">
      <dsp:nvSpPr>
        <dsp:cNvPr id="0" name=""/>
        <dsp:cNvSpPr/>
      </dsp:nvSpPr>
      <dsp:spPr>
        <a:xfrm>
          <a:off x="1063259" y="1303077"/>
          <a:ext cx="1608369" cy="506003"/>
        </a:xfrm>
        <a:prstGeom prst="wedgeRectCallout">
          <a:avLst>
            <a:gd name="adj1" fmla="val 20250"/>
            <a:gd name="adj2" fmla="val -60700"/>
          </a:avLst>
        </a:prstGeom>
        <a:solidFill>
          <a:srgbClr val="A71D17"/>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fr-FR" sz="1100" kern="1200" dirty="0">
              <a:latin typeface="DINPro" panose="020B0504020101020102" pitchFamily="34" charset="0"/>
            </a:rPr>
            <a:t>Sophie Clamens </a:t>
          </a:r>
        </a:p>
        <a:p>
          <a:pPr marL="0" lvl="0" indent="0" algn="ctr" defTabSz="488950">
            <a:lnSpc>
              <a:spcPct val="90000"/>
            </a:lnSpc>
            <a:spcBef>
              <a:spcPct val="0"/>
            </a:spcBef>
            <a:spcAft>
              <a:spcPct val="35000"/>
            </a:spcAft>
            <a:buNone/>
          </a:pPr>
          <a:r>
            <a:rPr lang="fr-FR" sz="1100" kern="1200" dirty="0">
              <a:latin typeface="DINPro" panose="020B0504020101020102" pitchFamily="34" charset="0"/>
            </a:rPr>
            <a:t>     Déléguée générale 	</a:t>
          </a:r>
        </a:p>
      </dsp:txBody>
      <dsp:txXfrm>
        <a:off x="1063259" y="1303077"/>
        <a:ext cx="1608369" cy="506003"/>
      </dsp:txXfrm>
    </dsp:sp>
    <dsp:sp modelId="{3068DCC7-CE25-49FC-A8B0-5877105E32F4}">
      <dsp:nvSpPr>
        <dsp:cNvPr id="0" name=""/>
        <dsp:cNvSpPr/>
      </dsp:nvSpPr>
      <dsp:spPr>
        <a:xfrm>
          <a:off x="2888487" y="1924"/>
          <a:ext cx="1807156" cy="1445725"/>
        </a:xfrm>
        <a:prstGeom prst="rect">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1DE6676-0FA9-499A-B6C9-12B3B1931E54}">
      <dsp:nvSpPr>
        <dsp:cNvPr id="0" name=""/>
        <dsp:cNvSpPr/>
      </dsp:nvSpPr>
      <dsp:spPr>
        <a:xfrm>
          <a:off x="3051131" y="1303077"/>
          <a:ext cx="1608369" cy="506003"/>
        </a:xfrm>
        <a:prstGeom prst="wedgeRectCallout">
          <a:avLst>
            <a:gd name="adj1" fmla="val 20250"/>
            <a:gd name="adj2" fmla="val -60700"/>
          </a:avLst>
        </a:prstGeom>
        <a:solidFill>
          <a:srgbClr val="A71D17"/>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fr-FR" sz="1100" kern="1200" dirty="0">
              <a:latin typeface="DINPro" panose="020B0504020101020102" pitchFamily="34" charset="0"/>
            </a:rPr>
            <a:t>Natacha Bonnefous </a:t>
          </a:r>
        </a:p>
        <a:p>
          <a:pPr marL="0" lvl="0" indent="0" algn="ctr" defTabSz="488950">
            <a:lnSpc>
              <a:spcPct val="90000"/>
            </a:lnSpc>
            <a:spcBef>
              <a:spcPct val="0"/>
            </a:spcBef>
            <a:spcAft>
              <a:spcPct val="35000"/>
            </a:spcAft>
            <a:buNone/>
          </a:pPr>
          <a:r>
            <a:rPr lang="fr-FR" sz="1100" kern="1200" dirty="0">
              <a:latin typeface="DINPro" panose="020B0504020101020102" pitchFamily="34" charset="0"/>
            </a:rPr>
            <a:t>Assistante de gestion </a:t>
          </a:r>
        </a:p>
      </dsp:txBody>
      <dsp:txXfrm>
        <a:off x="3051131" y="1303077"/>
        <a:ext cx="1608369" cy="506003"/>
      </dsp:txXfrm>
    </dsp:sp>
    <dsp:sp modelId="{B68CFDC6-D551-4E06-841C-1BA10FC52640}">
      <dsp:nvSpPr>
        <dsp:cNvPr id="0" name=""/>
        <dsp:cNvSpPr/>
      </dsp:nvSpPr>
      <dsp:spPr>
        <a:xfrm>
          <a:off x="4876359" y="1924"/>
          <a:ext cx="1807156" cy="1445725"/>
        </a:xfrm>
        <a:prstGeom prst="rect">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ED13C23-414F-4F3C-ABD5-DEDCF7DEEFE1}">
      <dsp:nvSpPr>
        <dsp:cNvPr id="0" name=""/>
        <dsp:cNvSpPr/>
      </dsp:nvSpPr>
      <dsp:spPr>
        <a:xfrm>
          <a:off x="5039003" y="1303077"/>
          <a:ext cx="1608369" cy="506003"/>
        </a:xfrm>
        <a:prstGeom prst="wedgeRectCallout">
          <a:avLst>
            <a:gd name="adj1" fmla="val 20250"/>
            <a:gd name="adj2" fmla="val -60700"/>
          </a:avLst>
        </a:prstGeom>
        <a:solidFill>
          <a:srgbClr val="A71D17"/>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fr-FR" sz="1100" kern="1200" dirty="0">
              <a:latin typeface="DINPro" panose="020B0504020101020102" pitchFamily="34" charset="0"/>
            </a:rPr>
            <a:t>Coline Bard</a:t>
          </a:r>
        </a:p>
        <a:p>
          <a:pPr marL="0" lvl="0" indent="0" algn="ctr" defTabSz="488950">
            <a:lnSpc>
              <a:spcPct val="90000"/>
            </a:lnSpc>
            <a:spcBef>
              <a:spcPct val="0"/>
            </a:spcBef>
            <a:spcAft>
              <a:spcPct val="35000"/>
            </a:spcAft>
            <a:buNone/>
          </a:pPr>
          <a:r>
            <a:rPr lang="fr-FR" sz="1100" kern="1200" dirty="0">
              <a:latin typeface="DINPro" panose="020B0504020101020102" pitchFamily="34" charset="0"/>
            </a:rPr>
            <a:t>Assistante de projets </a:t>
          </a:r>
        </a:p>
      </dsp:txBody>
      <dsp:txXfrm>
        <a:off x="5039003" y="1303077"/>
        <a:ext cx="1608369" cy="506003"/>
      </dsp:txXfrm>
    </dsp:sp>
    <dsp:sp modelId="{D115B520-BD48-44EF-A25F-F9963813E5F8}">
      <dsp:nvSpPr>
        <dsp:cNvPr id="0" name=""/>
        <dsp:cNvSpPr/>
      </dsp:nvSpPr>
      <dsp:spPr>
        <a:xfrm>
          <a:off x="1894551" y="1989796"/>
          <a:ext cx="1807156" cy="1445725"/>
        </a:xfrm>
        <a:prstGeom prst="rect">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9D2D7CE-DB80-4946-AA49-6E0E9888F772}">
      <dsp:nvSpPr>
        <dsp:cNvPr id="0" name=""/>
        <dsp:cNvSpPr/>
      </dsp:nvSpPr>
      <dsp:spPr>
        <a:xfrm>
          <a:off x="2057195" y="3290949"/>
          <a:ext cx="1608369" cy="506003"/>
        </a:xfrm>
        <a:prstGeom prst="wedgeRectCallout">
          <a:avLst>
            <a:gd name="adj1" fmla="val 20250"/>
            <a:gd name="adj2" fmla="val -60700"/>
          </a:avLst>
        </a:prstGeom>
        <a:solidFill>
          <a:srgbClr val="A71D17"/>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fr-FR" sz="1100" kern="1200" dirty="0">
              <a:latin typeface="DINPro" panose="020B0504020101020102" pitchFamily="34" charset="0"/>
            </a:rPr>
            <a:t>Bastien Boissonade </a:t>
          </a:r>
        </a:p>
        <a:p>
          <a:pPr marL="0" lvl="0" indent="0" algn="ctr" defTabSz="488950">
            <a:lnSpc>
              <a:spcPct val="90000"/>
            </a:lnSpc>
            <a:spcBef>
              <a:spcPct val="0"/>
            </a:spcBef>
            <a:spcAft>
              <a:spcPct val="35000"/>
            </a:spcAft>
            <a:buNone/>
          </a:pPr>
          <a:r>
            <a:rPr lang="fr-FR" sz="1100" kern="1200" dirty="0">
              <a:latin typeface="DINPro" panose="020B0504020101020102" pitchFamily="34" charset="0"/>
            </a:rPr>
            <a:t>Chargé de mission CEP </a:t>
          </a:r>
        </a:p>
      </dsp:txBody>
      <dsp:txXfrm>
        <a:off x="2057195" y="3290949"/>
        <a:ext cx="1608369" cy="506003"/>
      </dsp:txXfrm>
    </dsp:sp>
    <dsp:sp modelId="{67A796C1-1E52-44BE-9F2D-D6B527DAC212}">
      <dsp:nvSpPr>
        <dsp:cNvPr id="0" name=""/>
        <dsp:cNvSpPr/>
      </dsp:nvSpPr>
      <dsp:spPr>
        <a:xfrm>
          <a:off x="3882423" y="1989796"/>
          <a:ext cx="1807156" cy="1445725"/>
        </a:xfrm>
        <a:prstGeom prst="rect">
          <a:avLst/>
        </a:prstGeom>
        <a:blipFill>
          <a:blip xmlns:r="http://schemas.openxmlformats.org/officeDocument/2006/relationships" r:embed="rId5"/>
          <a:srcRect/>
          <a:stretch>
            <a:fillRect t="-61000" b="-61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A6F74DF-9471-435F-B095-8C09B05B91F3}">
      <dsp:nvSpPr>
        <dsp:cNvPr id="0" name=""/>
        <dsp:cNvSpPr/>
      </dsp:nvSpPr>
      <dsp:spPr>
        <a:xfrm>
          <a:off x="4045067" y="3290949"/>
          <a:ext cx="1608369" cy="506003"/>
        </a:xfrm>
        <a:prstGeom prst="wedgeRectCallout">
          <a:avLst>
            <a:gd name="adj1" fmla="val 20250"/>
            <a:gd name="adj2" fmla="val -60700"/>
          </a:avLst>
        </a:prstGeom>
        <a:solidFill>
          <a:srgbClr val="A71D17"/>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fr-FR" sz="1100" kern="1200" dirty="0">
              <a:latin typeface="DINPro" panose="020B0504020101020102" pitchFamily="34" charset="0"/>
            </a:rPr>
            <a:t>Angéline Démonet </a:t>
          </a:r>
        </a:p>
        <a:p>
          <a:pPr marL="0" lvl="0" indent="0" algn="ctr" defTabSz="488950">
            <a:lnSpc>
              <a:spcPct val="90000"/>
            </a:lnSpc>
            <a:spcBef>
              <a:spcPct val="0"/>
            </a:spcBef>
            <a:spcAft>
              <a:spcPct val="35000"/>
            </a:spcAft>
            <a:buNone/>
          </a:pPr>
          <a:r>
            <a:rPr lang="fr-FR" sz="1100" kern="1200" dirty="0">
              <a:latin typeface="DINPro" panose="020B0504020101020102" pitchFamily="34" charset="0"/>
            </a:rPr>
            <a:t>Coordinatrice de projets </a:t>
          </a:r>
        </a:p>
      </dsp:txBody>
      <dsp:txXfrm>
        <a:off x="4045067" y="3290949"/>
        <a:ext cx="1608369" cy="50600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AA2C04-D29D-4BF7-98B1-FF5A4ABEE4F2}">
      <dsp:nvSpPr>
        <dsp:cNvPr id="0" name=""/>
        <dsp:cNvSpPr/>
      </dsp:nvSpPr>
      <dsp:spPr>
        <a:xfrm>
          <a:off x="0" y="0"/>
          <a:ext cx="966992" cy="3206322"/>
        </a:xfrm>
        <a:prstGeom prst="roundRect">
          <a:avLst>
            <a:gd name="adj" fmla="val 10000"/>
          </a:avLst>
        </a:prstGeom>
        <a:solidFill>
          <a:srgbClr val="EC7D8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fr-FR" sz="1000" b="1" kern="1200" dirty="0">
              <a:latin typeface="DINPro" panose="020B0504020101020102" pitchFamily="34" charset="0"/>
            </a:rPr>
            <a:t>Caroline Rouillé </a:t>
          </a:r>
        </a:p>
        <a:p>
          <a:pPr marL="0" lvl="0" indent="0" algn="ctr" defTabSz="444500">
            <a:lnSpc>
              <a:spcPct val="90000"/>
            </a:lnSpc>
            <a:spcBef>
              <a:spcPct val="0"/>
            </a:spcBef>
            <a:spcAft>
              <a:spcPct val="35000"/>
            </a:spcAft>
            <a:buNone/>
          </a:pPr>
          <a:r>
            <a:rPr lang="fr-FR" sz="1000" kern="1200" dirty="0">
              <a:latin typeface="DINPro" panose="020B0504020101020102" pitchFamily="34" charset="0"/>
            </a:rPr>
            <a:t>Référente Nationale CléA </a:t>
          </a:r>
        </a:p>
      </dsp:txBody>
      <dsp:txXfrm>
        <a:off x="0" y="1282528"/>
        <a:ext cx="966992" cy="1282528"/>
      </dsp:txXfrm>
    </dsp:sp>
    <dsp:sp modelId="{6A4D7021-4C70-4F9B-B696-757CF2A35B5A}">
      <dsp:nvSpPr>
        <dsp:cNvPr id="0" name=""/>
        <dsp:cNvSpPr/>
      </dsp:nvSpPr>
      <dsp:spPr>
        <a:xfrm>
          <a:off x="31893" y="192379"/>
          <a:ext cx="908972" cy="1067705"/>
        </a:xfrm>
        <a:prstGeom prst="ellipse">
          <a:avLst/>
        </a:prstGeom>
        <a:blipFill>
          <a:blip xmlns:r="http://schemas.openxmlformats.org/officeDocument/2006/relationships" r:embed="rId1"/>
          <a:srcRect/>
          <a:stretch>
            <a:fillRect l="-26000" r="-26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060D52D-EB82-48AE-8F37-13FF19ED8042}">
      <dsp:nvSpPr>
        <dsp:cNvPr id="0" name=""/>
        <dsp:cNvSpPr/>
      </dsp:nvSpPr>
      <dsp:spPr>
        <a:xfrm>
          <a:off x="998885" y="0"/>
          <a:ext cx="966992" cy="3206322"/>
        </a:xfrm>
        <a:prstGeom prst="roundRect">
          <a:avLst>
            <a:gd name="adj" fmla="val 10000"/>
          </a:avLst>
        </a:prstGeom>
        <a:solidFill>
          <a:srgbClr val="E3722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fr-FR" sz="1000" b="1" kern="1200" dirty="0">
              <a:latin typeface="DINPro" panose="020B0504020101020102" pitchFamily="34" charset="0"/>
            </a:rPr>
            <a:t>Christophe Gichtenaere </a:t>
          </a:r>
        </a:p>
        <a:p>
          <a:pPr marL="0" lvl="0" indent="0" algn="ctr" defTabSz="444500">
            <a:lnSpc>
              <a:spcPct val="90000"/>
            </a:lnSpc>
            <a:spcBef>
              <a:spcPct val="0"/>
            </a:spcBef>
            <a:spcAft>
              <a:spcPct val="35000"/>
            </a:spcAft>
            <a:buNone/>
          </a:pPr>
          <a:r>
            <a:rPr lang="fr-FR" sz="1000" kern="1200" dirty="0">
              <a:latin typeface="DINPro" panose="020B0504020101020102" pitchFamily="34" charset="0"/>
            </a:rPr>
            <a:t>Responsable Qualité </a:t>
          </a:r>
        </a:p>
      </dsp:txBody>
      <dsp:txXfrm>
        <a:off x="998885" y="1282528"/>
        <a:ext cx="966992" cy="1282528"/>
      </dsp:txXfrm>
    </dsp:sp>
    <dsp:sp modelId="{A5E15980-8992-4A8F-AF6A-EDE242C4543D}">
      <dsp:nvSpPr>
        <dsp:cNvPr id="0" name=""/>
        <dsp:cNvSpPr/>
      </dsp:nvSpPr>
      <dsp:spPr>
        <a:xfrm>
          <a:off x="1027895" y="192379"/>
          <a:ext cx="908972" cy="1067705"/>
        </a:xfrm>
        <a:prstGeom prst="ellipse">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9DDC2CF-06EA-413F-AA0A-954F004D6060}">
      <dsp:nvSpPr>
        <dsp:cNvPr id="0" name=""/>
        <dsp:cNvSpPr/>
      </dsp:nvSpPr>
      <dsp:spPr>
        <a:xfrm>
          <a:off x="1994887" y="0"/>
          <a:ext cx="966992" cy="3206322"/>
        </a:xfrm>
        <a:prstGeom prst="roundRect">
          <a:avLst>
            <a:gd name="adj" fmla="val 10000"/>
          </a:avLst>
        </a:prstGeom>
        <a:solidFill>
          <a:srgbClr val="C29CC7"/>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fr-FR" sz="1000" b="1" kern="1200" dirty="0">
              <a:latin typeface="DINPro" panose="020B0504020101020102" pitchFamily="34" charset="0"/>
            </a:rPr>
            <a:t>Muriel Moujeard</a:t>
          </a:r>
        </a:p>
        <a:p>
          <a:pPr marL="0" lvl="0" indent="0" algn="ctr" defTabSz="444500">
            <a:lnSpc>
              <a:spcPct val="90000"/>
            </a:lnSpc>
            <a:spcBef>
              <a:spcPct val="0"/>
            </a:spcBef>
            <a:spcAft>
              <a:spcPct val="35000"/>
            </a:spcAft>
            <a:buNone/>
          </a:pPr>
          <a:r>
            <a:rPr lang="fr-FR" sz="1000" kern="1200" dirty="0">
              <a:latin typeface="DINPro" panose="020B0504020101020102" pitchFamily="34" charset="0"/>
            </a:rPr>
            <a:t>Responsable du Labo CIBC</a:t>
          </a:r>
        </a:p>
      </dsp:txBody>
      <dsp:txXfrm>
        <a:off x="1994887" y="1282528"/>
        <a:ext cx="966992" cy="1282528"/>
      </dsp:txXfrm>
    </dsp:sp>
    <dsp:sp modelId="{F9F8DD08-6867-48C6-9793-7B1DCB280E8E}">
      <dsp:nvSpPr>
        <dsp:cNvPr id="0" name=""/>
        <dsp:cNvSpPr/>
      </dsp:nvSpPr>
      <dsp:spPr>
        <a:xfrm>
          <a:off x="2023897" y="192379"/>
          <a:ext cx="908972" cy="1067705"/>
        </a:xfrm>
        <a:prstGeom prst="ellipse">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046A89C-4AD6-44DA-90E8-B9EF97A001B0}">
      <dsp:nvSpPr>
        <dsp:cNvPr id="0" name=""/>
        <dsp:cNvSpPr/>
      </dsp:nvSpPr>
      <dsp:spPr>
        <a:xfrm>
          <a:off x="2990889" y="0"/>
          <a:ext cx="966992" cy="3206322"/>
        </a:xfrm>
        <a:prstGeom prst="roundRect">
          <a:avLst>
            <a:gd name="adj" fmla="val 10000"/>
          </a:avLst>
        </a:prstGeom>
        <a:solidFill>
          <a:srgbClr val="182D38"/>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endParaRPr lang="fr-FR" sz="1000" kern="1200" dirty="0">
            <a:latin typeface="DINPro" panose="020B0504020101020102" pitchFamily="34" charset="0"/>
          </a:endParaRPr>
        </a:p>
        <a:p>
          <a:pPr marL="0" lvl="0" indent="0" algn="ctr" defTabSz="444500">
            <a:lnSpc>
              <a:spcPct val="90000"/>
            </a:lnSpc>
            <a:spcBef>
              <a:spcPct val="0"/>
            </a:spcBef>
            <a:spcAft>
              <a:spcPct val="35000"/>
            </a:spcAft>
            <a:buNone/>
          </a:pPr>
          <a:endParaRPr lang="fr-FR" sz="1000" b="1" kern="1200" dirty="0">
            <a:latin typeface="DINPro" panose="020B0504020101020102" pitchFamily="34" charset="0"/>
          </a:endParaRPr>
        </a:p>
        <a:p>
          <a:pPr marL="0" lvl="0" indent="0" algn="ctr" defTabSz="444500">
            <a:lnSpc>
              <a:spcPct val="90000"/>
            </a:lnSpc>
            <a:spcBef>
              <a:spcPct val="0"/>
            </a:spcBef>
            <a:spcAft>
              <a:spcPct val="35000"/>
            </a:spcAft>
            <a:buNone/>
          </a:pPr>
          <a:r>
            <a:rPr lang="fr-FR" sz="1000" b="1" kern="1200" dirty="0">
              <a:latin typeface="DINPro" panose="020B0504020101020102" pitchFamily="34" charset="0"/>
            </a:rPr>
            <a:t>Isabelle Brogniart</a:t>
          </a:r>
        </a:p>
        <a:p>
          <a:pPr marL="0" lvl="0" indent="0" algn="ctr" defTabSz="444500">
            <a:lnSpc>
              <a:spcPct val="90000"/>
            </a:lnSpc>
            <a:spcBef>
              <a:spcPct val="0"/>
            </a:spcBef>
            <a:spcAft>
              <a:spcPct val="35000"/>
            </a:spcAft>
            <a:buNone/>
          </a:pPr>
          <a:r>
            <a:rPr lang="fr-FR" sz="1000" kern="1200" dirty="0">
              <a:latin typeface="DINPro" panose="020B0504020101020102" pitchFamily="34" charset="0"/>
            </a:rPr>
            <a:t>Référente Nationale VAE  </a:t>
          </a:r>
        </a:p>
        <a:p>
          <a:pPr marL="0" lvl="0" indent="0" algn="ctr" defTabSz="444500">
            <a:lnSpc>
              <a:spcPct val="90000"/>
            </a:lnSpc>
            <a:spcBef>
              <a:spcPct val="0"/>
            </a:spcBef>
            <a:spcAft>
              <a:spcPct val="35000"/>
            </a:spcAft>
            <a:buNone/>
          </a:pPr>
          <a:endParaRPr lang="fr-FR" sz="1000" kern="1200" dirty="0">
            <a:latin typeface="DINPro" panose="020B0504020101020102" pitchFamily="34" charset="0"/>
          </a:endParaRPr>
        </a:p>
        <a:p>
          <a:pPr marL="0" lvl="0" indent="0" algn="ctr" defTabSz="444500">
            <a:lnSpc>
              <a:spcPct val="90000"/>
            </a:lnSpc>
            <a:spcBef>
              <a:spcPct val="0"/>
            </a:spcBef>
            <a:spcAft>
              <a:spcPct val="35000"/>
            </a:spcAft>
            <a:buNone/>
          </a:pPr>
          <a:endParaRPr lang="fr-FR" sz="1000" kern="1200" dirty="0">
            <a:latin typeface="DINPro" panose="020B0504020101020102" pitchFamily="34" charset="0"/>
          </a:endParaRPr>
        </a:p>
      </dsp:txBody>
      <dsp:txXfrm>
        <a:off x="2990889" y="1282528"/>
        <a:ext cx="966992" cy="1282528"/>
      </dsp:txXfrm>
    </dsp:sp>
    <dsp:sp modelId="{18A058CF-F889-4F71-AE45-8C1C78C93512}">
      <dsp:nvSpPr>
        <dsp:cNvPr id="0" name=""/>
        <dsp:cNvSpPr/>
      </dsp:nvSpPr>
      <dsp:spPr>
        <a:xfrm>
          <a:off x="3019899" y="192379"/>
          <a:ext cx="908972" cy="1067705"/>
        </a:xfrm>
        <a:prstGeom prst="ellipse">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CFEA250-C31C-41E5-B60D-AE77B66960CD}">
      <dsp:nvSpPr>
        <dsp:cNvPr id="0" name=""/>
        <dsp:cNvSpPr/>
      </dsp:nvSpPr>
      <dsp:spPr>
        <a:xfrm>
          <a:off x="3986891" y="0"/>
          <a:ext cx="966992" cy="3206322"/>
        </a:xfrm>
        <a:prstGeom prst="roundRect">
          <a:avLst>
            <a:gd name="adj" fmla="val 10000"/>
          </a:avLst>
        </a:prstGeom>
        <a:solidFill>
          <a:srgbClr val="76974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endParaRPr lang="fr-FR" sz="1000" b="1" kern="1200" dirty="0">
            <a:latin typeface="DINPro" panose="020B0504020101020102" pitchFamily="34" charset="0"/>
          </a:endParaRPr>
        </a:p>
        <a:p>
          <a:pPr marL="0" lvl="0" indent="0" algn="ctr" defTabSz="444500">
            <a:lnSpc>
              <a:spcPct val="90000"/>
            </a:lnSpc>
            <a:spcBef>
              <a:spcPct val="0"/>
            </a:spcBef>
            <a:spcAft>
              <a:spcPct val="35000"/>
            </a:spcAft>
            <a:buNone/>
          </a:pPr>
          <a:endParaRPr lang="fr-FR" sz="1000" b="1" kern="1200" dirty="0">
            <a:latin typeface="DINPro" panose="020B0504020101020102" pitchFamily="34" charset="0"/>
          </a:endParaRPr>
        </a:p>
        <a:p>
          <a:pPr marL="0" lvl="0" indent="0" algn="ctr" defTabSz="444500">
            <a:lnSpc>
              <a:spcPct val="90000"/>
            </a:lnSpc>
            <a:spcBef>
              <a:spcPct val="0"/>
            </a:spcBef>
            <a:spcAft>
              <a:spcPct val="35000"/>
            </a:spcAft>
            <a:buNone/>
          </a:pPr>
          <a:endParaRPr lang="fr-FR" sz="700" b="1" kern="1200" dirty="0">
            <a:latin typeface="DINPro" panose="020B0504020101020102" pitchFamily="34" charset="0"/>
          </a:endParaRPr>
        </a:p>
        <a:p>
          <a:pPr marL="0" lvl="0" indent="0" algn="ctr" defTabSz="444500">
            <a:lnSpc>
              <a:spcPct val="90000"/>
            </a:lnSpc>
            <a:spcBef>
              <a:spcPct val="0"/>
            </a:spcBef>
            <a:spcAft>
              <a:spcPct val="35000"/>
            </a:spcAft>
            <a:buNone/>
          </a:pPr>
          <a:r>
            <a:rPr lang="fr-FR" sz="1000" b="1" kern="1200" dirty="0">
              <a:latin typeface="DINPro" panose="020B0504020101020102" pitchFamily="34" charset="0"/>
            </a:rPr>
            <a:t>Armelle Jouslin de </a:t>
          </a:r>
          <a:r>
            <a:rPr lang="fr-FR" sz="1000" b="1" kern="1200" dirty="0" err="1">
              <a:latin typeface="DINPro" panose="020B0504020101020102" pitchFamily="34" charset="0"/>
            </a:rPr>
            <a:t>Nouray</a:t>
          </a:r>
          <a:r>
            <a:rPr lang="fr-FR" sz="1000" b="1" kern="1200" dirty="0">
              <a:latin typeface="DINPro" panose="020B0504020101020102" pitchFamily="34" charset="0"/>
            </a:rPr>
            <a:t> </a:t>
          </a:r>
        </a:p>
        <a:p>
          <a:pPr marL="0" lvl="0" indent="0" algn="ctr" defTabSz="444500">
            <a:lnSpc>
              <a:spcPct val="90000"/>
            </a:lnSpc>
            <a:spcBef>
              <a:spcPct val="0"/>
            </a:spcBef>
            <a:spcAft>
              <a:spcPct val="35000"/>
            </a:spcAft>
            <a:buNone/>
          </a:pPr>
          <a:r>
            <a:rPr lang="fr-FR" sz="1000" kern="1200" dirty="0">
              <a:latin typeface="DINPro" panose="020B0504020101020102" pitchFamily="34" charset="0"/>
            </a:rPr>
            <a:t>Consultante Digitale </a:t>
          </a:r>
        </a:p>
        <a:p>
          <a:pPr marL="0" lvl="0" indent="0" algn="ctr" defTabSz="444500">
            <a:lnSpc>
              <a:spcPct val="90000"/>
            </a:lnSpc>
            <a:spcBef>
              <a:spcPct val="0"/>
            </a:spcBef>
            <a:spcAft>
              <a:spcPct val="35000"/>
            </a:spcAft>
            <a:buNone/>
          </a:pPr>
          <a:endParaRPr lang="fr-FR" sz="1000" kern="1200" dirty="0">
            <a:latin typeface="DINPro" panose="020B0504020101020102" pitchFamily="34" charset="0"/>
          </a:endParaRPr>
        </a:p>
        <a:p>
          <a:pPr marL="0" lvl="0" indent="0" algn="ctr" defTabSz="444500">
            <a:lnSpc>
              <a:spcPct val="90000"/>
            </a:lnSpc>
            <a:spcBef>
              <a:spcPct val="0"/>
            </a:spcBef>
            <a:spcAft>
              <a:spcPct val="35000"/>
            </a:spcAft>
            <a:buNone/>
          </a:pPr>
          <a:endParaRPr lang="fr-FR" sz="1000" kern="1200" dirty="0">
            <a:latin typeface="DINPro" panose="020B0504020101020102" pitchFamily="34" charset="0"/>
          </a:endParaRPr>
        </a:p>
      </dsp:txBody>
      <dsp:txXfrm>
        <a:off x="3986891" y="1282528"/>
        <a:ext cx="966992" cy="1282528"/>
      </dsp:txXfrm>
    </dsp:sp>
    <dsp:sp modelId="{72CBF175-8E60-4D57-A5A7-83DC73CEE725}">
      <dsp:nvSpPr>
        <dsp:cNvPr id="0" name=""/>
        <dsp:cNvSpPr/>
      </dsp:nvSpPr>
      <dsp:spPr>
        <a:xfrm>
          <a:off x="4015901" y="192379"/>
          <a:ext cx="908972" cy="1067705"/>
        </a:xfrm>
        <a:prstGeom prst="ellipse">
          <a:avLst/>
        </a:prstGeom>
        <a:blipFill>
          <a:blip xmlns:r="http://schemas.openxmlformats.org/officeDocument/2006/relationships" r:embed="rId5" cstate="print">
            <a:extLst>
              <a:ext uri="{28A0092B-C50C-407E-A947-70E740481C1C}">
                <a14:useLocalDpi xmlns:a14="http://schemas.microsoft.com/office/drawing/2010/main" val="0"/>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7CAE758-FF98-4CFE-B47E-7B3F292841C0}">
      <dsp:nvSpPr>
        <dsp:cNvPr id="0" name=""/>
        <dsp:cNvSpPr/>
      </dsp:nvSpPr>
      <dsp:spPr>
        <a:xfrm>
          <a:off x="4982893" y="0"/>
          <a:ext cx="966992" cy="3206322"/>
        </a:xfrm>
        <a:prstGeom prst="roundRect">
          <a:avLst>
            <a:gd name="adj" fmla="val 10000"/>
          </a:avLst>
        </a:prstGeom>
        <a:solidFill>
          <a:srgbClr val="EAC64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784" tIns="49784" rIns="49784" bIns="49784" numCol="1" spcCol="1270" anchor="ctr" anchorCtr="0">
          <a:noAutofit/>
        </a:bodyPr>
        <a:lstStyle/>
        <a:p>
          <a:pPr marL="0" lvl="0" indent="0" algn="ctr" defTabSz="311150">
            <a:lnSpc>
              <a:spcPct val="90000"/>
            </a:lnSpc>
            <a:spcBef>
              <a:spcPct val="0"/>
            </a:spcBef>
            <a:spcAft>
              <a:spcPct val="35000"/>
            </a:spcAft>
            <a:buNone/>
          </a:pPr>
          <a:endParaRPr lang="fr-FR" sz="700" b="1" kern="1200" dirty="0">
            <a:latin typeface="DINPro" panose="020B0504020101020102" pitchFamily="34" charset="0"/>
          </a:endParaRPr>
        </a:p>
        <a:p>
          <a:pPr marL="0" lvl="0" indent="0" algn="ctr" defTabSz="311150">
            <a:lnSpc>
              <a:spcPct val="90000"/>
            </a:lnSpc>
            <a:spcBef>
              <a:spcPct val="0"/>
            </a:spcBef>
            <a:spcAft>
              <a:spcPct val="35000"/>
            </a:spcAft>
            <a:buNone/>
          </a:pPr>
          <a:r>
            <a:rPr lang="fr-FR" sz="1000" b="1" kern="1200" dirty="0">
              <a:latin typeface="DINPro" panose="020B0504020101020102" pitchFamily="34" charset="0"/>
            </a:rPr>
            <a:t>François </a:t>
          </a:r>
          <a:r>
            <a:rPr lang="fr-FR" sz="1000" b="1" kern="1200" dirty="0" err="1">
              <a:latin typeface="DINPro" panose="020B0504020101020102" pitchFamily="34" charset="0"/>
            </a:rPr>
            <a:t>Banizette</a:t>
          </a:r>
          <a:endParaRPr lang="fr-FR" sz="1000" b="1" kern="1200" dirty="0">
            <a:latin typeface="DINPro" panose="020B0504020101020102" pitchFamily="34" charset="0"/>
          </a:endParaRPr>
        </a:p>
        <a:p>
          <a:pPr marL="0" lvl="0" indent="0" algn="ctr" defTabSz="311150">
            <a:lnSpc>
              <a:spcPct val="90000"/>
            </a:lnSpc>
            <a:spcBef>
              <a:spcPct val="0"/>
            </a:spcBef>
            <a:spcAft>
              <a:spcPct val="35000"/>
            </a:spcAft>
            <a:buNone/>
          </a:pPr>
          <a:r>
            <a:rPr lang="fr-FR" sz="1000" kern="1200" dirty="0">
              <a:latin typeface="DINPro" panose="020B0504020101020102" pitchFamily="34" charset="0"/>
            </a:rPr>
            <a:t>Référent Réseaux Sociaux  </a:t>
          </a:r>
        </a:p>
      </dsp:txBody>
      <dsp:txXfrm>
        <a:off x="4982893" y="1282528"/>
        <a:ext cx="966992" cy="1282528"/>
      </dsp:txXfrm>
    </dsp:sp>
    <dsp:sp modelId="{92426AA6-C827-4738-B3BA-43657AD283BA}">
      <dsp:nvSpPr>
        <dsp:cNvPr id="0" name=""/>
        <dsp:cNvSpPr/>
      </dsp:nvSpPr>
      <dsp:spPr>
        <a:xfrm>
          <a:off x="5011903" y="192379"/>
          <a:ext cx="908972" cy="1067705"/>
        </a:xfrm>
        <a:prstGeom prst="ellipse">
          <a:avLst/>
        </a:prstGeom>
        <a:blipFill>
          <a:blip xmlns:r="http://schemas.openxmlformats.org/officeDocument/2006/relationships" r:embed="rId6" cstate="print">
            <a:extLst>
              <a:ext uri="{28A0092B-C50C-407E-A947-70E740481C1C}">
                <a14:useLocalDpi xmlns:a14="http://schemas.microsoft.com/office/drawing/2010/main" val="0"/>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A1E54B1-CB1B-4EED-9A59-EB49D1249145}">
      <dsp:nvSpPr>
        <dsp:cNvPr id="0" name=""/>
        <dsp:cNvSpPr/>
      </dsp:nvSpPr>
      <dsp:spPr>
        <a:xfrm>
          <a:off x="5978895" y="0"/>
          <a:ext cx="966992" cy="3206322"/>
        </a:xfrm>
        <a:prstGeom prst="roundRect">
          <a:avLst>
            <a:gd name="adj" fmla="val 10000"/>
          </a:avLst>
        </a:prstGeom>
        <a:solidFill>
          <a:srgbClr val="D7AF8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fr-FR" sz="1000" b="1" kern="1200" dirty="0">
              <a:latin typeface="DINPro" panose="020B0504020101020102" pitchFamily="34" charset="0"/>
            </a:rPr>
            <a:t>Catherine </a:t>
          </a:r>
          <a:r>
            <a:rPr lang="fr-FR" sz="1000" b="1" kern="1200" dirty="0" err="1">
              <a:latin typeface="DINPro" panose="020B0504020101020102" pitchFamily="34" charset="0"/>
            </a:rPr>
            <a:t>Légé</a:t>
          </a:r>
          <a:r>
            <a:rPr lang="fr-FR" sz="1000" b="1" kern="1200" dirty="0">
              <a:latin typeface="DINPro" panose="020B0504020101020102" pitchFamily="34" charset="0"/>
            </a:rPr>
            <a:t> </a:t>
          </a:r>
        </a:p>
        <a:p>
          <a:pPr marL="0" lvl="0" indent="0" algn="ctr" defTabSz="444500">
            <a:lnSpc>
              <a:spcPct val="90000"/>
            </a:lnSpc>
            <a:spcBef>
              <a:spcPct val="0"/>
            </a:spcBef>
            <a:spcAft>
              <a:spcPct val="35000"/>
            </a:spcAft>
            <a:buNone/>
          </a:pPr>
          <a:r>
            <a:rPr lang="fr-FR" sz="1000" kern="1200" dirty="0">
              <a:latin typeface="DINPro" panose="020B0504020101020102" pitchFamily="34" charset="0"/>
            </a:rPr>
            <a:t>DPO </a:t>
          </a:r>
        </a:p>
      </dsp:txBody>
      <dsp:txXfrm>
        <a:off x="5978895" y="1282528"/>
        <a:ext cx="966992" cy="1282528"/>
      </dsp:txXfrm>
    </dsp:sp>
    <dsp:sp modelId="{39B8930D-DFA0-40C3-89D2-5C855BA8EFBD}">
      <dsp:nvSpPr>
        <dsp:cNvPr id="0" name=""/>
        <dsp:cNvSpPr/>
      </dsp:nvSpPr>
      <dsp:spPr>
        <a:xfrm>
          <a:off x="6007905" y="192379"/>
          <a:ext cx="908972" cy="1067705"/>
        </a:xfrm>
        <a:prstGeom prst="ellipse">
          <a:avLst/>
        </a:prstGeom>
        <a:blipFill>
          <a:blip xmlns:r="http://schemas.openxmlformats.org/officeDocument/2006/relationships" r:embed="rId7" cstate="print">
            <a:extLst>
              <a:ext uri="{28A0092B-C50C-407E-A947-70E740481C1C}">
                <a14:useLocalDpi xmlns:a14="http://schemas.microsoft.com/office/drawing/2010/main" val="0"/>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A914E6E-3849-4938-BE3F-4111C53F3FEA}">
      <dsp:nvSpPr>
        <dsp:cNvPr id="0" name=""/>
        <dsp:cNvSpPr/>
      </dsp:nvSpPr>
      <dsp:spPr>
        <a:xfrm>
          <a:off x="277950" y="2565057"/>
          <a:ext cx="6392870" cy="480948"/>
        </a:xfrm>
        <a:prstGeom prst="leftRightArrow">
          <a:avLst/>
        </a:prstGeom>
        <a:solidFill>
          <a:srgbClr val="CCC4BE"/>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2CBD42-4C92-4BC5-9BF6-785A8FAEAB2A}">
      <dsp:nvSpPr>
        <dsp:cNvPr id="0" name=""/>
        <dsp:cNvSpPr/>
      </dsp:nvSpPr>
      <dsp:spPr>
        <a:xfrm>
          <a:off x="2133374" y="2518801"/>
          <a:ext cx="1421883" cy="1282521"/>
        </a:xfrm>
        <a:prstGeom prst="ellipse">
          <a:avLst/>
        </a:prstGeom>
        <a:solidFill>
          <a:srgbClr val="1B345C"/>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fr-FR" sz="1100" b="1" kern="1200" dirty="0">
              <a:latin typeface="DINPro" panose="020B0504020101020102" pitchFamily="34" charset="0"/>
            </a:rPr>
            <a:t>PARTENAIRES SOCIAUX </a:t>
          </a:r>
        </a:p>
      </dsp:txBody>
      <dsp:txXfrm>
        <a:off x="2341604" y="2706622"/>
        <a:ext cx="1005423" cy="906879"/>
      </dsp:txXfrm>
    </dsp:sp>
    <dsp:sp modelId="{CE68BC0A-E880-4979-ABE6-60BCA2C72035}">
      <dsp:nvSpPr>
        <dsp:cNvPr id="0" name=""/>
        <dsp:cNvSpPr/>
      </dsp:nvSpPr>
      <dsp:spPr>
        <a:xfrm rot="10800000">
          <a:off x="443262" y="2980520"/>
          <a:ext cx="1597155" cy="359083"/>
        </a:xfrm>
        <a:prstGeom prst="leftArrow">
          <a:avLst>
            <a:gd name="adj1" fmla="val 60000"/>
            <a:gd name="adj2" fmla="val 50000"/>
          </a:avLst>
        </a:prstGeom>
        <a:solidFill>
          <a:srgbClr val="E37224"/>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8381DD22-BFE1-47DA-892A-701E2EC7C5C5}">
      <dsp:nvSpPr>
        <dsp:cNvPr id="0" name=""/>
        <dsp:cNvSpPr/>
      </dsp:nvSpPr>
      <dsp:spPr>
        <a:xfrm>
          <a:off x="2282" y="2807278"/>
          <a:ext cx="881960" cy="705568"/>
        </a:xfrm>
        <a:prstGeom prst="roundRect">
          <a:avLst>
            <a:gd name="adj" fmla="val 10000"/>
          </a:avLst>
        </a:prstGeom>
        <a:solidFill>
          <a:srgbClr val="E37224"/>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533400">
            <a:lnSpc>
              <a:spcPct val="90000"/>
            </a:lnSpc>
            <a:spcBef>
              <a:spcPct val="0"/>
            </a:spcBef>
            <a:spcAft>
              <a:spcPct val="35000"/>
            </a:spcAft>
            <a:buNone/>
          </a:pPr>
          <a:r>
            <a:rPr lang="fr-FR" sz="1200" b="1" kern="1200">
              <a:latin typeface="DINPro" panose="020B0504020101020102" pitchFamily="34" charset="0"/>
            </a:rPr>
            <a:t>CFDT</a:t>
          </a:r>
        </a:p>
        <a:p>
          <a:pPr marL="0" lvl="0" indent="0" algn="ctr" defTabSz="533400">
            <a:lnSpc>
              <a:spcPct val="90000"/>
            </a:lnSpc>
            <a:spcBef>
              <a:spcPct val="0"/>
            </a:spcBef>
            <a:spcAft>
              <a:spcPct val="35000"/>
            </a:spcAft>
            <a:buNone/>
          </a:pPr>
          <a:r>
            <a:rPr lang="fr-FR" sz="800" kern="1200">
              <a:latin typeface="DINPro" panose="020B0504020101020102" pitchFamily="34" charset="0"/>
            </a:rPr>
            <a:t>Aurore Dijoux </a:t>
          </a:r>
        </a:p>
        <a:p>
          <a:pPr marL="0" lvl="0" indent="0" algn="ctr" defTabSz="533400">
            <a:lnSpc>
              <a:spcPct val="90000"/>
            </a:lnSpc>
            <a:spcBef>
              <a:spcPct val="0"/>
            </a:spcBef>
            <a:spcAft>
              <a:spcPct val="35000"/>
            </a:spcAft>
            <a:buNone/>
          </a:pPr>
          <a:r>
            <a:rPr lang="fr-FR" sz="800" kern="1200">
              <a:latin typeface="DINPro" panose="020B0504020101020102" pitchFamily="34" charset="0"/>
            </a:rPr>
            <a:t>Martial Garcia </a:t>
          </a:r>
          <a:endParaRPr lang="fr-FR" sz="800" kern="1200" dirty="0">
            <a:latin typeface="DINPro" panose="020B0504020101020102" pitchFamily="34" charset="0"/>
          </a:endParaRPr>
        </a:p>
      </dsp:txBody>
      <dsp:txXfrm>
        <a:off x="22947" y="2827943"/>
        <a:ext cx="840630" cy="664238"/>
      </dsp:txXfrm>
    </dsp:sp>
    <dsp:sp modelId="{A3E4A301-5E98-4B4D-98A6-EE633D740046}">
      <dsp:nvSpPr>
        <dsp:cNvPr id="0" name=""/>
        <dsp:cNvSpPr/>
      </dsp:nvSpPr>
      <dsp:spPr>
        <a:xfrm rot="12342857">
          <a:off x="601262" y="2288277"/>
          <a:ext cx="1611192" cy="359083"/>
        </a:xfrm>
        <a:prstGeom prst="leftArrow">
          <a:avLst>
            <a:gd name="adj1" fmla="val 60000"/>
            <a:gd name="adj2" fmla="val 50000"/>
          </a:avLst>
        </a:prstGeom>
        <a:solidFill>
          <a:srgbClr val="E37224"/>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0173A461-FA8C-431E-AF6F-732A11D2DE29}">
      <dsp:nvSpPr>
        <dsp:cNvPr id="0" name=""/>
        <dsp:cNvSpPr/>
      </dsp:nvSpPr>
      <dsp:spPr>
        <a:xfrm>
          <a:off x="240061" y="1765500"/>
          <a:ext cx="881960" cy="705568"/>
        </a:xfrm>
        <a:prstGeom prst="roundRect">
          <a:avLst>
            <a:gd name="adj" fmla="val 10000"/>
          </a:avLst>
        </a:prstGeom>
        <a:solidFill>
          <a:srgbClr val="E37224"/>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533400">
            <a:lnSpc>
              <a:spcPct val="90000"/>
            </a:lnSpc>
            <a:spcBef>
              <a:spcPct val="0"/>
            </a:spcBef>
            <a:spcAft>
              <a:spcPct val="35000"/>
            </a:spcAft>
            <a:buNone/>
          </a:pPr>
          <a:r>
            <a:rPr lang="fr-FR" sz="1200" kern="1200" dirty="0">
              <a:latin typeface="DINPro" panose="020B0504020101020102" pitchFamily="34" charset="0"/>
            </a:rPr>
            <a:t>CFE – CGC</a:t>
          </a:r>
        </a:p>
        <a:p>
          <a:pPr marL="0" lvl="0" indent="0" algn="ctr" defTabSz="533400">
            <a:lnSpc>
              <a:spcPct val="90000"/>
            </a:lnSpc>
            <a:spcBef>
              <a:spcPct val="0"/>
            </a:spcBef>
            <a:spcAft>
              <a:spcPct val="35000"/>
            </a:spcAft>
            <a:buNone/>
          </a:pPr>
          <a:r>
            <a:rPr lang="fr-FR" sz="800" kern="1200" dirty="0">
              <a:latin typeface="DINPro" panose="020B0504020101020102" pitchFamily="34" charset="0"/>
            </a:rPr>
            <a:t>Eric </a:t>
          </a:r>
          <a:r>
            <a:rPr lang="fr-FR" sz="800" kern="1200" dirty="0" err="1">
              <a:latin typeface="DINPro" panose="020B0504020101020102" pitchFamily="34" charset="0"/>
            </a:rPr>
            <a:t>Freyburger</a:t>
          </a:r>
          <a:r>
            <a:rPr lang="fr-FR" sz="800" kern="1200" dirty="0">
              <a:latin typeface="DINPro" panose="020B0504020101020102" pitchFamily="34" charset="0"/>
            </a:rPr>
            <a:t> </a:t>
          </a:r>
        </a:p>
      </dsp:txBody>
      <dsp:txXfrm>
        <a:off x="260726" y="1786165"/>
        <a:ext cx="840630" cy="664238"/>
      </dsp:txXfrm>
    </dsp:sp>
    <dsp:sp modelId="{B8EC3EC2-27FE-4DC9-B64F-060A7F6C3D2D}">
      <dsp:nvSpPr>
        <dsp:cNvPr id="0" name=""/>
        <dsp:cNvSpPr/>
      </dsp:nvSpPr>
      <dsp:spPr>
        <a:xfrm rot="13885714">
          <a:off x="1038587" y="1744315"/>
          <a:ext cx="1639775" cy="359083"/>
        </a:xfrm>
        <a:prstGeom prst="leftArrow">
          <a:avLst>
            <a:gd name="adj1" fmla="val 60000"/>
            <a:gd name="adj2" fmla="val 50000"/>
          </a:avLst>
        </a:prstGeom>
        <a:solidFill>
          <a:srgbClr val="E37224"/>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36117845-E242-45C6-BDA6-6DCA415E21B6}">
      <dsp:nvSpPr>
        <dsp:cNvPr id="0" name=""/>
        <dsp:cNvSpPr/>
      </dsp:nvSpPr>
      <dsp:spPr>
        <a:xfrm>
          <a:off x="906303" y="930059"/>
          <a:ext cx="881960" cy="705568"/>
        </a:xfrm>
        <a:prstGeom prst="roundRect">
          <a:avLst>
            <a:gd name="adj" fmla="val 10000"/>
          </a:avLst>
        </a:prstGeom>
        <a:solidFill>
          <a:srgbClr val="E37224"/>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533400">
            <a:lnSpc>
              <a:spcPct val="90000"/>
            </a:lnSpc>
            <a:spcBef>
              <a:spcPct val="0"/>
            </a:spcBef>
            <a:spcAft>
              <a:spcPct val="35000"/>
            </a:spcAft>
            <a:buNone/>
          </a:pPr>
          <a:r>
            <a:rPr lang="fr-FR" sz="1200" kern="1200" dirty="0">
              <a:latin typeface="DINPro" panose="020B0504020101020102" pitchFamily="34" charset="0"/>
            </a:rPr>
            <a:t>CFTC</a:t>
          </a:r>
        </a:p>
        <a:p>
          <a:pPr marL="0" lvl="0" indent="0" algn="ctr" defTabSz="533400">
            <a:lnSpc>
              <a:spcPct val="90000"/>
            </a:lnSpc>
            <a:spcBef>
              <a:spcPct val="0"/>
            </a:spcBef>
            <a:spcAft>
              <a:spcPct val="35000"/>
            </a:spcAft>
            <a:buNone/>
          </a:pPr>
          <a:r>
            <a:rPr lang="fr-FR" sz="800" kern="1200" dirty="0">
              <a:latin typeface="DINPro" panose="020B0504020101020102" pitchFamily="34" charset="0"/>
            </a:rPr>
            <a:t>Bruno Amiel</a:t>
          </a:r>
        </a:p>
        <a:p>
          <a:pPr marL="0" lvl="0" indent="0" algn="ctr" defTabSz="533400">
            <a:lnSpc>
              <a:spcPct val="90000"/>
            </a:lnSpc>
            <a:spcBef>
              <a:spcPct val="0"/>
            </a:spcBef>
            <a:spcAft>
              <a:spcPct val="35000"/>
            </a:spcAft>
            <a:buNone/>
          </a:pPr>
          <a:r>
            <a:rPr lang="fr-FR" sz="800" kern="1200" dirty="0">
              <a:latin typeface="DINPro" panose="020B0504020101020102" pitchFamily="34" charset="0"/>
            </a:rPr>
            <a:t>Véronique De </a:t>
          </a:r>
          <a:r>
            <a:rPr lang="fr-FR" sz="800" kern="1200" dirty="0" err="1">
              <a:latin typeface="DINPro" panose="020B0504020101020102" pitchFamily="34" charset="0"/>
            </a:rPr>
            <a:t>Magy</a:t>
          </a:r>
          <a:r>
            <a:rPr lang="fr-FR" sz="800" kern="1200" dirty="0">
              <a:latin typeface="DINPro" panose="020B0504020101020102" pitchFamily="34" charset="0"/>
            </a:rPr>
            <a:t> </a:t>
          </a:r>
        </a:p>
      </dsp:txBody>
      <dsp:txXfrm>
        <a:off x="926968" y="950724"/>
        <a:ext cx="840630" cy="664238"/>
      </dsp:txXfrm>
    </dsp:sp>
    <dsp:sp modelId="{95FB41ED-51E3-4DD9-AE9F-E2B4695CD91A}">
      <dsp:nvSpPr>
        <dsp:cNvPr id="0" name=""/>
        <dsp:cNvSpPr/>
      </dsp:nvSpPr>
      <dsp:spPr>
        <a:xfrm rot="15428571">
          <a:off x="1664650" y="1448948"/>
          <a:ext cx="1660187" cy="359083"/>
        </a:xfrm>
        <a:prstGeom prst="leftArrow">
          <a:avLst>
            <a:gd name="adj1" fmla="val 60000"/>
            <a:gd name="adj2" fmla="val 50000"/>
          </a:avLst>
        </a:prstGeom>
        <a:solidFill>
          <a:srgbClr val="E37224"/>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83B1D611-E148-448E-9FCE-25D1154304FC}">
      <dsp:nvSpPr>
        <dsp:cNvPr id="0" name=""/>
        <dsp:cNvSpPr/>
      </dsp:nvSpPr>
      <dsp:spPr>
        <a:xfrm>
          <a:off x="1869051" y="466424"/>
          <a:ext cx="881960" cy="705568"/>
        </a:xfrm>
        <a:prstGeom prst="roundRect">
          <a:avLst>
            <a:gd name="adj" fmla="val 10000"/>
          </a:avLst>
        </a:prstGeom>
        <a:solidFill>
          <a:srgbClr val="E37224"/>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533400">
            <a:lnSpc>
              <a:spcPct val="90000"/>
            </a:lnSpc>
            <a:spcBef>
              <a:spcPct val="0"/>
            </a:spcBef>
            <a:spcAft>
              <a:spcPct val="35000"/>
            </a:spcAft>
            <a:buNone/>
          </a:pPr>
          <a:r>
            <a:rPr lang="fr-FR" sz="1200" kern="1200" dirty="0">
              <a:latin typeface="DINPro" panose="020B0504020101020102" pitchFamily="34" charset="0"/>
            </a:rPr>
            <a:t>CGT</a:t>
          </a:r>
        </a:p>
        <a:p>
          <a:pPr marL="0" lvl="0" indent="0" algn="ctr" defTabSz="533400">
            <a:lnSpc>
              <a:spcPct val="90000"/>
            </a:lnSpc>
            <a:spcBef>
              <a:spcPct val="0"/>
            </a:spcBef>
            <a:spcAft>
              <a:spcPct val="35000"/>
            </a:spcAft>
            <a:buNone/>
          </a:pPr>
          <a:r>
            <a:rPr lang="fr-FR" sz="800" kern="1200" dirty="0">
              <a:latin typeface="DINPro" panose="020B0504020101020102" pitchFamily="34" charset="0"/>
            </a:rPr>
            <a:t>Fatima </a:t>
          </a:r>
          <a:r>
            <a:rPr lang="fr-FR" sz="800" kern="1200" dirty="0" err="1">
              <a:latin typeface="DINPro" panose="020B0504020101020102" pitchFamily="34" charset="0"/>
            </a:rPr>
            <a:t>Vuillemey</a:t>
          </a:r>
          <a:endParaRPr lang="fr-FR" sz="800" kern="1200" dirty="0">
            <a:latin typeface="DINPro" panose="020B0504020101020102" pitchFamily="34" charset="0"/>
          </a:endParaRPr>
        </a:p>
        <a:p>
          <a:pPr marL="0" lvl="0" indent="0" algn="ctr" defTabSz="533400">
            <a:lnSpc>
              <a:spcPct val="90000"/>
            </a:lnSpc>
            <a:spcBef>
              <a:spcPct val="0"/>
            </a:spcBef>
            <a:spcAft>
              <a:spcPct val="35000"/>
            </a:spcAft>
            <a:buNone/>
          </a:pPr>
          <a:r>
            <a:rPr lang="fr-FR" sz="800" kern="1200" dirty="0">
              <a:latin typeface="DINPro" panose="020B0504020101020102" pitchFamily="34" charset="0"/>
            </a:rPr>
            <a:t>Jean-Philippe Revel </a:t>
          </a:r>
        </a:p>
      </dsp:txBody>
      <dsp:txXfrm>
        <a:off x="1889716" y="487089"/>
        <a:ext cx="840630" cy="664238"/>
      </dsp:txXfrm>
    </dsp:sp>
    <dsp:sp modelId="{E5413893-7374-44FB-A813-EF737D5FA978}">
      <dsp:nvSpPr>
        <dsp:cNvPr id="0" name=""/>
        <dsp:cNvSpPr/>
      </dsp:nvSpPr>
      <dsp:spPr>
        <a:xfrm rot="16971429">
          <a:off x="2363793" y="1448948"/>
          <a:ext cx="1660187" cy="359083"/>
        </a:xfrm>
        <a:prstGeom prst="leftArrow">
          <a:avLst>
            <a:gd name="adj1" fmla="val 60000"/>
            <a:gd name="adj2" fmla="val 50000"/>
          </a:avLst>
        </a:prstGeom>
        <a:solidFill>
          <a:srgbClr val="E37224"/>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227D2AC6-81E0-4615-98F0-584EF382FF3D}">
      <dsp:nvSpPr>
        <dsp:cNvPr id="0" name=""/>
        <dsp:cNvSpPr/>
      </dsp:nvSpPr>
      <dsp:spPr>
        <a:xfrm>
          <a:off x="2937620" y="466424"/>
          <a:ext cx="881960" cy="705568"/>
        </a:xfrm>
        <a:prstGeom prst="roundRect">
          <a:avLst>
            <a:gd name="adj" fmla="val 10000"/>
          </a:avLst>
        </a:prstGeom>
        <a:solidFill>
          <a:srgbClr val="E37224"/>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533400">
            <a:lnSpc>
              <a:spcPct val="90000"/>
            </a:lnSpc>
            <a:spcBef>
              <a:spcPct val="0"/>
            </a:spcBef>
            <a:spcAft>
              <a:spcPct val="35000"/>
            </a:spcAft>
            <a:buNone/>
          </a:pPr>
          <a:r>
            <a:rPr lang="fr-FR" sz="1200" kern="1200" dirty="0">
              <a:latin typeface="DINPro" panose="020B0504020101020102" pitchFamily="34" charset="0"/>
            </a:rPr>
            <a:t>FO</a:t>
          </a:r>
        </a:p>
        <a:p>
          <a:pPr marL="0" lvl="0" indent="0" algn="ctr" defTabSz="533400">
            <a:lnSpc>
              <a:spcPct val="90000"/>
            </a:lnSpc>
            <a:spcBef>
              <a:spcPct val="0"/>
            </a:spcBef>
            <a:spcAft>
              <a:spcPct val="35000"/>
            </a:spcAft>
            <a:buNone/>
          </a:pPr>
          <a:r>
            <a:rPr lang="fr-FR" sz="800" kern="1200" dirty="0">
              <a:latin typeface="DINPro" panose="020B0504020101020102" pitchFamily="34" charset="0"/>
            </a:rPr>
            <a:t>Youcef Tayeb</a:t>
          </a:r>
        </a:p>
      </dsp:txBody>
      <dsp:txXfrm>
        <a:off x="2958285" y="487089"/>
        <a:ext cx="840630" cy="664238"/>
      </dsp:txXfrm>
    </dsp:sp>
    <dsp:sp modelId="{EC52E51D-3B9A-4D10-B5A6-484E3DE2900C}">
      <dsp:nvSpPr>
        <dsp:cNvPr id="0" name=""/>
        <dsp:cNvSpPr/>
      </dsp:nvSpPr>
      <dsp:spPr>
        <a:xfrm rot="18514286">
          <a:off x="3010268" y="1744315"/>
          <a:ext cx="1639775" cy="359083"/>
        </a:xfrm>
        <a:prstGeom prst="leftArrow">
          <a:avLst>
            <a:gd name="adj1" fmla="val 60000"/>
            <a:gd name="adj2" fmla="val 50000"/>
          </a:avLst>
        </a:prstGeom>
        <a:solidFill>
          <a:srgbClr val="E37224"/>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A39C8210-88FD-46A7-ACB3-C58BD01B1A35}">
      <dsp:nvSpPr>
        <dsp:cNvPr id="0" name=""/>
        <dsp:cNvSpPr/>
      </dsp:nvSpPr>
      <dsp:spPr>
        <a:xfrm>
          <a:off x="3900368" y="930059"/>
          <a:ext cx="881960" cy="705568"/>
        </a:xfrm>
        <a:prstGeom prst="roundRect">
          <a:avLst>
            <a:gd name="adj" fmla="val 10000"/>
          </a:avLst>
        </a:prstGeom>
        <a:solidFill>
          <a:srgbClr val="E37224"/>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533400">
            <a:lnSpc>
              <a:spcPct val="90000"/>
            </a:lnSpc>
            <a:spcBef>
              <a:spcPct val="0"/>
            </a:spcBef>
            <a:spcAft>
              <a:spcPct val="35000"/>
            </a:spcAft>
            <a:buNone/>
          </a:pPr>
          <a:r>
            <a:rPr lang="fr-FR" sz="1200" kern="1200" dirty="0">
              <a:latin typeface="DINPro" panose="020B0504020101020102" pitchFamily="34" charset="0"/>
            </a:rPr>
            <a:t>CPME</a:t>
          </a:r>
        </a:p>
        <a:p>
          <a:pPr marL="0" lvl="0" indent="0" algn="ctr" defTabSz="533400">
            <a:lnSpc>
              <a:spcPct val="90000"/>
            </a:lnSpc>
            <a:spcBef>
              <a:spcPct val="0"/>
            </a:spcBef>
            <a:spcAft>
              <a:spcPct val="35000"/>
            </a:spcAft>
            <a:buNone/>
          </a:pPr>
          <a:r>
            <a:rPr lang="fr-FR" sz="800" kern="1200" dirty="0">
              <a:latin typeface="DINPro" panose="020B0504020101020102" pitchFamily="34" charset="0"/>
            </a:rPr>
            <a:t>Michel </a:t>
          </a:r>
          <a:r>
            <a:rPr lang="fr-FR" sz="800" kern="1200" dirty="0" err="1">
              <a:latin typeface="DINPro" panose="020B0504020101020102" pitchFamily="34" charset="0"/>
            </a:rPr>
            <a:t>Orain</a:t>
          </a:r>
          <a:r>
            <a:rPr lang="fr-FR" sz="800" kern="1200" dirty="0">
              <a:latin typeface="DINPro" panose="020B0504020101020102" pitchFamily="34" charset="0"/>
            </a:rPr>
            <a:t> </a:t>
          </a:r>
        </a:p>
        <a:p>
          <a:pPr marL="0" lvl="0" indent="0" algn="ctr" defTabSz="533400">
            <a:lnSpc>
              <a:spcPct val="90000"/>
            </a:lnSpc>
            <a:spcBef>
              <a:spcPct val="0"/>
            </a:spcBef>
            <a:spcAft>
              <a:spcPct val="35000"/>
            </a:spcAft>
            <a:buNone/>
          </a:pPr>
          <a:r>
            <a:rPr lang="fr-FR" sz="800" kern="1200" dirty="0">
              <a:latin typeface="DINPro" panose="020B0504020101020102" pitchFamily="34" charset="0"/>
            </a:rPr>
            <a:t>Michel Sarrazin</a:t>
          </a:r>
        </a:p>
      </dsp:txBody>
      <dsp:txXfrm>
        <a:off x="3921033" y="950724"/>
        <a:ext cx="840630" cy="664238"/>
      </dsp:txXfrm>
    </dsp:sp>
    <dsp:sp modelId="{8E6078A2-21C4-4C8E-98A1-CD302CB277C8}">
      <dsp:nvSpPr>
        <dsp:cNvPr id="0" name=""/>
        <dsp:cNvSpPr/>
      </dsp:nvSpPr>
      <dsp:spPr>
        <a:xfrm rot="20057143">
          <a:off x="3476176" y="2288277"/>
          <a:ext cx="1611192" cy="359083"/>
        </a:xfrm>
        <a:prstGeom prst="leftArrow">
          <a:avLst>
            <a:gd name="adj1" fmla="val 60000"/>
            <a:gd name="adj2" fmla="val 50000"/>
          </a:avLst>
        </a:prstGeom>
        <a:solidFill>
          <a:srgbClr val="E37224"/>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C46C0320-6F4E-40EB-BB63-40B2A8447F17}">
      <dsp:nvSpPr>
        <dsp:cNvPr id="0" name=""/>
        <dsp:cNvSpPr/>
      </dsp:nvSpPr>
      <dsp:spPr>
        <a:xfrm>
          <a:off x="4566609" y="1765500"/>
          <a:ext cx="881960" cy="705568"/>
        </a:xfrm>
        <a:prstGeom prst="roundRect">
          <a:avLst>
            <a:gd name="adj" fmla="val 10000"/>
          </a:avLst>
        </a:prstGeom>
        <a:solidFill>
          <a:srgbClr val="E37224"/>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533400">
            <a:lnSpc>
              <a:spcPct val="90000"/>
            </a:lnSpc>
            <a:spcBef>
              <a:spcPct val="0"/>
            </a:spcBef>
            <a:spcAft>
              <a:spcPct val="35000"/>
            </a:spcAft>
            <a:buNone/>
          </a:pPr>
          <a:r>
            <a:rPr lang="fr-FR" sz="1200" kern="1200" dirty="0">
              <a:latin typeface="DINPro" panose="020B0504020101020102" pitchFamily="34" charset="0"/>
            </a:rPr>
            <a:t>MEDEF</a:t>
          </a:r>
        </a:p>
        <a:p>
          <a:pPr marL="0" lvl="0" indent="0" algn="ctr" defTabSz="533400">
            <a:lnSpc>
              <a:spcPct val="90000"/>
            </a:lnSpc>
            <a:spcBef>
              <a:spcPct val="0"/>
            </a:spcBef>
            <a:spcAft>
              <a:spcPct val="35000"/>
            </a:spcAft>
            <a:buNone/>
          </a:pPr>
          <a:r>
            <a:rPr lang="fr-FR" sz="800" kern="1200" dirty="0" err="1">
              <a:latin typeface="DINPro" panose="020B0504020101020102" pitchFamily="34" charset="0"/>
            </a:rPr>
            <a:t>Seladom</a:t>
          </a:r>
          <a:r>
            <a:rPr lang="fr-FR" sz="800" kern="1200" dirty="0">
              <a:latin typeface="DINPro" panose="020B0504020101020102" pitchFamily="34" charset="0"/>
            </a:rPr>
            <a:t> </a:t>
          </a:r>
          <a:r>
            <a:rPr lang="fr-FR" sz="800" kern="1200" dirty="0" err="1">
              <a:latin typeface="DINPro" panose="020B0504020101020102" pitchFamily="34" charset="0"/>
            </a:rPr>
            <a:t>Folly</a:t>
          </a:r>
          <a:r>
            <a:rPr lang="fr-FR" sz="800" kern="1200" dirty="0">
              <a:latin typeface="DINPro" panose="020B0504020101020102" pitchFamily="34" charset="0"/>
            </a:rPr>
            <a:t> </a:t>
          </a:r>
        </a:p>
        <a:p>
          <a:pPr marL="0" lvl="0" indent="0" algn="ctr" defTabSz="533400">
            <a:lnSpc>
              <a:spcPct val="90000"/>
            </a:lnSpc>
            <a:spcBef>
              <a:spcPct val="0"/>
            </a:spcBef>
            <a:spcAft>
              <a:spcPct val="35000"/>
            </a:spcAft>
            <a:buNone/>
          </a:pPr>
          <a:r>
            <a:rPr lang="fr-FR" sz="800" kern="1200" dirty="0">
              <a:latin typeface="DINPro" panose="020B0504020101020102" pitchFamily="34" charset="0"/>
            </a:rPr>
            <a:t>Cécile </a:t>
          </a:r>
          <a:r>
            <a:rPr lang="fr-FR" sz="800" kern="1200" dirty="0" err="1">
              <a:latin typeface="DINPro" panose="020B0504020101020102" pitchFamily="34" charset="0"/>
            </a:rPr>
            <a:t>Camut</a:t>
          </a:r>
          <a:r>
            <a:rPr lang="fr-FR" sz="800" kern="1200" dirty="0">
              <a:latin typeface="DINPro" panose="020B0504020101020102" pitchFamily="34" charset="0"/>
            </a:rPr>
            <a:t> </a:t>
          </a:r>
        </a:p>
      </dsp:txBody>
      <dsp:txXfrm>
        <a:off x="4587274" y="1786165"/>
        <a:ext cx="840630" cy="664238"/>
      </dsp:txXfrm>
    </dsp:sp>
    <dsp:sp modelId="{DC763A53-8045-4181-9EE2-A1576E1AC6E8}">
      <dsp:nvSpPr>
        <dsp:cNvPr id="0" name=""/>
        <dsp:cNvSpPr/>
      </dsp:nvSpPr>
      <dsp:spPr>
        <a:xfrm>
          <a:off x="3648213" y="2980520"/>
          <a:ext cx="1597155" cy="359083"/>
        </a:xfrm>
        <a:prstGeom prst="leftArrow">
          <a:avLst>
            <a:gd name="adj1" fmla="val 60000"/>
            <a:gd name="adj2" fmla="val 50000"/>
          </a:avLst>
        </a:prstGeom>
        <a:solidFill>
          <a:srgbClr val="E37224"/>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09431054-5739-4E29-96E1-829AF37F95EE}">
      <dsp:nvSpPr>
        <dsp:cNvPr id="0" name=""/>
        <dsp:cNvSpPr/>
      </dsp:nvSpPr>
      <dsp:spPr>
        <a:xfrm>
          <a:off x="4804388" y="2807278"/>
          <a:ext cx="881960" cy="705568"/>
        </a:xfrm>
        <a:prstGeom prst="roundRect">
          <a:avLst>
            <a:gd name="adj" fmla="val 10000"/>
          </a:avLst>
        </a:prstGeom>
        <a:solidFill>
          <a:srgbClr val="E37224"/>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533400">
            <a:lnSpc>
              <a:spcPct val="90000"/>
            </a:lnSpc>
            <a:spcBef>
              <a:spcPct val="0"/>
            </a:spcBef>
            <a:spcAft>
              <a:spcPct val="35000"/>
            </a:spcAft>
            <a:buNone/>
          </a:pPr>
          <a:r>
            <a:rPr lang="fr-FR" sz="1200" kern="1200" dirty="0">
              <a:latin typeface="DINPro" panose="020B0504020101020102" pitchFamily="34" charset="0"/>
            </a:rPr>
            <a:t>U2P</a:t>
          </a:r>
        </a:p>
      </dsp:txBody>
      <dsp:txXfrm>
        <a:off x="4825053" y="2827943"/>
        <a:ext cx="840630" cy="66423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A3D13C-AC60-45D8-AD8B-CD3810E53E50}">
      <dsp:nvSpPr>
        <dsp:cNvPr id="0" name=""/>
        <dsp:cNvSpPr/>
      </dsp:nvSpPr>
      <dsp:spPr>
        <a:xfrm rot="3681693">
          <a:off x="1615482" y="2930320"/>
          <a:ext cx="774565" cy="48427"/>
        </a:xfrm>
        <a:custGeom>
          <a:avLst/>
          <a:gdLst/>
          <a:ahLst/>
          <a:cxnLst/>
          <a:rect l="0" t="0" r="0" b="0"/>
          <a:pathLst>
            <a:path>
              <a:moveTo>
                <a:pt x="0" y="24213"/>
              </a:moveTo>
              <a:lnTo>
                <a:pt x="774565" y="24213"/>
              </a:lnTo>
            </a:path>
          </a:pathLst>
        </a:custGeom>
        <a:noFill/>
        <a:ln w="25400" cap="flat" cmpd="sng" algn="ctr">
          <a:solidFill>
            <a:srgbClr val="1B345C"/>
          </a:solidFill>
          <a:prstDash val="solid"/>
        </a:ln>
        <a:effectLst/>
      </dsp:spPr>
      <dsp:style>
        <a:lnRef idx="2">
          <a:scrgbClr r="0" g="0" b="0"/>
        </a:lnRef>
        <a:fillRef idx="0">
          <a:scrgbClr r="0" g="0" b="0"/>
        </a:fillRef>
        <a:effectRef idx="0">
          <a:scrgbClr r="0" g="0" b="0"/>
        </a:effectRef>
        <a:fontRef idx="minor"/>
      </dsp:style>
    </dsp:sp>
    <dsp:sp modelId="{0639B040-0532-44C1-9F7C-6C1975674456}">
      <dsp:nvSpPr>
        <dsp:cNvPr id="0" name=""/>
        <dsp:cNvSpPr/>
      </dsp:nvSpPr>
      <dsp:spPr>
        <a:xfrm rot="1311916">
          <a:off x="2040357" y="2372925"/>
          <a:ext cx="554301" cy="48427"/>
        </a:xfrm>
        <a:custGeom>
          <a:avLst/>
          <a:gdLst/>
          <a:ahLst/>
          <a:cxnLst/>
          <a:rect l="0" t="0" r="0" b="0"/>
          <a:pathLst>
            <a:path>
              <a:moveTo>
                <a:pt x="0" y="24213"/>
              </a:moveTo>
              <a:lnTo>
                <a:pt x="554301" y="24213"/>
              </a:lnTo>
            </a:path>
          </a:pathLst>
        </a:custGeom>
        <a:noFill/>
        <a:ln w="25400" cap="flat" cmpd="sng" algn="ctr">
          <a:solidFill>
            <a:srgbClr val="1B345C"/>
          </a:solidFill>
          <a:prstDash val="solid"/>
        </a:ln>
        <a:effectLst/>
      </dsp:spPr>
      <dsp:style>
        <a:lnRef idx="2">
          <a:scrgbClr r="0" g="0" b="0"/>
        </a:lnRef>
        <a:fillRef idx="0">
          <a:scrgbClr r="0" g="0" b="0"/>
        </a:fillRef>
        <a:effectRef idx="0">
          <a:scrgbClr r="0" g="0" b="0"/>
        </a:effectRef>
        <a:fontRef idx="minor"/>
      </dsp:style>
    </dsp:sp>
    <dsp:sp modelId="{18CF87E5-D36C-44CB-A6B6-E9140CCC1539}">
      <dsp:nvSpPr>
        <dsp:cNvPr id="0" name=""/>
        <dsp:cNvSpPr/>
      </dsp:nvSpPr>
      <dsp:spPr>
        <a:xfrm rot="20288084">
          <a:off x="2040357" y="1736567"/>
          <a:ext cx="554301" cy="48427"/>
        </a:xfrm>
        <a:custGeom>
          <a:avLst/>
          <a:gdLst/>
          <a:ahLst/>
          <a:cxnLst/>
          <a:rect l="0" t="0" r="0" b="0"/>
          <a:pathLst>
            <a:path>
              <a:moveTo>
                <a:pt x="0" y="24213"/>
              </a:moveTo>
              <a:lnTo>
                <a:pt x="554301" y="24213"/>
              </a:lnTo>
            </a:path>
          </a:pathLst>
        </a:custGeom>
        <a:noFill/>
        <a:ln w="25400" cap="flat" cmpd="sng" algn="ctr">
          <a:solidFill>
            <a:srgbClr val="1B345C"/>
          </a:solidFill>
          <a:prstDash val="solid"/>
        </a:ln>
        <a:effectLst/>
      </dsp:spPr>
      <dsp:style>
        <a:lnRef idx="2">
          <a:scrgbClr r="0" g="0" b="0"/>
        </a:lnRef>
        <a:fillRef idx="0">
          <a:scrgbClr r="0" g="0" b="0"/>
        </a:fillRef>
        <a:effectRef idx="0">
          <a:scrgbClr r="0" g="0" b="0"/>
        </a:effectRef>
        <a:fontRef idx="minor"/>
      </dsp:style>
    </dsp:sp>
    <dsp:sp modelId="{2FC25417-A9D1-4681-9972-A1812084ADD8}">
      <dsp:nvSpPr>
        <dsp:cNvPr id="0" name=""/>
        <dsp:cNvSpPr/>
      </dsp:nvSpPr>
      <dsp:spPr>
        <a:xfrm rot="17918307">
          <a:off x="1615482" y="1179173"/>
          <a:ext cx="774565" cy="48427"/>
        </a:xfrm>
        <a:custGeom>
          <a:avLst/>
          <a:gdLst/>
          <a:ahLst/>
          <a:cxnLst/>
          <a:rect l="0" t="0" r="0" b="0"/>
          <a:pathLst>
            <a:path>
              <a:moveTo>
                <a:pt x="0" y="24213"/>
              </a:moveTo>
              <a:lnTo>
                <a:pt x="774565" y="24213"/>
              </a:lnTo>
            </a:path>
          </a:pathLst>
        </a:custGeom>
        <a:noFill/>
        <a:ln w="25400" cap="flat" cmpd="sng" algn="ctr">
          <a:solidFill>
            <a:srgbClr val="1B345C"/>
          </a:solidFill>
          <a:prstDash val="solid"/>
        </a:ln>
        <a:effectLst/>
      </dsp:spPr>
      <dsp:style>
        <a:lnRef idx="2">
          <a:scrgbClr r="0" g="0" b="0"/>
        </a:lnRef>
        <a:fillRef idx="0">
          <a:scrgbClr r="0" g="0" b="0"/>
        </a:fillRef>
        <a:effectRef idx="0">
          <a:scrgbClr r="0" g="0" b="0"/>
        </a:effectRef>
        <a:fontRef idx="minor"/>
      </dsp:style>
    </dsp:sp>
    <dsp:sp modelId="{63219022-6DCF-487E-B734-BD98905B8A33}">
      <dsp:nvSpPr>
        <dsp:cNvPr id="0" name=""/>
        <dsp:cNvSpPr/>
      </dsp:nvSpPr>
      <dsp:spPr>
        <a:xfrm>
          <a:off x="781635" y="1318676"/>
          <a:ext cx="1530486" cy="1530486"/>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D3F1CB8-F7C4-40DC-BE97-4C5A9A5468E9}">
      <dsp:nvSpPr>
        <dsp:cNvPr id="0" name=""/>
        <dsp:cNvSpPr/>
      </dsp:nvSpPr>
      <dsp:spPr>
        <a:xfrm>
          <a:off x="1949297" y="1363"/>
          <a:ext cx="918291" cy="918291"/>
        </a:xfrm>
        <a:prstGeom prst="ellipse">
          <a:avLst/>
        </a:prstGeom>
        <a:solidFill>
          <a:srgbClr val="1B345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fr-FR" sz="700" kern="1200" dirty="0">
              <a:latin typeface="DINPro" panose="020B0504020101020102" pitchFamily="34" charset="0"/>
            </a:rPr>
            <a:t>Philippe Cottet</a:t>
          </a:r>
        </a:p>
      </dsp:txBody>
      <dsp:txXfrm>
        <a:off x="2083778" y="135844"/>
        <a:ext cx="649329" cy="649329"/>
      </dsp:txXfrm>
    </dsp:sp>
    <dsp:sp modelId="{7A2D9A0A-5637-4D60-AA46-0906F19D9D40}">
      <dsp:nvSpPr>
        <dsp:cNvPr id="0" name=""/>
        <dsp:cNvSpPr/>
      </dsp:nvSpPr>
      <dsp:spPr>
        <a:xfrm>
          <a:off x="2541691" y="1027420"/>
          <a:ext cx="918291" cy="918291"/>
        </a:xfrm>
        <a:prstGeom prst="ellipse">
          <a:avLst/>
        </a:prstGeom>
        <a:solidFill>
          <a:srgbClr val="1B345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fr-FR" sz="700" kern="1200" dirty="0">
              <a:latin typeface="DINPro" panose="020B0504020101020102" pitchFamily="34" charset="0"/>
            </a:rPr>
            <a:t>Claude Balland</a:t>
          </a:r>
        </a:p>
      </dsp:txBody>
      <dsp:txXfrm>
        <a:off x="2676172" y="1161901"/>
        <a:ext cx="649329" cy="649329"/>
      </dsp:txXfrm>
    </dsp:sp>
    <dsp:sp modelId="{84446B42-0576-4DD8-947B-FB2E07DAA1B8}">
      <dsp:nvSpPr>
        <dsp:cNvPr id="0" name=""/>
        <dsp:cNvSpPr/>
      </dsp:nvSpPr>
      <dsp:spPr>
        <a:xfrm>
          <a:off x="2541691" y="2212208"/>
          <a:ext cx="918291" cy="918291"/>
        </a:xfrm>
        <a:prstGeom prst="ellipse">
          <a:avLst/>
        </a:prstGeom>
        <a:solidFill>
          <a:srgbClr val="1B345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fr-FR" sz="700" kern="1200" dirty="0">
              <a:latin typeface="DINPro" panose="020B0504020101020102" pitchFamily="34" charset="0"/>
            </a:rPr>
            <a:t>Jean-Paul </a:t>
          </a:r>
          <a:r>
            <a:rPr lang="fr-FR" sz="700" kern="1200" dirty="0" err="1">
              <a:latin typeface="DINPro" panose="020B0504020101020102" pitchFamily="34" charset="0"/>
            </a:rPr>
            <a:t>Bauzet</a:t>
          </a:r>
          <a:r>
            <a:rPr lang="fr-FR" sz="700" kern="1200" dirty="0">
              <a:latin typeface="DINPro" panose="020B0504020101020102" pitchFamily="34" charset="0"/>
            </a:rPr>
            <a:t> </a:t>
          </a:r>
        </a:p>
      </dsp:txBody>
      <dsp:txXfrm>
        <a:off x="2676172" y="2346689"/>
        <a:ext cx="649329" cy="649329"/>
      </dsp:txXfrm>
    </dsp:sp>
    <dsp:sp modelId="{C87DEA42-03BF-43ED-B6F3-AE52ECD0D680}">
      <dsp:nvSpPr>
        <dsp:cNvPr id="0" name=""/>
        <dsp:cNvSpPr/>
      </dsp:nvSpPr>
      <dsp:spPr>
        <a:xfrm>
          <a:off x="1949297" y="3238266"/>
          <a:ext cx="918291" cy="918291"/>
        </a:xfrm>
        <a:prstGeom prst="ellipse">
          <a:avLst/>
        </a:prstGeom>
        <a:solidFill>
          <a:srgbClr val="1B345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fr-FR" sz="700" kern="1200" dirty="0">
              <a:latin typeface="DINPro" panose="020B0504020101020102" pitchFamily="34" charset="0"/>
            </a:rPr>
            <a:t>Muriel Moujeard </a:t>
          </a:r>
        </a:p>
      </dsp:txBody>
      <dsp:txXfrm>
        <a:off x="2083778" y="3372747"/>
        <a:ext cx="649329" cy="64932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B20B10-4EDE-4B1F-A620-7346E20049AC}">
      <dsp:nvSpPr>
        <dsp:cNvPr id="0" name=""/>
        <dsp:cNvSpPr/>
      </dsp:nvSpPr>
      <dsp:spPr>
        <a:xfrm>
          <a:off x="1602569" y="388276"/>
          <a:ext cx="300802" cy="91440"/>
        </a:xfrm>
        <a:custGeom>
          <a:avLst/>
          <a:gdLst/>
          <a:ahLst/>
          <a:cxnLst/>
          <a:rect l="0" t="0" r="0" b="0"/>
          <a:pathLst>
            <a:path>
              <a:moveTo>
                <a:pt x="0" y="45720"/>
              </a:moveTo>
              <a:lnTo>
                <a:pt x="300802" y="45720"/>
              </a:lnTo>
            </a:path>
          </a:pathLst>
        </a:custGeom>
        <a:noFill/>
        <a:ln w="9525" cap="flat" cmpd="sng" algn="ctr">
          <a:solidFill>
            <a:schemeClr val="accent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fr-FR" sz="500" kern="1200">
            <a:latin typeface="DINPro" panose="020B0504020101020102" pitchFamily="34" charset="0"/>
          </a:endParaRPr>
        </a:p>
      </dsp:txBody>
      <dsp:txXfrm>
        <a:off x="1744685" y="432337"/>
        <a:ext cx="16570" cy="3317"/>
      </dsp:txXfrm>
    </dsp:sp>
    <dsp:sp modelId="{5801CC02-6A73-4354-854E-B3635422B32E}">
      <dsp:nvSpPr>
        <dsp:cNvPr id="0" name=""/>
        <dsp:cNvSpPr/>
      </dsp:nvSpPr>
      <dsp:spPr>
        <a:xfrm>
          <a:off x="163491" y="1732"/>
          <a:ext cx="1440878" cy="864527"/>
        </a:xfrm>
        <a:prstGeom prst="rect">
          <a:avLst/>
        </a:prstGeom>
        <a:solidFill>
          <a:srgbClr val="D7427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fr-FR" sz="1000" b="1" kern="1200" dirty="0">
              <a:latin typeface="DINPro" panose="020B0504020101020102" pitchFamily="34" charset="0"/>
            </a:rPr>
            <a:t>ARA</a:t>
          </a:r>
        </a:p>
        <a:p>
          <a:pPr marL="0" lvl="0" indent="0" algn="ctr" defTabSz="444500">
            <a:lnSpc>
              <a:spcPct val="90000"/>
            </a:lnSpc>
            <a:spcBef>
              <a:spcPct val="0"/>
            </a:spcBef>
            <a:spcAft>
              <a:spcPct val="35000"/>
            </a:spcAft>
            <a:buNone/>
          </a:pPr>
          <a:r>
            <a:rPr lang="fr-FR" sz="1000" b="0" kern="1200" dirty="0">
              <a:latin typeface="DINPro" panose="020B0504020101020102" pitchFamily="34" charset="0"/>
            </a:rPr>
            <a:t>Marion Perrin-Baudry </a:t>
          </a:r>
        </a:p>
        <a:p>
          <a:pPr marL="0" lvl="0" indent="0" algn="ctr" defTabSz="444500">
            <a:lnSpc>
              <a:spcPct val="90000"/>
            </a:lnSpc>
            <a:spcBef>
              <a:spcPct val="0"/>
            </a:spcBef>
            <a:spcAft>
              <a:spcPct val="35000"/>
            </a:spcAft>
            <a:buNone/>
          </a:pPr>
          <a:r>
            <a:rPr lang="fr-FR" sz="1000" b="0" kern="1200" dirty="0">
              <a:latin typeface="DINPro" panose="020B0504020101020102" pitchFamily="34" charset="0"/>
            </a:rPr>
            <a:t>Christine Perrin-Eloy</a:t>
          </a:r>
        </a:p>
      </dsp:txBody>
      <dsp:txXfrm>
        <a:off x="163491" y="1732"/>
        <a:ext cx="1440878" cy="864527"/>
      </dsp:txXfrm>
    </dsp:sp>
    <dsp:sp modelId="{774E1BCF-C4BC-480C-B3B0-8C6A16ACA143}">
      <dsp:nvSpPr>
        <dsp:cNvPr id="0" name=""/>
        <dsp:cNvSpPr/>
      </dsp:nvSpPr>
      <dsp:spPr>
        <a:xfrm>
          <a:off x="3374850" y="388276"/>
          <a:ext cx="300802" cy="91440"/>
        </a:xfrm>
        <a:custGeom>
          <a:avLst/>
          <a:gdLst/>
          <a:ahLst/>
          <a:cxnLst/>
          <a:rect l="0" t="0" r="0" b="0"/>
          <a:pathLst>
            <a:path>
              <a:moveTo>
                <a:pt x="0" y="45720"/>
              </a:moveTo>
              <a:lnTo>
                <a:pt x="300802" y="45720"/>
              </a:lnTo>
            </a:path>
          </a:pathLst>
        </a:custGeom>
        <a:noFill/>
        <a:ln w="9525" cap="flat" cmpd="sng" algn="ctr">
          <a:solidFill>
            <a:schemeClr val="accent3">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fr-FR" sz="500" kern="1200">
            <a:latin typeface="DINPro" panose="020B0504020101020102" pitchFamily="34" charset="0"/>
          </a:endParaRPr>
        </a:p>
      </dsp:txBody>
      <dsp:txXfrm>
        <a:off x="3516966" y="432337"/>
        <a:ext cx="16570" cy="3317"/>
      </dsp:txXfrm>
    </dsp:sp>
    <dsp:sp modelId="{5692D42F-8CB6-4D0C-A6E9-D818A0ACD13C}">
      <dsp:nvSpPr>
        <dsp:cNvPr id="0" name=""/>
        <dsp:cNvSpPr/>
      </dsp:nvSpPr>
      <dsp:spPr>
        <a:xfrm>
          <a:off x="1935771" y="1732"/>
          <a:ext cx="1440878" cy="864527"/>
        </a:xfrm>
        <a:prstGeom prst="rect">
          <a:avLst/>
        </a:prstGeom>
        <a:solidFill>
          <a:srgbClr val="E3722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fr-FR" sz="1000" b="1" kern="1200" dirty="0">
              <a:latin typeface="DINPro" panose="020B0504020101020102" pitchFamily="34" charset="0"/>
            </a:rPr>
            <a:t>BFC</a:t>
          </a:r>
        </a:p>
        <a:p>
          <a:pPr marL="0" lvl="0" indent="0" algn="ctr" defTabSz="444500">
            <a:lnSpc>
              <a:spcPct val="90000"/>
            </a:lnSpc>
            <a:spcBef>
              <a:spcPct val="0"/>
            </a:spcBef>
            <a:spcAft>
              <a:spcPct val="35000"/>
            </a:spcAft>
            <a:buNone/>
          </a:pPr>
          <a:r>
            <a:rPr lang="fr-FR" sz="1000" kern="1200" dirty="0">
              <a:latin typeface="DINPro" panose="020B0504020101020102" pitchFamily="34" charset="0"/>
            </a:rPr>
            <a:t>Nathalie Déchelette</a:t>
          </a:r>
        </a:p>
        <a:p>
          <a:pPr marL="0" lvl="0" indent="0" algn="ctr" defTabSz="444500">
            <a:lnSpc>
              <a:spcPct val="90000"/>
            </a:lnSpc>
            <a:spcBef>
              <a:spcPct val="0"/>
            </a:spcBef>
            <a:spcAft>
              <a:spcPct val="35000"/>
            </a:spcAft>
            <a:buNone/>
          </a:pPr>
          <a:r>
            <a:rPr lang="fr-FR" sz="1000" kern="1200" dirty="0">
              <a:latin typeface="DINPro" panose="020B0504020101020102" pitchFamily="34" charset="0"/>
            </a:rPr>
            <a:t>Carole </a:t>
          </a:r>
          <a:r>
            <a:rPr lang="fr-FR" sz="1000" kern="1200" dirty="0" err="1">
              <a:latin typeface="DINPro" panose="020B0504020101020102" pitchFamily="34" charset="0"/>
            </a:rPr>
            <a:t>Dechambenoit</a:t>
          </a:r>
          <a:r>
            <a:rPr lang="fr-FR" sz="1000" kern="1200" dirty="0">
              <a:latin typeface="DINPro" panose="020B0504020101020102" pitchFamily="34" charset="0"/>
            </a:rPr>
            <a:t> </a:t>
          </a:r>
        </a:p>
      </dsp:txBody>
      <dsp:txXfrm>
        <a:off x="1935771" y="1732"/>
        <a:ext cx="1440878" cy="864527"/>
      </dsp:txXfrm>
    </dsp:sp>
    <dsp:sp modelId="{8DD8ECB8-1177-4361-85F2-FEBAD405CC95}">
      <dsp:nvSpPr>
        <dsp:cNvPr id="0" name=""/>
        <dsp:cNvSpPr/>
      </dsp:nvSpPr>
      <dsp:spPr>
        <a:xfrm>
          <a:off x="5147131" y="388276"/>
          <a:ext cx="300802" cy="91440"/>
        </a:xfrm>
        <a:custGeom>
          <a:avLst/>
          <a:gdLst/>
          <a:ahLst/>
          <a:cxnLst/>
          <a:rect l="0" t="0" r="0" b="0"/>
          <a:pathLst>
            <a:path>
              <a:moveTo>
                <a:pt x="0" y="45720"/>
              </a:moveTo>
              <a:lnTo>
                <a:pt x="300802" y="45720"/>
              </a:lnTo>
            </a:path>
          </a:pathLst>
        </a:custGeom>
        <a:noFill/>
        <a:ln w="9525" cap="flat" cmpd="sng" algn="ctr">
          <a:solidFill>
            <a:schemeClr val="accent4">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fr-FR" sz="500" kern="1200">
            <a:latin typeface="DINPro" panose="020B0504020101020102" pitchFamily="34" charset="0"/>
          </a:endParaRPr>
        </a:p>
      </dsp:txBody>
      <dsp:txXfrm>
        <a:off x="5289247" y="432337"/>
        <a:ext cx="16570" cy="3317"/>
      </dsp:txXfrm>
    </dsp:sp>
    <dsp:sp modelId="{1C3C46DA-38A7-4A44-974A-BF2BF8D3D3A3}">
      <dsp:nvSpPr>
        <dsp:cNvPr id="0" name=""/>
        <dsp:cNvSpPr/>
      </dsp:nvSpPr>
      <dsp:spPr>
        <a:xfrm>
          <a:off x="3708052" y="1732"/>
          <a:ext cx="1440878" cy="864527"/>
        </a:xfrm>
        <a:prstGeom prst="rect">
          <a:avLst/>
        </a:prstGeom>
        <a:solidFill>
          <a:srgbClr val="1B345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fr-FR" sz="1000" b="1" kern="1200" dirty="0">
              <a:latin typeface="DINPro" panose="020B0504020101020102" pitchFamily="34" charset="0"/>
            </a:rPr>
            <a:t>BRETAGNE</a:t>
          </a:r>
          <a:r>
            <a:rPr lang="fr-FR" sz="1000" kern="1200" dirty="0">
              <a:latin typeface="DINPro" panose="020B0504020101020102" pitchFamily="34" charset="0"/>
            </a:rPr>
            <a:t> </a:t>
          </a:r>
        </a:p>
        <a:p>
          <a:pPr marL="0" lvl="0" indent="0" algn="ctr" defTabSz="444500">
            <a:lnSpc>
              <a:spcPct val="90000"/>
            </a:lnSpc>
            <a:spcBef>
              <a:spcPct val="0"/>
            </a:spcBef>
            <a:spcAft>
              <a:spcPct val="35000"/>
            </a:spcAft>
            <a:buNone/>
          </a:pPr>
          <a:r>
            <a:rPr lang="fr-FR" sz="1000" kern="1200" dirty="0">
              <a:latin typeface="DINPro" panose="020B0504020101020102" pitchFamily="34" charset="0"/>
            </a:rPr>
            <a:t>Jean-Philippe Galesne </a:t>
          </a:r>
        </a:p>
        <a:p>
          <a:pPr marL="0" lvl="0" indent="0" algn="ctr" defTabSz="444500">
            <a:lnSpc>
              <a:spcPct val="90000"/>
            </a:lnSpc>
            <a:spcBef>
              <a:spcPct val="0"/>
            </a:spcBef>
            <a:spcAft>
              <a:spcPct val="35000"/>
            </a:spcAft>
            <a:buNone/>
          </a:pPr>
          <a:r>
            <a:rPr lang="fr-FR" sz="1000" kern="1200" dirty="0">
              <a:latin typeface="DINPro" panose="020B0504020101020102" pitchFamily="34" charset="0"/>
            </a:rPr>
            <a:t>Nadia Auffray </a:t>
          </a:r>
        </a:p>
      </dsp:txBody>
      <dsp:txXfrm>
        <a:off x="3708052" y="1732"/>
        <a:ext cx="1440878" cy="864527"/>
      </dsp:txXfrm>
    </dsp:sp>
    <dsp:sp modelId="{35AEB6A4-455D-4909-9130-C2E390D4B512}">
      <dsp:nvSpPr>
        <dsp:cNvPr id="0" name=""/>
        <dsp:cNvSpPr/>
      </dsp:nvSpPr>
      <dsp:spPr>
        <a:xfrm>
          <a:off x="6919412" y="388276"/>
          <a:ext cx="300802" cy="91440"/>
        </a:xfrm>
        <a:custGeom>
          <a:avLst/>
          <a:gdLst/>
          <a:ahLst/>
          <a:cxnLst/>
          <a:rect l="0" t="0" r="0" b="0"/>
          <a:pathLst>
            <a:path>
              <a:moveTo>
                <a:pt x="0" y="45720"/>
              </a:moveTo>
              <a:lnTo>
                <a:pt x="300802" y="45720"/>
              </a:lnTo>
            </a:path>
          </a:pathLst>
        </a:custGeom>
        <a:noFill/>
        <a:ln w="9525" cap="flat" cmpd="sng" algn="ctr">
          <a:solidFill>
            <a:schemeClr val="accent5">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fr-FR" sz="500" kern="1200">
            <a:latin typeface="DINPro" panose="020B0504020101020102" pitchFamily="34" charset="0"/>
          </a:endParaRPr>
        </a:p>
      </dsp:txBody>
      <dsp:txXfrm>
        <a:off x="7061528" y="432337"/>
        <a:ext cx="16570" cy="3317"/>
      </dsp:txXfrm>
    </dsp:sp>
    <dsp:sp modelId="{90673A75-DCD2-4F48-8F2C-AA685D6C5EC4}">
      <dsp:nvSpPr>
        <dsp:cNvPr id="0" name=""/>
        <dsp:cNvSpPr/>
      </dsp:nvSpPr>
      <dsp:spPr>
        <a:xfrm>
          <a:off x="5480333" y="1732"/>
          <a:ext cx="1440878" cy="864527"/>
        </a:xfrm>
        <a:prstGeom prst="rect">
          <a:avLst/>
        </a:prstGeom>
        <a:solidFill>
          <a:srgbClr val="C29CC7"/>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fr-FR" sz="1000" b="1" kern="1200" dirty="0">
              <a:latin typeface="DINPro" panose="020B0504020101020102" pitchFamily="34" charset="0"/>
            </a:rPr>
            <a:t>CVDL</a:t>
          </a:r>
          <a:r>
            <a:rPr lang="fr-FR" sz="1000" kern="1200" dirty="0">
              <a:latin typeface="DINPro" panose="020B0504020101020102" pitchFamily="34" charset="0"/>
            </a:rPr>
            <a:t> </a:t>
          </a:r>
        </a:p>
        <a:p>
          <a:pPr marL="0" lvl="0" indent="0" algn="ctr" defTabSz="444500">
            <a:lnSpc>
              <a:spcPct val="90000"/>
            </a:lnSpc>
            <a:spcBef>
              <a:spcPct val="0"/>
            </a:spcBef>
            <a:spcAft>
              <a:spcPct val="35000"/>
            </a:spcAft>
            <a:buNone/>
          </a:pPr>
          <a:r>
            <a:rPr lang="fr-FR" sz="1000" kern="1200" dirty="0">
              <a:latin typeface="DINPro" panose="020B0504020101020102" pitchFamily="34" charset="0"/>
            </a:rPr>
            <a:t>Alain Bottin</a:t>
          </a:r>
        </a:p>
        <a:p>
          <a:pPr marL="0" lvl="0" indent="0" algn="ctr" defTabSz="444500">
            <a:lnSpc>
              <a:spcPct val="90000"/>
            </a:lnSpc>
            <a:spcBef>
              <a:spcPct val="0"/>
            </a:spcBef>
            <a:spcAft>
              <a:spcPct val="35000"/>
            </a:spcAft>
            <a:buNone/>
          </a:pPr>
          <a:r>
            <a:rPr lang="fr-FR" sz="1000" kern="1200" dirty="0">
              <a:latin typeface="DINPro" panose="020B0504020101020102" pitchFamily="34" charset="0"/>
            </a:rPr>
            <a:t>Murielle Leloup </a:t>
          </a:r>
        </a:p>
      </dsp:txBody>
      <dsp:txXfrm>
        <a:off x="5480333" y="1732"/>
        <a:ext cx="1440878" cy="864527"/>
      </dsp:txXfrm>
    </dsp:sp>
    <dsp:sp modelId="{55A571A0-C30F-4AEB-B7E7-89849EFF52AC}">
      <dsp:nvSpPr>
        <dsp:cNvPr id="0" name=""/>
        <dsp:cNvSpPr/>
      </dsp:nvSpPr>
      <dsp:spPr>
        <a:xfrm>
          <a:off x="883930" y="864459"/>
          <a:ext cx="7089123" cy="300802"/>
        </a:xfrm>
        <a:custGeom>
          <a:avLst/>
          <a:gdLst/>
          <a:ahLst/>
          <a:cxnLst/>
          <a:rect l="0" t="0" r="0" b="0"/>
          <a:pathLst>
            <a:path>
              <a:moveTo>
                <a:pt x="7089123" y="0"/>
              </a:moveTo>
              <a:lnTo>
                <a:pt x="7089123" y="167501"/>
              </a:lnTo>
              <a:lnTo>
                <a:pt x="0" y="167501"/>
              </a:lnTo>
              <a:lnTo>
                <a:pt x="0" y="300802"/>
              </a:lnTo>
            </a:path>
          </a:pathLst>
        </a:custGeom>
        <a:noFill/>
        <a:ln w="9525" cap="flat" cmpd="sng" algn="ctr">
          <a:solidFill>
            <a:schemeClr val="accent6">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fr-FR" sz="500" kern="1200">
            <a:latin typeface="DINPro" panose="020B0504020101020102" pitchFamily="34" charset="0"/>
          </a:endParaRPr>
        </a:p>
      </dsp:txBody>
      <dsp:txXfrm>
        <a:off x="4251070" y="1013202"/>
        <a:ext cx="354843" cy="3317"/>
      </dsp:txXfrm>
    </dsp:sp>
    <dsp:sp modelId="{DEAA8910-9625-4916-8F20-3E369BA0D64A}">
      <dsp:nvSpPr>
        <dsp:cNvPr id="0" name=""/>
        <dsp:cNvSpPr/>
      </dsp:nvSpPr>
      <dsp:spPr>
        <a:xfrm>
          <a:off x="7252614" y="1732"/>
          <a:ext cx="1440878" cy="864527"/>
        </a:xfrm>
        <a:prstGeom prst="rect">
          <a:avLst/>
        </a:prstGeom>
        <a:solidFill>
          <a:srgbClr val="EAC64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fr-FR" sz="1000" b="1" kern="1200" dirty="0">
              <a:latin typeface="DINPro" panose="020B0504020101020102" pitchFamily="34" charset="0"/>
            </a:rPr>
            <a:t>CORSE </a:t>
          </a:r>
        </a:p>
        <a:p>
          <a:pPr marL="0" lvl="0" indent="0" algn="ctr" defTabSz="444500">
            <a:lnSpc>
              <a:spcPct val="90000"/>
            </a:lnSpc>
            <a:spcBef>
              <a:spcPct val="0"/>
            </a:spcBef>
            <a:spcAft>
              <a:spcPct val="35000"/>
            </a:spcAft>
            <a:buNone/>
          </a:pPr>
          <a:r>
            <a:rPr lang="fr-FR" sz="1000" kern="1200" dirty="0">
              <a:latin typeface="DINPro" panose="020B0504020101020102" pitchFamily="34" charset="0"/>
            </a:rPr>
            <a:t>Vanina </a:t>
          </a:r>
          <a:r>
            <a:rPr lang="fr-FR" sz="1000" kern="1200" dirty="0" err="1">
              <a:latin typeface="DINPro" panose="020B0504020101020102" pitchFamily="34" charset="0"/>
            </a:rPr>
            <a:t>Poggi</a:t>
          </a:r>
          <a:r>
            <a:rPr lang="fr-FR" sz="1000" kern="1200" dirty="0">
              <a:latin typeface="DINPro" panose="020B0504020101020102" pitchFamily="34" charset="0"/>
            </a:rPr>
            <a:t> </a:t>
          </a:r>
        </a:p>
        <a:p>
          <a:pPr marL="0" lvl="0" indent="0" algn="ctr" defTabSz="444500">
            <a:lnSpc>
              <a:spcPct val="90000"/>
            </a:lnSpc>
            <a:spcBef>
              <a:spcPct val="0"/>
            </a:spcBef>
            <a:spcAft>
              <a:spcPct val="35000"/>
            </a:spcAft>
            <a:buNone/>
          </a:pPr>
          <a:r>
            <a:rPr lang="fr-FR" sz="1000" kern="1200" dirty="0">
              <a:latin typeface="DINPro" panose="020B0504020101020102" pitchFamily="34" charset="0"/>
            </a:rPr>
            <a:t>Jacques </a:t>
          </a:r>
          <a:r>
            <a:rPr lang="fr-FR" sz="1000" kern="1200" dirty="0" err="1">
              <a:latin typeface="DINPro" panose="020B0504020101020102" pitchFamily="34" charset="0"/>
            </a:rPr>
            <a:t>Ferrali</a:t>
          </a:r>
          <a:r>
            <a:rPr lang="fr-FR" sz="1000" kern="1200" dirty="0">
              <a:latin typeface="DINPro" panose="020B0504020101020102" pitchFamily="34" charset="0"/>
            </a:rPr>
            <a:t>  </a:t>
          </a:r>
        </a:p>
      </dsp:txBody>
      <dsp:txXfrm>
        <a:off x="7252614" y="1732"/>
        <a:ext cx="1440878" cy="864527"/>
      </dsp:txXfrm>
    </dsp:sp>
    <dsp:sp modelId="{0C681C69-DDC9-436E-9FAE-A1D8D11B7431}">
      <dsp:nvSpPr>
        <dsp:cNvPr id="0" name=""/>
        <dsp:cNvSpPr/>
      </dsp:nvSpPr>
      <dsp:spPr>
        <a:xfrm>
          <a:off x="1602569" y="1584205"/>
          <a:ext cx="300802" cy="91440"/>
        </a:xfrm>
        <a:custGeom>
          <a:avLst/>
          <a:gdLst/>
          <a:ahLst/>
          <a:cxnLst/>
          <a:rect l="0" t="0" r="0" b="0"/>
          <a:pathLst>
            <a:path>
              <a:moveTo>
                <a:pt x="0" y="45720"/>
              </a:moveTo>
              <a:lnTo>
                <a:pt x="300802" y="45720"/>
              </a:lnTo>
            </a:path>
          </a:pathLst>
        </a:custGeom>
        <a:noFill/>
        <a:ln w="9525" cap="flat" cmpd="sng" algn="ctr">
          <a:solidFill>
            <a:schemeClr val="accent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fr-FR" sz="500" kern="1200">
            <a:latin typeface="DINPro" panose="020B0504020101020102" pitchFamily="34" charset="0"/>
          </a:endParaRPr>
        </a:p>
      </dsp:txBody>
      <dsp:txXfrm>
        <a:off x="1744685" y="1628266"/>
        <a:ext cx="16570" cy="3317"/>
      </dsp:txXfrm>
    </dsp:sp>
    <dsp:sp modelId="{EC57A935-050A-4EAE-91E3-C5B24903852B}">
      <dsp:nvSpPr>
        <dsp:cNvPr id="0" name=""/>
        <dsp:cNvSpPr/>
      </dsp:nvSpPr>
      <dsp:spPr>
        <a:xfrm>
          <a:off x="163491" y="1197661"/>
          <a:ext cx="1440878" cy="864527"/>
        </a:xfrm>
        <a:prstGeom prst="rect">
          <a:avLst/>
        </a:prstGeom>
        <a:solidFill>
          <a:srgbClr val="76974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fr-FR" sz="1000" b="1" kern="1200" dirty="0">
              <a:latin typeface="DINPro" panose="020B0504020101020102" pitchFamily="34" charset="0"/>
            </a:rPr>
            <a:t>GUADELOUPE </a:t>
          </a:r>
        </a:p>
        <a:p>
          <a:pPr marL="0" lvl="0" indent="0" algn="ctr" defTabSz="444500">
            <a:lnSpc>
              <a:spcPct val="90000"/>
            </a:lnSpc>
            <a:spcBef>
              <a:spcPct val="0"/>
            </a:spcBef>
            <a:spcAft>
              <a:spcPct val="35000"/>
            </a:spcAft>
            <a:buNone/>
          </a:pPr>
          <a:r>
            <a:rPr lang="fr-FR" sz="900" kern="1200" dirty="0">
              <a:latin typeface="DINPro" panose="020B0504020101020102" pitchFamily="34" charset="0"/>
            </a:rPr>
            <a:t>Laurent Jacoby-Koaly </a:t>
          </a:r>
        </a:p>
        <a:p>
          <a:pPr marL="0" lvl="0" indent="0" algn="ctr" defTabSz="444500">
            <a:lnSpc>
              <a:spcPct val="90000"/>
            </a:lnSpc>
            <a:spcBef>
              <a:spcPct val="0"/>
            </a:spcBef>
            <a:spcAft>
              <a:spcPct val="35000"/>
            </a:spcAft>
            <a:buNone/>
          </a:pPr>
          <a:r>
            <a:rPr lang="fr-FR" sz="900" kern="1200" dirty="0">
              <a:latin typeface="DINPro" panose="020B0504020101020102" pitchFamily="34" charset="0"/>
            </a:rPr>
            <a:t>Marie-Laure </a:t>
          </a:r>
          <a:r>
            <a:rPr lang="fr-FR" sz="900" kern="1200" dirty="0" err="1">
              <a:latin typeface="DINPro" panose="020B0504020101020102" pitchFamily="34" charset="0"/>
            </a:rPr>
            <a:t>Lalotte</a:t>
          </a:r>
          <a:r>
            <a:rPr lang="fr-FR" sz="900" kern="1200" dirty="0">
              <a:latin typeface="DINPro" panose="020B0504020101020102" pitchFamily="34" charset="0"/>
            </a:rPr>
            <a:t>-Guillaume </a:t>
          </a:r>
        </a:p>
      </dsp:txBody>
      <dsp:txXfrm>
        <a:off x="163491" y="1197661"/>
        <a:ext cx="1440878" cy="864527"/>
      </dsp:txXfrm>
    </dsp:sp>
    <dsp:sp modelId="{BB4573A6-975A-4F9F-A521-A67B85597868}">
      <dsp:nvSpPr>
        <dsp:cNvPr id="0" name=""/>
        <dsp:cNvSpPr/>
      </dsp:nvSpPr>
      <dsp:spPr>
        <a:xfrm>
          <a:off x="3374850" y="1584205"/>
          <a:ext cx="300802" cy="91440"/>
        </a:xfrm>
        <a:custGeom>
          <a:avLst/>
          <a:gdLst/>
          <a:ahLst/>
          <a:cxnLst/>
          <a:rect l="0" t="0" r="0" b="0"/>
          <a:pathLst>
            <a:path>
              <a:moveTo>
                <a:pt x="0" y="45720"/>
              </a:moveTo>
              <a:lnTo>
                <a:pt x="300802" y="45720"/>
              </a:lnTo>
            </a:path>
          </a:pathLst>
        </a:custGeom>
        <a:noFill/>
        <a:ln w="9525" cap="flat" cmpd="sng" algn="ctr">
          <a:solidFill>
            <a:schemeClr val="accent3">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fr-FR" sz="500" kern="1200">
            <a:latin typeface="DINPro" panose="020B0504020101020102" pitchFamily="34" charset="0"/>
          </a:endParaRPr>
        </a:p>
      </dsp:txBody>
      <dsp:txXfrm>
        <a:off x="3516966" y="1628266"/>
        <a:ext cx="16570" cy="3317"/>
      </dsp:txXfrm>
    </dsp:sp>
    <dsp:sp modelId="{B01264EE-1A35-454A-A309-6FD620DBC3FA}">
      <dsp:nvSpPr>
        <dsp:cNvPr id="0" name=""/>
        <dsp:cNvSpPr/>
      </dsp:nvSpPr>
      <dsp:spPr>
        <a:xfrm>
          <a:off x="1935771" y="1197661"/>
          <a:ext cx="1440878" cy="864527"/>
        </a:xfrm>
        <a:prstGeom prst="rect">
          <a:avLst/>
        </a:prstGeom>
        <a:solidFill>
          <a:srgbClr val="D7427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endParaRPr lang="fr-FR" sz="1000" b="1" kern="1200" dirty="0">
            <a:latin typeface="DINPro" panose="020B0504020101020102" pitchFamily="34" charset="0"/>
          </a:endParaRPr>
        </a:p>
        <a:p>
          <a:pPr marL="0" lvl="0" indent="0" algn="ctr" defTabSz="444500">
            <a:lnSpc>
              <a:spcPct val="90000"/>
            </a:lnSpc>
            <a:spcBef>
              <a:spcPct val="0"/>
            </a:spcBef>
            <a:spcAft>
              <a:spcPct val="35000"/>
            </a:spcAft>
            <a:buNone/>
          </a:pPr>
          <a:r>
            <a:rPr lang="fr-FR" sz="1000" b="1" kern="1200" dirty="0">
              <a:latin typeface="DINPro" panose="020B0504020101020102" pitchFamily="34" charset="0"/>
            </a:rPr>
            <a:t>GRAND-EST</a:t>
          </a:r>
          <a:r>
            <a:rPr lang="fr-FR" sz="1000" kern="1200" dirty="0">
              <a:latin typeface="DINPro" panose="020B0504020101020102" pitchFamily="34" charset="0"/>
            </a:rPr>
            <a:t> </a:t>
          </a:r>
        </a:p>
        <a:p>
          <a:pPr marL="0" lvl="0" indent="0" algn="ctr" defTabSz="444500">
            <a:lnSpc>
              <a:spcPct val="90000"/>
            </a:lnSpc>
            <a:spcBef>
              <a:spcPct val="0"/>
            </a:spcBef>
            <a:spcAft>
              <a:spcPct val="35000"/>
            </a:spcAft>
            <a:buNone/>
          </a:pPr>
          <a:r>
            <a:rPr lang="fr-FR" sz="1000" kern="1200" dirty="0">
              <a:latin typeface="DINPro" panose="020B0504020101020102" pitchFamily="34" charset="0"/>
            </a:rPr>
            <a:t>Zohra Amara</a:t>
          </a:r>
        </a:p>
        <a:p>
          <a:pPr marL="0" lvl="0" indent="0" algn="ctr" defTabSz="444500">
            <a:lnSpc>
              <a:spcPct val="90000"/>
            </a:lnSpc>
            <a:spcBef>
              <a:spcPct val="0"/>
            </a:spcBef>
            <a:spcAft>
              <a:spcPct val="35000"/>
            </a:spcAft>
            <a:buNone/>
          </a:pPr>
          <a:r>
            <a:rPr lang="fr-FR" sz="1000" kern="1200" dirty="0">
              <a:latin typeface="DINPro" panose="020B0504020101020102" pitchFamily="34" charset="0"/>
            </a:rPr>
            <a:t>Maud </a:t>
          </a:r>
          <a:r>
            <a:rPr lang="fr-FR" sz="1000" kern="1200" dirty="0" err="1">
              <a:latin typeface="DINPro" panose="020B0504020101020102" pitchFamily="34" charset="0"/>
            </a:rPr>
            <a:t>Collilieux</a:t>
          </a:r>
          <a:r>
            <a:rPr lang="fr-FR" sz="1000" kern="1200" dirty="0">
              <a:latin typeface="DINPro" panose="020B0504020101020102" pitchFamily="34" charset="0"/>
            </a:rPr>
            <a:t>  </a:t>
          </a:r>
        </a:p>
        <a:p>
          <a:pPr marL="0" lvl="0" indent="0" algn="ctr" defTabSz="444500">
            <a:lnSpc>
              <a:spcPct val="90000"/>
            </a:lnSpc>
            <a:spcBef>
              <a:spcPct val="0"/>
            </a:spcBef>
            <a:spcAft>
              <a:spcPct val="35000"/>
            </a:spcAft>
            <a:buNone/>
          </a:pPr>
          <a:endParaRPr lang="fr-FR" sz="1000" kern="1200" dirty="0">
            <a:latin typeface="DINPro" panose="020B0504020101020102" pitchFamily="34" charset="0"/>
          </a:endParaRPr>
        </a:p>
      </dsp:txBody>
      <dsp:txXfrm>
        <a:off x="1935771" y="1197661"/>
        <a:ext cx="1440878" cy="864527"/>
      </dsp:txXfrm>
    </dsp:sp>
    <dsp:sp modelId="{2F22F127-1C25-450E-B38E-CCC6B9A7D592}">
      <dsp:nvSpPr>
        <dsp:cNvPr id="0" name=""/>
        <dsp:cNvSpPr/>
      </dsp:nvSpPr>
      <dsp:spPr>
        <a:xfrm>
          <a:off x="5147131" y="1584205"/>
          <a:ext cx="300802" cy="91440"/>
        </a:xfrm>
        <a:custGeom>
          <a:avLst/>
          <a:gdLst/>
          <a:ahLst/>
          <a:cxnLst/>
          <a:rect l="0" t="0" r="0" b="0"/>
          <a:pathLst>
            <a:path>
              <a:moveTo>
                <a:pt x="0" y="45720"/>
              </a:moveTo>
              <a:lnTo>
                <a:pt x="300802" y="45720"/>
              </a:lnTo>
            </a:path>
          </a:pathLst>
        </a:custGeom>
        <a:noFill/>
        <a:ln w="9525" cap="flat" cmpd="sng" algn="ctr">
          <a:solidFill>
            <a:schemeClr val="accent4">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fr-FR" sz="500" kern="1200">
            <a:latin typeface="DINPro" panose="020B0504020101020102" pitchFamily="34" charset="0"/>
          </a:endParaRPr>
        </a:p>
      </dsp:txBody>
      <dsp:txXfrm>
        <a:off x="5289247" y="1628266"/>
        <a:ext cx="16570" cy="3317"/>
      </dsp:txXfrm>
    </dsp:sp>
    <dsp:sp modelId="{CC906673-B4B5-42E8-B8E5-A6D32070C189}">
      <dsp:nvSpPr>
        <dsp:cNvPr id="0" name=""/>
        <dsp:cNvSpPr/>
      </dsp:nvSpPr>
      <dsp:spPr>
        <a:xfrm>
          <a:off x="3708052" y="1197661"/>
          <a:ext cx="1440878" cy="864527"/>
        </a:xfrm>
        <a:prstGeom prst="rect">
          <a:avLst/>
        </a:prstGeom>
        <a:solidFill>
          <a:srgbClr val="E3722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fr-FR" sz="1000" b="1" kern="1200" dirty="0">
              <a:latin typeface="DINPro" panose="020B0504020101020102" pitchFamily="34" charset="0"/>
            </a:rPr>
            <a:t>HAUTS DE FRANCE </a:t>
          </a:r>
        </a:p>
        <a:p>
          <a:pPr marL="0" lvl="0" indent="0" algn="ctr" defTabSz="444500">
            <a:lnSpc>
              <a:spcPct val="90000"/>
            </a:lnSpc>
            <a:spcBef>
              <a:spcPct val="0"/>
            </a:spcBef>
            <a:spcAft>
              <a:spcPct val="35000"/>
            </a:spcAft>
            <a:buNone/>
          </a:pPr>
          <a:r>
            <a:rPr lang="fr-FR" sz="1000" kern="1200" dirty="0">
              <a:latin typeface="DINPro" panose="020B0504020101020102" pitchFamily="34" charset="0"/>
            </a:rPr>
            <a:t>Isabelle </a:t>
          </a:r>
          <a:r>
            <a:rPr lang="fr-FR" sz="1000" kern="1200" dirty="0" err="1">
              <a:latin typeface="DINPro" panose="020B0504020101020102" pitchFamily="34" charset="0"/>
            </a:rPr>
            <a:t>Brogniart</a:t>
          </a:r>
          <a:endParaRPr lang="fr-FR" sz="1000" kern="1200" dirty="0">
            <a:latin typeface="DINPro" panose="020B0504020101020102" pitchFamily="34" charset="0"/>
          </a:endParaRPr>
        </a:p>
        <a:p>
          <a:pPr marL="0" lvl="0" indent="0" algn="ctr" defTabSz="444500">
            <a:lnSpc>
              <a:spcPct val="90000"/>
            </a:lnSpc>
            <a:spcBef>
              <a:spcPct val="0"/>
            </a:spcBef>
            <a:spcAft>
              <a:spcPct val="35000"/>
            </a:spcAft>
            <a:buNone/>
          </a:pPr>
          <a:r>
            <a:rPr lang="fr-FR" sz="1000" kern="1200" dirty="0">
              <a:latin typeface="DINPro" panose="020B0504020101020102" pitchFamily="34" charset="0"/>
            </a:rPr>
            <a:t>Philippe Delenclos </a:t>
          </a:r>
        </a:p>
      </dsp:txBody>
      <dsp:txXfrm>
        <a:off x="3708052" y="1197661"/>
        <a:ext cx="1440878" cy="864527"/>
      </dsp:txXfrm>
    </dsp:sp>
    <dsp:sp modelId="{3AFA3A79-28FD-4E2D-A9B5-0846863C7943}">
      <dsp:nvSpPr>
        <dsp:cNvPr id="0" name=""/>
        <dsp:cNvSpPr/>
      </dsp:nvSpPr>
      <dsp:spPr>
        <a:xfrm>
          <a:off x="6919412" y="1584205"/>
          <a:ext cx="300802" cy="91440"/>
        </a:xfrm>
        <a:custGeom>
          <a:avLst/>
          <a:gdLst/>
          <a:ahLst/>
          <a:cxnLst/>
          <a:rect l="0" t="0" r="0" b="0"/>
          <a:pathLst>
            <a:path>
              <a:moveTo>
                <a:pt x="0" y="45720"/>
              </a:moveTo>
              <a:lnTo>
                <a:pt x="300802" y="45720"/>
              </a:lnTo>
            </a:path>
          </a:pathLst>
        </a:custGeom>
        <a:noFill/>
        <a:ln w="9525" cap="flat" cmpd="sng" algn="ctr">
          <a:solidFill>
            <a:schemeClr val="accent5">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fr-FR" sz="500" kern="1200">
            <a:latin typeface="DINPro" panose="020B0504020101020102" pitchFamily="34" charset="0"/>
          </a:endParaRPr>
        </a:p>
      </dsp:txBody>
      <dsp:txXfrm>
        <a:off x="7061528" y="1628266"/>
        <a:ext cx="16570" cy="3317"/>
      </dsp:txXfrm>
    </dsp:sp>
    <dsp:sp modelId="{956CF199-8D31-4F09-808F-473D3F0AD0F3}">
      <dsp:nvSpPr>
        <dsp:cNvPr id="0" name=""/>
        <dsp:cNvSpPr/>
      </dsp:nvSpPr>
      <dsp:spPr>
        <a:xfrm>
          <a:off x="5480333" y="1197661"/>
          <a:ext cx="1440878" cy="864527"/>
        </a:xfrm>
        <a:prstGeom prst="rect">
          <a:avLst/>
        </a:prstGeom>
        <a:solidFill>
          <a:srgbClr val="1B345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fr-FR" sz="1000" b="1" kern="1200" dirty="0">
              <a:latin typeface="DINPro" panose="020B0504020101020102" pitchFamily="34" charset="0"/>
            </a:rPr>
            <a:t>NORMANDIE</a:t>
          </a:r>
        </a:p>
        <a:p>
          <a:pPr marL="0" lvl="0" indent="0" algn="ctr" defTabSz="444500">
            <a:lnSpc>
              <a:spcPct val="90000"/>
            </a:lnSpc>
            <a:spcBef>
              <a:spcPct val="0"/>
            </a:spcBef>
            <a:spcAft>
              <a:spcPct val="35000"/>
            </a:spcAft>
            <a:buNone/>
          </a:pPr>
          <a:r>
            <a:rPr lang="fr-FR" sz="1000" kern="1200" dirty="0">
              <a:latin typeface="DINPro" panose="020B0504020101020102" pitchFamily="34" charset="0"/>
            </a:rPr>
            <a:t>Karine Berthelot </a:t>
          </a:r>
        </a:p>
        <a:p>
          <a:pPr marL="0" lvl="0" indent="0" algn="ctr" defTabSz="444500">
            <a:lnSpc>
              <a:spcPct val="90000"/>
            </a:lnSpc>
            <a:spcBef>
              <a:spcPct val="0"/>
            </a:spcBef>
            <a:spcAft>
              <a:spcPct val="35000"/>
            </a:spcAft>
            <a:buNone/>
          </a:pPr>
          <a:r>
            <a:rPr lang="fr-FR" sz="1000" kern="1200" dirty="0">
              <a:latin typeface="DINPro" panose="020B0504020101020102" pitchFamily="34" charset="0"/>
            </a:rPr>
            <a:t>Rachel Blondel </a:t>
          </a:r>
        </a:p>
      </dsp:txBody>
      <dsp:txXfrm>
        <a:off x="5480333" y="1197661"/>
        <a:ext cx="1440878" cy="864527"/>
      </dsp:txXfrm>
    </dsp:sp>
    <dsp:sp modelId="{5CC24961-13C8-41B9-AEB6-7360E893779E}">
      <dsp:nvSpPr>
        <dsp:cNvPr id="0" name=""/>
        <dsp:cNvSpPr/>
      </dsp:nvSpPr>
      <dsp:spPr>
        <a:xfrm>
          <a:off x="883930" y="2060389"/>
          <a:ext cx="7089123" cy="300802"/>
        </a:xfrm>
        <a:custGeom>
          <a:avLst/>
          <a:gdLst/>
          <a:ahLst/>
          <a:cxnLst/>
          <a:rect l="0" t="0" r="0" b="0"/>
          <a:pathLst>
            <a:path>
              <a:moveTo>
                <a:pt x="7089123" y="0"/>
              </a:moveTo>
              <a:lnTo>
                <a:pt x="7089123" y="167501"/>
              </a:lnTo>
              <a:lnTo>
                <a:pt x="0" y="167501"/>
              </a:lnTo>
              <a:lnTo>
                <a:pt x="0" y="300802"/>
              </a:lnTo>
            </a:path>
          </a:pathLst>
        </a:custGeom>
        <a:noFill/>
        <a:ln w="9525" cap="flat" cmpd="sng" algn="ctr">
          <a:solidFill>
            <a:schemeClr val="accent6">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fr-FR" sz="500" kern="1200">
            <a:latin typeface="DINPro" panose="020B0504020101020102" pitchFamily="34" charset="0"/>
          </a:endParaRPr>
        </a:p>
      </dsp:txBody>
      <dsp:txXfrm>
        <a:off x="4251070" y="2209131"/>
        <a:ext cx="354843" cy="3317"/>
      </dsp:txXfrm>
    </dsp:sp>
    <dsp:sp modelId="{FA8FE4BB-A880-445D-B856-A7ED9AC23026}">
      <dsp:nvSpPr>
        <dsp:cNvPr id="0" name=""/>
        <dsp:cNvSpPr/>
      </dsp:nvSpPr>
      <dsp:spPr>
        <a:xfrm>
          <a:off x="7252614" y="1197661"/>
          <a:ext cx="1440878" cy="864527"/>
        </a:xfrm>
        <a:prstGeom prst="rect">
          <a:avLst/>
        </a:prstGeom>
        <a:solidFill>
          <a:srgbClr val="C29CC7"/>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fr-FR" sz="1000" b="1" kern="1200" dirty="0">
              <a:latin typeface="DINPro" panose="020B0504020101020102" pitchFamily="34" charset="0"/>
            </a:rPr>
            <a:t>NOUVELLE-AQUITAINE </a:t>
          </a:r>
        </a:p>
        <a:p>
          <a:pPr marL="0" lvl="0" indent="0" algn="ctr" defTabSz="444500">
            <a:lnSpc>
              <a:spcPct val="90000"/>
            </a:lnSpc>
            <a:spcBef>
              <a:spcPct val="0"/>
            </a:spcBef>
            <a:spcAft>
              <a:spcPct val="35000"/>
            </a:spcAft>
            <a:buNone/>
          </a:pPr>
          <a:r>
            <a:rPr lang="fr-FR" sz="1000" kern="1200" dirty="0">
              <a:latin typeface="DINPro" panose="020B0504020101020102" pitchFamily="34" charset="0"/>
            </a:rPr>
            <a:t>Cathy </a:t>
          </a:r>
          <a:r>
            <a:rPr lang="fr-FR" sz="1000" kern="1200" dirty="0" err="1">
              <a:latin typeface="DINPro" panose="020B0504020101020102" pitchFamily="34" charset="0"/>
            </a:rPr>
            <a:t>Bordis</a:t>
          </a:r>
          <a:endParaRPr lang="fr-FR" sz="1000" kern="1200" dirty="0">
            <a:latin typeface="DINPro" panose="020B0504020101020102" pitchFamily="34" charset="0"/>
          </a:endParaRPr>
        </a:p>
        <a:p>
          <a:pPr marL="0" lvl="0" indent="0" algn="ctr" defTabSz="444500">
            <a:lnSpc>
              <a:spcPct val="90000"/>
            </a:lnSpc>
            <a:spcBef>
              <a:spcPct val="0"/>
            </a:spcBef>
            <a:spcAft>
              <a:spcPct val="35000"/>
            </a:spcAft>
            <a:buNone/>
          </a:pPr>
          <a:r>
            <a:rPr lang="fr-FR" sz="1000" kern="1200" dirty="0">
              <a:latin typeface="DINPro" panose="020B0504020101020102" pitchFamily="34" charset="0"/>
            </a:rPr>
            <a:t>Philippe </a:t>
          </a:r>
          <a:r>
            <a:rPr lang="fr-FR" sz="1000" kern="1200" dirty="0" err="1">
              <a:latin typeface="DINPro" panose="020B0504020101020102" pitchFamily="34" charset="0"/>
            </a:rPr>
            <a:t>Carteron</a:t>
          </a:r>
          <a:r>
            <a:rPr lang="fr-FR" sz="1000" kern="1200" dirty="0">
              <a:latin typeface="DINPro" panose="020B0504020101020102" pitchFamily="34" charset="0"/>
            </a:rPr>
            <a:t> </a:t>
          </a:r>
        </a:p>
      </dsp:txBody>
      <dsp:txXfrm>
        <a:off x="7252614" y="1197661"/>
        <a:ext cx="1440878" cy="864527"/>
      </dsp:txXfrm>
    </dsp:sp>
    <dsp:sp modelId="{114D5502-4790-4908-A622-633303C22FAF}">
      <dsp:nvSpPr>
        <dsp:cNvPr id="0" name=""/>
        <dsp:cNvSpPr/>
      </dsp:nvSpPr>
      <dsp:spPr>
        <a:xfrm>
          <a:off x="1602569" y="2780134"/>
          <a:ext cx="300802" cy="91440"/>
        </a:xfrm>
        <a:custGeom>
          <a:avLst/>
          <a:gdLst/>
          <a:ahLst/>
          <a:cxnLst/>
          <a:rect l="0" t="0" r="0" b="0"/>
          <a:pathLst>
            <a:path>
              <a:moveTo>
                <a:pt x="0" y="45720"/>
              </a:moveTo>
              <a:lnTo>
                <a:pt x="300802" y="45720"/>
              </a:lnTo>
            </a:path>
          </a:pathLst>
        </a:custGeom>
        <a:noFill/>
        <a:ln w="9525" cap="flat" cmpd="sng" algn="ctr">
          <a:solidFill>
            <a:schemeClr val="accent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fr-FR" sz="500" kern="1200">
            <a:latin typeface="DINPro" panose="020B0504020101020102" pitchFamily="34" charset="0"/>
          </a:endParaRPr>
        </a:p>
      </dsp:txBody>
      <dsp:txXfrm>
        <a:off x="1744685" y="2824196"/>
        <a:ext cx="16570" cy="3317"/>
      </dsp:txXfrm>
    </dsp:sp>
    <dsp:sp modelId="{022566CF-E561-4959-A11B-61C63FE2BDDF}">
      <dsp:nvSpPr>
        <dsp:cNvPr id="0" name=""/>
        <dsp:cNvSpPr/>
      </dsp:nvSpPr>
      <dsp:spPr>
        <a:xfrm>
          <a:off x="163491" y="2393591"/>
          <a:ext cx="1440878" cy="864527"/>
        </a:xfrm>
        <a:prstGeom prst="rect">
          <a:avLst/>
        </a:prstGeom>
        <a:solidFill>
          <a:srgbClr val="EAC64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fr-FR" sz="1000" b="1" kern="1200" dirty="0">
              <a:latin typeface="DINPro" panose="020B0504020101020102" pitchFamily="34" charset="0"/>
            </a:rPr>
            <a:t>OCCITANIE</a:t>
          </a:r>
          <a:r>
            <a:rPr lang="fr-FR" sz="1000" kern="1200" dirty="0">
              <a:latin typeface="DINPro" panose="020B0504020101020102" pitchFamily="34" charset="0"/>
            </a:rPr>
            <a:t> </a:t>
          </a:r>
        </a:p>
        <a:p>
          <a:pPr marL="0" lvl="0" indent="0" algn="ctr" defTabSz="444500">
            <a:lnSpc>
              <a:spcPct val="90000"/>
            </a:lnSpc>
            <a:spcBef>
              <a:spcPct val="0"/>
            </a:spcBef>
            <a:spcAft>
              <a:spcPct val="35000"/>
            </a:spcAft>
            <a:buNone/>
          </a:pPr>
          <a:r>
            <a:rPr lang="fr-FR" sz="1000" kern="1200" dirty="0">
              <a:latin typeface="DINPro" panose="020B0504020101020102" pitchFamily="34" charset="0"/>
            </a:rPr>
            <a:t>Caroline </a:t>
          </a:r>
          <a:r>
            <a:rPr lang="fr-FR" sz="1000" kern="1200" dirty="0" err="1">
              <a:latin typeface="DINPro" panose="020B0504020101020102" pitchFamily="34" charset="0"/>
            </a:rPr>
            <a:t>Desaulnay</a:t>
          </a:r>
          <a:endParaRPr lang="fr-FR" sz="1000" kern="1200" dirty="0">
            <a:latin typeface="DINPro" panose="020B0504020101020102" pitchFamily="34" charset="0"/>
          </a:endParaRPr>
        </a:p>
        <a:p>
          <a:pPr marL="0" lvl="0" indent="0" algn="ctr" defTabSz="444500">
            <a:lnSpc>
              <a:spcPct val="90000"/>
            </a:lnSpc>
            <a:spcBef>
              <a:spcPct val="0"/>
            </a:spcBef>
            <a:spcAft>
              <a:spcPct val="35000"/>
            </a:spcAft>
            <a:buNone/>
          </a:pPr>
          <a:r>
            <a:rPr lang="fr-FR" sz="1000" kern="1200" dirty="0">
              <a:latin typeface="DINPro" panose="020B0504020101020102" pitchFamily="34" charset="0"/>
            </a:rPr>
            <a:t>Delphine Garrigues  </a:t>
          </a:r>
        </a:p>
      </dsp:txBody>
      <dsp:txXfrm>
        <a:off x="163491" y="2393591"/>
        <a:ext cx="1440878" cy="864527"/>
      </dsp:txXfrm>
    </dsp:sp>
    <dsp:sp modelId="{3BF431DB-359D-4F5F-B73A-DA5F29A1D5F7}">
      <dsp:nvSpPr>
        <dsp:cNvPr id="0" name=""/>
        <dsp:cNvSpPr/>
      </dsp:nvSpPr>
      <dsp:spPr>
        <a:xfrm>
          <a:off x="3374850" y="2780134"/>
          <a:ext cx="300802" cy="91440"/>
        </a:xfrm>
        <a:custGeom>
          <a:avLst/>
          <a:gdLst/>
          <a:ahLst/>
          <a:cxnLst/>
          <a:rect l="0" t="0" r="0" b="0"/>
          <a:pathLst>
            <a:path>
              <a:moveTo>
                <a:pt x="0" y="45720"/>
              </a:moveTo>
              <a:lnTo>
                <a:pt x="300802" y="45720"/>
              </a:lnTo>
            </a:path>
          </a:pathLst>
        </a:custGeom>
        <a:noFill/>
        <a:ln w="9525" cap="flat" cmpd="sng" algn="ctr">
          <a:solidFill>
            <a:schemeClr val="accent3">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fr-FR" sz="500" kern="1200">
            <a:latin typeface="DINPro" panose="020B0504020101020102" pitchFamily="34" charset="0"/>
          </a:endParaRPr>
        </a:p>
      </dsp:txBody>
      <dsp:txXfrm>
        <a:off x="3516966" y="2824196"/>
        <a:ext cx="16570" cy="3317"/>
      </dsp:txXfrm>
    </dsp:sp>
    <dsp:sp modelId="{F5F83D6F-EC6F-42A0-84B5-1D2D626D9054}">
      <dsp:nvSpPr>
        <dsp:cNvPr id="0" name=""/>
        <dsp:cNvSpPr/>
      </dsp:nvSpPr>
      <dsp:spPr>
        <a:xfrm>
          <a:off x="1935771" y="2393591"/>
          <a:ext cx="1440878" cy="864527"/>
        </a:xfrm>
        <a:prstGeom prst="rect">
          <a:avLst/>
        </a:prstGeom>
        <a:solidFill>
          <a:srgbClr val="76974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fr-FR" sz="1000" b="1" kern="1200" dirty="0">
              <a:latin typeface="DINPro" panose="020B0504020101020102" pitchFamily="34" charset="0"/>
            </a:rPr>
            <a:t>PDLL</a:t>
          </a:r>
          <a:r>
            <a:rPr lang="fr-FR" sz="1000" kern="1200" dirty="0">
              <a:latin typeface="DINPro" panose="020B0504020101020102" pitchFamily="34" charset="0"/>
            </a:rPr>
            <a:t> </a:t>
          </a:r>
        </a:p>
        <a:p>
          <a:pPr marL="0" lvl="0" indent="0" algn="ctr" defTabSz="444500">
            <a:lnSpc>
              <a:spcPct val="90000"/>
            </a:lnSpc>
            <a:spcBef>
              <a:spcPct val="0"/>
            </a:spcBef>
            <a:spcAft>
              <a:spcPct val="35000"/>
            </a:spcAft>
            <a:buNone/>
          </a:pPr>
          <a:r>
            <a:rPr lang="fr-FR" sz="1000" kern="1200" dirty="0">
              <a:latin typeface="DINPro" panose="020B0504020101020102" pitchFamily="34" charset="0"/>
            </a:rPr>
            <a:t>Caroline Rouillé</a:t>
          </a:r>
        </a:p>
        <a:p>
          <a:pPr marL="0" lvl="0" indent="0" algn="ctr" defTabSz="444500">
            <a:lnSpc>
              <a:spcPct val="90000"/>
            </a:lnSpc>
            <a:spcBef>
              <a:spcPct val="0"/>
            </a:spcBef>
            <a:spcAft>
              <a:spcPct val="35000"/>
            </a:spcAft>
            <a:buNone/>
          </a:pPr>
          <a:r>
            <a:rPr lang="fr-FR" sz="1000" kern="1200" dirty="0">
              <a:latin typeface="DINPro" panose="020B0504020101020102" pitchFamily="34" charset="0"/>
            </a:rPr>
            <a:t>Cathy </a:t>
          </a:r>
          <a:r>
            <a:rPr lang="fr-FR" sz="1000" kern="1200" dirty="0" err="1">
              <a:latin typeface="DINPro" panose="020B0504020101020102" pitchFamily="34" charset="0"/>
            </a:rPr>
            <a:t>Dubots</a:t>
          </a:r>
          <a:r>
            <a:rPr lang="fr-FR" sz="1000" kern="1200" dirty="0">
              <a:latin typeface="DINPro" panose="020B0504020101020102" pitchFamily="34" charset="0"/>
            </a:rPr>
            <a:t>  </a:t>
          </a:r>
        </a:p>
      </dsp:txBody>
      <dsp:txXfrm>
        <a:off x="1935771" y="2393591"/>
        <a:ext cx="1440878" cy="864527"/>
      </dsp:txXfrm>
    </dsp:sp>
    <dsp:sp modelId="{2CAFC2C0-107F-4B37-B16A-07FB72D31201}">
      <dsp:nvSpPr>
        <dsp:cNvPr id="0" name=""/>
        <dsp:cNvSpPr/>
      </dsp:nvSpPr>
      <dsp:spPr>
        <a:xfrm>
          <a:off x="3708052" y="2393591"/>
          <a:ext cx="1440878" cy="864527"/>
        </a:xfrm>
        <a:prstGeom prst="rect">
          <a:avLst/>
        </a:prstGeom>
        <a:solidFill>
          <a:srgbClr val="D7427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fr-FR" sz="1000" b="1" kern="1200" dirty="0">
              <a:latin typeface="DINPro" panose="020B0504020101020102" pitchFamily="34" charset="0"/>
            </a:rPr>
            <a:t>PACA</a:t>
          </a:r>
          <a:r>
            <a:rPr lang="fr-FR" sz="1000" kern="1200" dirty="0">
              <a:latin typeface="DINPro" panose="020B0504020101020102" pitchFamily="34" charset="0"/>
            </a:rPr>
            <a:t> </a:t>
          </a:r>
        </a:p>
        <a:p>
          <a:pPr marL="0" lvl="0" indent="0" algn="ctr" defTabSz="444500">
            <a:lnSpc>
              <a:spcPct val="90000"/>
            </a:lnSpc>
            <a:spcBef>
              <a:spcPct val="0"/>
            </a:spcBef>
            <a:spcAft>
              <a:spcPct val="35000"/>
            </a:spcAft>
            <a:buNone/>
          </a:pPr>
          <a:r>
            <a:rPr lang="fr-FR" sz="1000" kern="1200" dirty="0">
              <a:latin typeface="DINPro" panose="020B0504020101020102" pitchFamily="34" charset="0"/>
            </a:rPr>
            <a:t>Annabelle Piot</a:t>
          </a:r>
        </a:p>
        <a:p>
          <a:pPr marL="0" lvl="0" indent="0" algn="ctr" defTabSz="444500">
            <a:lnSpc>
              <a:spcPct val="90000"/>
            </a:lnSpc>
            <a:spcBef>
              <a:spcPct val="0"/>
            </a:spcBef>
            <a:spcAft>
              <a:spcPct val="35000"/>
            </a:spcAft>
            <a:buNone/>
          </a:pPr>
          <a:r>
            <a:rPr lang="fr-FR" sz="1000" kern="1200" dirty="0">
              <a:latin typeface="DINPro" panose="020B0504020101020102" pitchFamily="34" charset="0"/>
            </a:rPr>
            <a:t>Jean-Joël </a:t>
          </a:r>
          <a:r>
            <a:rPr lang="fr-FR" sz="1000" kern="1200" dirty="0" err="1">
              <a:latin typeface="DINPro" panose="020B0504020101020102" pitchFamily="34" charset="0"/>
            </a:rPr>
            <a:t>Fraizy</a:t>
          </a:r>
          <a:r>
            <a:rPr lang="fr-FR" sz="1000" kern="1200" dirty="0">
              <a:latin typeface="DINPro" panose="020B0504020101020102" pitchFamily="34" charset="0"/>
            </a:rPr>
            <a:t> </a:t>
          </a:r>
        </a:p>
      </dsp:txBody>
      <dsp:txXfrm>
        <a:off x="3708052" y="2393591"/>
        <a:ext cx="1440878" cy="86452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418582-ABCD-4EBA-BA20-6A01C5227F80}">
      <dsp:nvSpPr>
        <dsp:cNvPr id="0" name=""/>
        <dsp:cNvSpPr/>
      </dsp:nvSpPr>
      <dsp:spPr>
        <a:xfrm>
          <a:off x="2700405" y="78460"/>
          <a:ext cx="1243029" cy="1243029"/>
        </a:xfrm>
        <a:prstGeom prst="rect">
          <a:avLst/>
        </a:prstGeom>
        <a:solidFill>
          <a:srgbClr val="1B345C"/>
        </a:solid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fr-FR" sz="1200" kern="1200" dirty="0">
              <a:solidFill>
                <a:schemeClr val="bg1"/>
              </a:solidFill>
              <a:latin typeface="DINPro" panose="020B0504020101020102" pitchFamily="34" charset="0"/>
            </a:rPr>
            <a:t>Public cible</a:t>
          </a:r>
        </a:p>
      </dsp:txBody>
      <dsp:txXfrm>
        <a:off x="2700405" y="78460"/>
        <a:ext cx="1243029" cy="1243029"/>
      </dsp:txXfrm>
    </dsp:sp>
    <dsp:sp modelId="{99DA96AE-9E7A-40F7-8C3E-F6D84D01722C}">
      <dsp:nvSpPr>
        <dsp:cNvPr id="0" name=""/>
        <dsp:cNvSpPr/>
      </dsp:nvSpPr>
      <dsp:spPr>
        <a:xfrm>
          <a:off x="507406" y="-455"/>
          <a:ext cx="3514943" cy="3514943"/>
        </a:xfrm>
        <a:prstGeom prst="circularArrow">
          <a:avLst>
            <a:gd name="adj1" fmla="val 6896"/>
            <a:gd name="adj2" fmla="val 464871"/>
            <a:gd name="adj3" fmla="val 551439"/>
            <a:gd name="adj4" fmla="val 20583689"/>
            <a:gd name="adj5" fmla="val 8045"/>
          </a:avLst>
        </a:prstGeom>
        <a:solidFill>
          <a:srgbClr val="F2F0EE"/>
        </a:solidFill>
        <a:ln w="19050" cap="flat" cmpd="sng" algn="ctr">
          <a:solidFill>
            <a:srgbClr val="CCC4BE"/>
          </a:solidFill>
          <a:prstDash val="solid"/>
        </a:ln>
        <a:effectLst/>
      </dsp:spPr>
      <dsp:style>
        <a:lnRef idx="2">
          <a:scrgbClr r="0" g="0" b="0"/>
        </a:lnRef>
        <a:fillRef idx="1">
          <a:scrgbClr r="0" g="0" b="0"/>
        </a:fillRef>
        <a:effectRef idx="0">
          <a:scrgbClr r="0" g="0" b="0"/>
        </a:effectRef>
        <a:fontRef idx="minor">
          <a:schemeClr val="lt1"/>
        </a:fontRef>
      </dsp:style>
    </dsp:sp>
    <dsp:sp modelId="{89722CF7-A14E-4932-823E-EDD34F774358}">
      <dsp:nvSpPr>
        <dsp:cNvPr id="0" name=""/>
        <dsp:cNvSpPr/>
      </dsp:nvSpPr>
      <dsp:spPr>
        <a:xfrm>
          <a:off x="2700405" y="2192542"/>
          <a:ext cx="1243029" cy="1243029"/>
        </a:xfrm>
        <a:prstGeom prst="rect">
          <a:avLst/>
        </a:prstGeom>
        <a:solidFill>
          <a:srgbClr val="D74275"/>
        </a:solid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fr-FR" sz="1200" kern="1200" dirty="0">
              <a:solidFill>
                <a:schemeClr val="bg1"/>
              </a:solidFill>
              <a:latin typeface="DINPro" panose="020B0504020101020102" pitchFamily="34" charset="0"/>
            </a:rPr>
            <a:t>Procédure pédagogique spécifique </a:t>
          </a:r>
        </a:p>
      </dsp:txBody>
      <dsp:txXfrm>
        <a:off x="2700405" y="2192542"/>
        <a:ext cx="1243029" cy="1243029"/>
      </dsp:txXfrm>
    </dsp:sp>
    <dsp:sp modelId="{0F89EC9E-9E50-4A75-B7D7-DEDF7F228A70}">
      <dsp:nvSpPr>
        <dsp:cNvPr id="0" name=""/>
        <dsp:cNvSpPr/>
      </dsp:nvSpPr>
      <dsp:spPr>
        <a:xfrm>
          <a:off x="507406" y="-455"/>
          <a:ext cx="3514943" cy="3514943"/>
        </a:xfrm>
        <a:prstGeom prst="circularArrow">
          <a:avLst>
            <a:gd name="adj1" fmla="val 6896"/>
            <a:gd name="adj2" fmla="val 464871"/>
            <a:gd name="adj3" fmla="val 5951439"/>
            <a:gd name="adj4" fmla="val 4383689"/>
            <a:gd name="adj5" fmla="val 8045"/>
          </a:avLst>
        </a:prstGeom>
        <a:solidFill>
          <a:srgbClr val="F2F0EE"/>
        </a:solidFill>
        <a:ln w="19050" cap="flat" cmpd="sng" algn="ctr">
          <a:solidFill>
            <a:srgbClr val="CCC4BE"/>
          </a:solidFill>
          <a:prstDash val="solid"/>
        </a:ln>
        <a:effectLst/>
      </dsp:spPr>
      <dsp:style>
        <a:lnRef idx="2">
          <a:scrgbClr r="0" g="0" b="0"/>
        </a:lnRef>
        <a:fillRef idx="1">
          <a:scrgbClr r="0" g="0" b="0"/>
        </a:fillRef>
        <a:effectRef idx="0">
          <a:scrgbClr r="0" g="0" b="0"/>
        </a:effectRef>
        <a:fontRef idx="minor">
          <a:schemeClr val="lt1"/>
        </a:fontRef>
      </dsp:style>
    </dsp:sp>
    <dsp:sp modelId="{084F366A-55B0-4439-8A01-1059E716E225}">
      <dsp:nvSpPr>
        <dsp:cNvPr id="0" name=""/>
        <dsp:cNvSpPr/>
      </dsp:nvSpPr>
      <dsp:spPr>
        <a:xfrm>
          <a:off x="586322" y="2192542"/>
          <a:ext cx="1243029" cy="1243029"/>
        </a:xfrm>
        <a:prstGeom prst="rect">
          <a:avLst/>
        </a:prstGeom>
        <a:solidFill>
          <a:srgbClr val="76974A"/>
        </a:solid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fr-FR" sz="1200" kern="1200" dirty="0">
              <a:solidFill>
                <a:schemeClr val="bg1"/>
              </a:solidFill>
              <a:latin typeface="DINPro" panose="020B0504020101020102" pitchFamily="34" charset="0"/>
            </a:rPr>
            <a:t>Kit d’outils et/ou livrables utilisés</a:t>
          </a:r>
        </a:p>
      </dsp:txBody>
      <dsp:txXfrm>
        <a:off x="586322" y="2192542"/>
        <a:ext cx="1243029" cy="1243029"/>
      </dsp:txXfrm>
    </dsp:sp>
    <dsp:sp modelId="{380D0D2F-58E5-4E6C-81E3-C34185E29E6F}">
      <dsp:nvSpPr>
        <dsp:cNvPr id="0" name=""/>
        <dsp:cNvSpPr/>
      </dsp:nvSpPr>
      <dsp:spPr>
        <a:xfrm>
          <a:off x="507406" y="-455"/>
          <a:ext cx="3514943" cy="3514943"/>
        </a:xfrm>
        <a:prstGeom prst="circularArrow">
          <a:avLst>
            <a:gd name="adj1" fmla="val 6896"/>
            <a:gd name="adj2" fmla="val 464871"/>
            <a:gd name="adj3" fmla="val 11351439"/>
            <a:gd name="adj4" fmla="val 9783689"/>
            <a:gd name="adj5" fmla="val 8045"/>
          </a:avLst>
        </a:prstGeom>
        <a:solidFill>
          <a:srgbClr val="F2F0EE"/>
        </a:solidFill>
        <a:ln w="19050" cap="flat" cmpd="sng" algn="ctr">
          <a:solidFill>
            <a:srgbClr val="CCC4BE"/>
          </a:solidFill>
          <a:prstDash val="solid"/>
        </a:ln>
        <a:effectLst/>
      </dsp:spPr>
      <dsp:style>
        <a:lnRef idx="2">
          <a:scrgbClr r="0" g="0" b="0"/>
        </a:lnRef>
        <a:fillRef idx="1">
          <a:scrgbClr r="0" g="0" b="0"/>
        </a:fillRef>
        <a:effectRef idx="0">
          <a:scrgbClr r="0" g="0" b="0"/>
        </a:effectRef>
        <a:fontRef idx="minor">
          <a:schemeClr val="lt1"/>
        </a:fontRef>
      </dsp:style>
    </dsp:sp>
    <dsp:sp modelId="{DC470F92-B9EF-4D33-B4F3-893849B5CB26}">
      <dsp:nvSpPr>
        <dsp:cNvPr id="0" name=""/>
        <dsp:cNvSpPr/>
      </dsp:nvSpPr>
      <dsp:spPr>
        <a:xfrm>
          <a:off x="586322" y="78460"/>
          <a:ext cx="1243029" cy="1243029"/>
        </a:xfrm>
        <a:prstGeom prst="rect">
          <a:avLst/>
        </a:prstGeom>
        <a:solidFill>
          <a:srgbClr val="EAC641"/>
        </a:solid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fr-FR" sz="1200" kern="1200" dirty="0">
              <a:solidFill>
                <a:schemeClr val="bg1"/>
              </a:solidFill>
              <a:latin typeface="DINPro" panose="020B0504020101020102" pitchFamily="34" charset="0"/>
            </a:rPr>
            <a:t>Secteur d’activité</a:t>
          </a:r>
        </a:p>
      </dsp:txBody>
      <dsp:txXfrm>
        <a:off x="586322" y="78460"/>
        <a:ext cx="1243029" cy="1243029"/>
      </dsp:txXfrm>
    </dsp:sp>
    <dsp:sp modelId="{6BF7D132-40B2-4BE4-A383-E1F300A8D873}">
      <dsp:nvSpPr>
        <dsp:cNvPr id="0" name=""/>
        <dsp:cNvSpPr/>
      </dsp:nvSpPr>
      <dsp:spPr>
        <a:xfrm>
          <a:off x="507406" y="-455"/>
          <a:ext cx="3514943" cy="3514943"/>
        </a:xfrm>
        <a:prstGeom prst="circularArrow">
          <a:avLst>
            <a:gd name="adj1" fmla="val 6896"/>
            <a:gd name="adj2" fmla="val 464871"/>
            <a:gd name="adj3" fmla="val 16751439"/>
            <a:gd name="adj4" fmla="val 15183689"/>
            <a:gd name="adj5" fmla="val 8045"/>
          </a:avLst>
        </a:prstGeom>
        <a:solidFill>
          <a:srgbClr val="F2F0EE"/>
        </a:solidFill>
        <a:ln w="19050" cap="flat" cmpd="sng" algn="ctr">
          <a:solidFill>
            <a:srgbClr val="CCC4BE"/>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8CC2BE-32F3-4213-85E3-9B1B40E4B72C}">
      <dsp:nvSpPr>
        <dsp:cNvPr id="0" name=""/>
        <dsp:cNvSpPr/>
      </dsp:nvSpPr>
      <dsp:spPr>
        <a:xfrm>
          <a:off x="0" y="519573"/>
          <a:ext cx="7843132" cy="692765"/>
        </a:xfrm>
        <a:prstGeom prst="notchedRightArrow">
          <a:avLst/>
        </a:prstGeom>
        <a:solidFill>
          <a:srgbClr val="CCC4BE"/>
        </a:solidFill>
        <a:ln>
          <a:noFill/>
        </a:ln>
        <a:effectLst/>
      </dsp:spPr>
      <dsp:style>
        <a:lnRef idx="0">
          <a:scrgbClr r="0" g="0" b="0"/>
        </a:lnRef>
        <a:fillRef idx="1">
          <a:scrgbClr r="0" g="0" b="0"/>
        </a:fillRef>
        <a:effectRef idx="0">
          <a:scrgbClr r="0" g="0" b="0"/>
        </a:effectRef>
        <a:fontRef idx="minor"/>
      </dsp:style>
    </dsp:sp>
    <dsp:sp modelId="{C1F36683-C1F0-45FD-A0BE-A9B6243C6272}">
      <dsp:nvSpPr>
        <dsp:cNvPr id="0" name=""/>
        <dsp:cNvSpPr/>
      </dsp:nvSpPr>
      <dsp:spPr>
        <a:xfrm>
          <a:off x="3102" y="0"/>
          <a:ext cx="1356272" cy="6927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78232" numCol="1" spcCol="1270" anchor="b" anchorCtr="0">
          <a:noAutofit/>
        </a:bodyPr>
        <a:lstStyle/>
        <a:p>
          <a:pPr marL="0" lvl="0" indent="0" algn="ctr" defTabSz="488950">
            <a:lnSpc>
              <a:spcPct val="90000"/>
            </a:lnSpc>
            <a:spcBef>
              <a:spcPct val="0"/>
            </a:spcBef>
            <a:spcAft>
              <a:spcPct val="35000"/>
            </a:spcAft>
            <a:buNone/>
          </a:pPr>
          <a:r>
            <a:rPr lang="fr-FR" sz="1100" kern="1200" dirty="0">
              <a:latin typeface="DINPro" panose="020B0504020101020102" pitchFamily="34" charset="0"/>
            </a:rPr>
            <a:t>6 mai 2022</a:t>
          </a:r>
        </a:p>
      </dsp:txBody>
      <dsp:txXfrm>
        <a:off x="3102" y="0"/>
        <a:ext cx="1356272" cy="692765"/>
      </dsp:txXfrm>
    </dsp:sp>
    <dsp:sp modelId="{ADB79651-DACE-48D5-8882-978476907BE1}">
      <dsp:nvSpPr>
        <dsp:cNvPr id="0" name=""/>
        <dsp:cNvSpPr/>
      </dsp:nvSpPr>
      <dsp:spPr>
        <a:xfrm>
          <a:off x="594642" y="779360"/>
          <a:ext cx="173191" cy="173191"/>
        </a:xfrm>
        <a:prstGeom prst="ellipse">
          <a:avLst/>
        </a:prstGeom>
        <a:solidFill>
          <a:srgbClr val="C29CC7"/>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3759B7D-62BE-491A-9485-B22A651C5A75}">
      <dsp:nvSpPr>
        <dsp:cNvPr id="0" name=""/>
        <dsp:cNvSpPr/>
      </dsp:nvSpPr>
      <dsp:spPr>
        <a:xfrm>
          <a:off x="1427187" y="1039147"/>
          <a:ext cx="1356272" cy="6927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78232" numCol="1" spcCol="1270" anchor="t" anchorCtr="0">
          <a:noAutofit/>
        </a:bodyPr>
        <a:lstStyle/>
        <a:p>
          <a:pPr marL="0" lvl="0" indent="0" algn="ctr" defTabSz="488950">
            <a:lnSpc>
              <a:spcPct val="90000"/>
            </a:lnSpc>
            <a:spcBef>
              <a:spcPct val="0"/>
            </a:spcBef>
            <a:spcAft>
              <a:spcPct val="35000"/>
            </a:spcAft>
            <a:buNone/>
          </a:pPr>
          <a:r>
            <a:rPr lang="fr-FR" sz="1100" kern="1200" dirty="0">
              <a:latin typeface="DINPro" panose="020B0504020101020102" pitchFamily="34" charset="0"/>
            </a:rPr>
            <a:t>10  et 17 octobre</a:t>
          </a:r>
        </a:p>
        <a:p>
          <a:pPr marL="0" lvl="0" indent="0" algn="ctr" defTabSz="488950">
            <a:lnSpc>
              <a:spcPct val="90000"/>
            </a:lnSpc>
            <a:spcBef>
              <a:spcPct val="0"/>
            </a:spcBef>
            <a:spcAft>
              <a:spcPct val="35000"/>
            </a:spcAft>
            <a:buNone/>
          </a:pPr>
          <a:r>
            <a:rPr lang="fr-FR" sz="1100" kern="1200" dirty="0">
              <a:latin typeface="DINPro" panose="020B0504020101020102" pitchFamily="34" charset="0"/>
            </a:rPr>
            <a:t>2022 </a:t>
          </a:r>
        </a:p>
      </dsp:txBody>
      <dsp:txXfrm>
        <a:off x="1427187" y="1039147"/>
        <a:ext cx="1356272" cy="692765"/>
      </dsp:txXfrm>
    </dsp:sp>
    <dsp:sp modelId="{735F6CD0-65DE-4101-8A59-4541BAC18081}">
      <dsp:nvSpPr>
        <dsp:cNvPr id="0" name=""/>
        <dsp:cNvSpPr/>
      </dsp:nvSpPr>
      <dsp:spPr>
        <a:xfrm>
          <a:off x="2018728" y="779360"/>
          <a:ext cx="173191" cy="173191"/>
        </a:xfrm>
        <a:prstGeom prst="ellipse">
          <a:avLst/>
        </a:prstGeom>
        <a:solidFill>
          <a:srgbClr val="1B345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E1FD147-6BCF-4DA0-9FE5-7E82DCA95305}">
      <dsp:nvSpPr>
        <dsp:cNvPr id="0" name=""/>
        <dsp:cNvSpPr/>
      </dsp:nvSpPr>
      <dsp:spPr>
        <a:xfrm>
          <a:off x="2851273" y="0"/>
          <a:ext cx="1356272" cy="6927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78232" numCol="1" spcCol="1270" anchor="b" anchorCtr="0">
          <a:noAutofit/>
        </a:bodyPr>
        <a:lstStyle/>
        <a:p>
          <a:pPr marL="0" lvl="0" indent="0" algn="ctr" defTabSz="488950">
            <a:lnSpc>
              <a:spcPct val="90000"/>
            </a:lnSpc>
            <a:spcBef>
              <a:spcPct val="0"/>
            </a:spcBef>
            <a:spcAft>
              <a:spcPct val="35000"/>
            </a:spcAft>
            <a:buNone/>
          </a:pPr>
          <a:r>
            <a:rPr lang="fr-FR" sz="1100" kern="1200" dirty="0">
              <a:latin typeface="DINPro" panose="020B0504020101020102" pitchFamily="34" charset="0"/>
            </a:rPr>
            <a:t>31 mars 2023 </a:t>
          </a:r>
        </a:p>
      </dsp:txBody>
      <dsp:txXfrm>
        <a:off x="2851273" y="0"/>
        <a:ext cx="1356272" cy="692765"/>
      </dsp:txXfrm>
    </dsp:sp>
    <dsp:sp modelId="{9CFE855F-C674-4568-A600-F7F0EFB8DD12}">
      <dsp:nvSpPr>
        <dsp:cNvPr id="0" name=""/>
        <dsp:cNvSpPr/>
      </dsp:nvSpPr>
      <dsp:spPr>
        <a:xfrm>
          <a:off x="3442813" y="779360"/>
          <a:ext cx="173191" cy="173191"/>
        </a:xfrm>
        <a:prstGeom prst="ellipse">
          <a:avLst/>
        </a:prstGeom>
        <a:solidFill>
          <a:srgbClr val="D7427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A65EA5C-50F8-4654-983E-EC02DC8F5FA0}">
      <dsp:nvSpPr>
        <dsp:cNvPr id="0" name=""/>
        <dsp:cNvSpPr/>
      </dsp:nvSpPr>
      <dsp:spPr>
        <a:xfrm>
          <a:off x="4275359" y="1039147"/>
          <a:ext cx="1356272" cy="6927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78232" numCol="1" spcCol="1270" anchor="t" anchorCtr="0">
          <a:noAutofit/>
        </a:bodyPr>
        <a:lstStyle/>
        <a:p>
          <a:pPr marL="0" lvl="0" indent="0" algn="ctr" defTabSz="488950">
            <a:lnSpc>
              <a:spcPct val="90000"/>
            </a:lnSpc>
            <a:spcBef>
              <a:spcPct val="0"/>
            </a:spcBef>
            <a:spcAft>
              <a:spcPct val="35000"/>
            </a:spcAft>
            <a:buNone/>
          </a:pPr>
          <a:r>
            <a:rPr lang="fr-FR" sz="1100" kern="1200" dirty="0">
              <a:latin typeface="DINPro" panose="020B0504020101020102" pitchFamily="34" charset="0"/>
            </a:rPr>
            <a:t>14 avril 2023</a:t>
          </a:r>
        </a:p>
      </dsp:txBody>
      <dsp:txXfrm>
        <a:off x="4275359" y="1039147"/>
        <a:ext cx="1356272" cy="692765"/>
      </dsp:txXfrm>
    </dsp:sp>
    <dsp:sp modelId="{3DFD1F0D-90A0-42C5-900B-1CE241522059}">
      <dsp:nvSpPr>
        <dsp:cNvPr id="0" name=""/>
        <dsp:cNvSpPr/>
      </dsp:nvSpPr>
      <dsp:spPr>
        <a:xfrm>
          <a:off x="4866899" y="779360"/>
          <a:ext cx="173191" cy="173191"/>
        </a:xfrm>
        <a:prstGeom prst="ellipse">
          <a:avLst/>
        </a:prstGeom>
        <a:solidFill>
          <a:srgbClr val="76974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218AF60-0A12-4B42-BC92-BBFE39CDBACE}">
      <dsp:nvSpPr>
        <dsp:cNvPr id="0" name=""/>
        <dsp:cNvSpPr/>
      </dsp:nvSpPr>
      <dsp:spPr>
        <a:xfrm>
          <a:off x="5699444" y="0"/>
          <a:ext cx="1356272" cy="6927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78232" numCol="1" spcCol="1270" anchor="b" anchorCtr="0">
          <a:noAutofit/>
        </a:bodyPr>
        <a:lstStyle/>
        <a:p>
          <a:pPr marL="0" lvl="0" indent="0" algn="ctr" defTabSz="488950">
            <a:lnSpc>
              <a:spcPct val="90000"/>
            </a:lnSpc>
            <a:spcBef>
              <a:spcPct val="0"/>
            </a:spcBef>
            <a:spcAft>
              <a:spcPct val="35000"/>
            </a:spcAft>
            <a:buNone/>
          </a:pPr>
          <a:r>
            <a:rPr lang="fr-FR" sz="1100" kern="1200" dirty="0">
              <a:latin typeface="DINPro" panose="020B0504020101020102" pitchFamily="34" charset="0"/>
            </a:rPr>
            <a:t>2 juin 2023 </a:t>
          </a:r>
        </a:p>
      </dsp:txBody>
      <dsp:txXfrm>
        <a:off x="5699444" y="0"/>
        <a:ext cx="1356272" cy="692765"/>
      </dsp:txXfrm>
    </dsp:sp>
    <dsp:sp modelId="{F8804E06-A88F-41E9-B49D-B67F96B4272D}">
      <dsp:nvSpPr>
        <dsp:cNvPr id="0" name=""/>
        <dsp:cNvSpPr/>
      </dsp:nvSpPr>
      <dsp:spPr>
        <a:xfrm>
          <a:off x="6290985" y="779360"/>
          <a:ext cx="173191" cy="173191"/>
        </a:xfrm>
        <a:prstGeom prst="ellipse">
          <a:avLst/>
        </a:prstGeom>
        <a:solidFill>
          <a:srgbClr val="E3722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CDA06B-6B60-48B4-9008-9C7EB36BE2A5}">
      <dsp:nvSpPr>
        <dsp:cNvPr id="0" name=""/>
        <dsp:cNvSpPr/>
      </dsp:nvSpPr>
      <dsp:spPr>
        <a:xfrm>
          <a:off x="243730" y="881"/>
          <a:ext cx="1675295" cy="1250573"/>
        </a:xfrm>
        <a:prstGeom prst="round2SameRect">
          <a:avLst>
            <a:gd name="adj1" fmla="val 8000"/>
            <a:gd name="adj2" fmla="val 0"/>
          </a:avLst>
        </a:prstGeom>
        <a:solidFill>
          <a:schemeClr val="lt1">
            <a:alpha val="90000"/>
            <a:hueOff val="0"/>
            <a:satOff val="0"/>
            <a:lumOff val="0"/>
            <a:alphaOff val="0"/>
          </a:schemeClr>
        </a:solidFill>
        <a:ln w="25400" cap="flat" cmpd="sng" algn="ctr">
          <a:solidFill>
            <a:srgbClr val="D74275"/>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114300" rIns="38100" bIns="38100" numCol="1" spcCol="1270" anchor="t" anchorCtr="0">
          <a:noAutofit/>
        </a:bodyPr>
        <a:lstStyle/>
        <a:p>
          <a:pPr marL="285750" lvl="1" indent="-285750" algn="ctr" defTabSz="1333500">
            <a:lnSpc>
              <a:spcPct val="90000"/>
            </a:lnSpc>
            <a:spcBef>
              <a:spcPct val="0"/>
            </a:spcBef>
            <a:spcAft>
              <a:spcPct val="15000"/>
            </a:spcAft>
            <a:buNone/>
          </a:pPr>
          <a:r>
            <a:rPr lang="fr-FR" sz="3000" kern="1200" dirty="0">
              <a:latin typeface="DINPro" panose="020B0504020101020102" pitchFamily="34" charset="0"/>
            </a:rPr>
            <a:t>50</a:t>
          </a:r>
        </a:p>
      </dsp:txBody>
      <dsp:txXfrm>
        <a:off x="273032" y="30183"/>
        <a:ext cx="1616691" cy="1221271"/>
      </dsp:txXfrm>
    </dsp:sp>
    <dsp:sp modelId="{37DC29AF-2FE7-4FA8-88AB-DDC348F10162}">
      <dsp:nvSpPr>
        <dsp:cNvPr id="0" name=""/>
        <dsp:cNvSpPr/>
      </dsp:nvSpPr>
      <dsp:spPr>
        <a:xfrm>
          <a:off x="243730" y="1251454"/>
          <a:ext cx="1675295" cy="537746"/>
        </a:xfrm>
        <a:prstGeom prst="rect">
          <a:avLst/>
        </a:prstGeom>
        <a:solidFill>
          <a:srgbClr val="D74275"/>
        </a:solidFill>
        <a:ln w="25400" cap="flat" cmpd="sng" algn="ctr">
          <a:solidFill>
            <a:srgbClr val="D74275"/>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0" rIns="22860" bIns="0" numCol="1" spcCol="1270" anchor="ctr" anchorCtr="0">
          <a:noAutofit/>
        </a:bodyPr>
        <a:lstStyle/>
        <a:p>
          <a:pPr marL="0" lvl="0" indent="0" algn="ctr" defTabSz="800100">
            <a:lnSpc>
              <a:spcPct val="90000"/>
            </a:lnSpc>
            <a:spcBef>
              <a:spcPct val="0"/>
            </a:spcBef>
            <a:spcAft>
              <a:spcPct val="35000"/>
            </a:spcAft>
            <a:buNone/>
          </a:pPr>
          <a:r>
            <a:rPr lang="fr-FR" sz="1800" kern="1200" dirty="0">
              <a:latin typeface="DINPro" panose="020B0504020101020102" pitchFamily="34" charset="0"/>
            </a:rPr>
            <a:t>VAE Dentaire</a:t>
          </a:r>
        </a:p>
      </dsp:txBody>
      <dsp:txXfrm>
        <a:off x="243730" y="1251454"/>
        <a:ext cx="1179785" cy="537746"/>
      </dsp:txXfrm>
    </dsp:sp>
    <dsp:sp modelId="{1C1C2544-17C6-4291-B7BA-5832752024BC}">
      <dsp:nvSpPr>
        <dsp:cNvPr id="0" name=""/>
        <dsp:cNvSpPr/>
      </dsp:nvSpPr>
      <dsp:spPr>
        <a:xfrm>
          <a:off x="1470907" y="1336870"/>
          <a:ext cx="586353" cy="586353"/>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25400" cap="flat" cmpd="sng" algn="ctr">
          <a:solidFill>
            <a:srgbClr val="D74275">
              <a:alpha val="90000"/>
            </a:srgbClr>
          </a:solidFill>
          <a:prstDash val="solid"/>
        </a:ln>
        <a:effectLst/>
      </dsp:spPr>
      <dsp:style>
        <a:lnRef idx="2">
          <a:scrgbClr r="0" g="0" b="0"/>
        </a:lnRef>
        <a:fillRef idx="1">
          <a:scrgbClr r="0" g="0" b="0"/>
        </a:fillRef>
        <a:effectRef idx="0">
          <a:scrgbClr r="0" g="0" b="0"/>
        </a:effectRef>
        <a:fontRef idx="minor"/>
      </dsp:style>
    </dsp:sp>
    <dsp:sp modelId="{7DBAB034-F8F9-4BE0-805C-AF9275F7002C}">
      <dsp:nvSpPr>
        <dsp:cNvPr id="0" name=""/>
        <dsp:cNvSpPr/>
      </dsp:nvSpPr>
      <dsp:spPr>
        <a:xfrm>
          <a:off x="2202526" y="881"/>
          <a:ext cx="1675295" cy="1250573"/>
        </a:xfrm>
        <a:prstGeom prst="round2SameRect">
          <a:avLst>
            <a:gd name="adj1" fmla="val 8000"/>
            <a:gd name="adj2" fmla="val 0"/>
          </a:avLst>
        </a:prstGeom>
        <a:solidFill>
          <a:schemeClr val="lt1">
            <a:alpha val="90000"/>
            <a:hueOff val="0"/>
            <a:satOff val="0"/>
            <a:lumOff val="0"/>
            <a:alphaOff val="0"/>
          </a:schemeClr>
        </a:solidFill>
        <a:ln w="25400" cap="flat" cmpd="sng" algn="ctr">
          <a:solidFill>
            <a:srgbClr val="1B345C"/>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114300" rIns="38100" bIns="38100" numCol="1" spcCol="1270" anchor="t" anchorCtr="0">
          <a:noAutofit/>
        </a:bodyPr>
        <a:lstStyle/>
        <a:p>
          <a:pPr marL="285750" lvl="1" indent="-285750" algn="ctr" defTabSz="1333500">
            <a:lnSpc>
              <a:spcPct val="90000"/>
            </a:lnSpc>
            <a:spcBef>
              <a:spcPct val="0"/>
            </a:spcBef>
            <a:spcAft>
              <a:spcPct val="15000"/>
            </a:spcAft>
            <a:buNone/>
          </a:pPr>
          <a:r>
            <a:rPr lang="fr-FR" sz="3000" kern="1200" dirty="0">
              <a:latin typeface="DINPro" panose="020B0504020101020102" pitchFamily="34" charset="0"/>
            </a:rPr>
            <a:t>3 </a:t>
          </a:r>
        </a:p>
      </dsp:txBody>
      <dsp:txXfrm>
        <a:off x="2231828" y="30183"/>
        <a:ext cx="1616691" cy="1221271"/>
      </dsp:txXfrm>
    </dsp:sp>
    <dsp:sp modelId="{0E9BE469-BB53-406B-B8BA-09A1FDE4F9C1}">
      <dsp:nvSpPr>
        <dsp:cNvPr id="0" name=""/>
        <dsp:cNvSpPr/>
      </dsp:nvSpPr>
      <dsp:spPr>
        <a:xfrm>
          <a:off x="2202526" y="1251454"/>
          <a:ext cx="1675295" cy="537746"/>
        </a:xfrm>
        <a:prstGeom prst="rect">
          <a:avLst/>
        </a:prstGeom>
        <a:solidFill>
          <a:srgbClr val="1B345C"/>
        </a:solidFill>
        <a:ln w="25400" cap="flat" cmpd="sng" algn="ctr">
          <a:solidFill>
            <a:srgbClr val="1B345C"/>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0" rIns="22860" bIns="0" numCol="1" spcCol="1270" anchor="ctr" anchorCtr="0">
          <a:noAutofit/>
        </a:bodyPr>
        <a:lstStyle/>
        <a:p>
          <a:pPr marL="0" lvl="0" indent="0" algn="ctr" defTabSz="800100">
            <a:lnSpc>
              <a:spcPct val="90000"/>
            </a:lnSpc>
            <a:spcBef>
              <a:spcPct val="0"/>
            </a:spcBef>
            <a:spcAft>
              <a:spcPct val="35000"/>
            </a:spcAft>
            <a:buNone/>
          </a:pPr>
          <a:r>
            <a:rPr lang="fr-FR" sz="1800" kern="1200" dirty="0">
              <a:latin typeface="DINPro" panose="020B0504020101020102" pitchFamily="34" charset="0"/>
            </a:rPr>
            <a:t>VAE Notariale </a:t>
          </a:r>
        </a:p>
      </dsp:txBody>
      <dsp:txXfrm>
        <a:off x="2202526" y="1251454"/>
        <a:ext cx="1179785" cy="537746"/>
      </dsp:txXfrm>
    </dsp:sp>
    <dsp:sp modelId="{D643AE7C-3454-4D30-AE0C-ECACD20BDB22}">
      <dsp:nvSpPr>
        <dsp:cNvPr id="0" name=""/>
        <dsp:cNvSpPr/>
      </dsp:nvSpPr>
      <dsp:spPr>
        <a:xfrm>
          <a:off x="3429703" y="1336870"/>
          <a:ext cx="586353" cy="586353"/>
        </a:xfrm>
        <a:prstGeom prst="ellipse">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a:ln w="25400" cap="flat" cmpd="sng" algn="ctr">
          <a:solidFill>
            <a:srgbClr val="1B345C">
              <a:alpha val="90000"/>
            </a:srgb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BendingPictureCaptionList">
  <dgm:title val=""/>
  <dgm:desc val=""/>
  <dgm:catLst>
    <dgm:cat type="picture" pri="9000"/>
    <dgm:cat type="pictureconvert" pri="9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w" fact="1.11"/>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
        </dgm:alg>
        <dgm:shape xmlns:r="http://schemas.openxmlformats.org/officeDocument/2006/relationships" r:blip="">
          <dgm:adjLst/>
        </dgm:shape>
        <dgm:choose name="Name4">
          <dgm:if name="Name5" func="var" arg="dir" op="equ" val="norm">
            <dgm:constrLst>
              <dgm:constr type="l" for="ch" forName="rect1" refType="w" fact="0"/>
              <dgm:constr type="t" for="ch" forName="rect1" refType="h" fact="0"/>
              <dgm:constr type="w" for="ch" forName="rect1" refType="w"/>
              <dgm:constr type="h" for="ch" forName="rect1" refType="h" fact="0.8"/>
              <dgm:constr type="l" for="ch" forName="wedgeRectCallout1" refType="w" fact="0.09"/>
              <dgm:constr type="t" for="ch" forName="wedgeRectCallout1" refType="h" fact="0.72"/>
              <dgm:constr type="w" for="ch" forName="wedgeRectCallout1" refType="w" fact="0.89"/>
              <dgm:constr type="h" for="ch" forName="wedgeRectCallout1" refType="h" fact="0.28"/>
            </dgm:constrLst>
          </dgm:if>
          <dgm:else name="Name6">
            <dgm:constrLst>
              <dgm:constr type="l" for="ch" forName="rect1" refType="w" fact="0"/>
              <dgm:constr type="t" for="ch" forName="rect1" refType="h" fact="0"/>
              <dgm:constr type="w" for="ch" forName="rect1" refType="w"/>
              <dgm:constr type="h" for="ch" forName="rect1" refType="h" fact="0.8"/>
              <dgm:constr type="l" for="ch" forName="wedgeRectCallout1" refType="w" fact="0.02"/>
              <dgm:constr type="t" for="ch" forName="wedgeRectCallout1" refType="h" fact="0.72"/>
              <dgm:constr type="w" for="ch" forName="wedgeRectCallout1" refType="w" fact="0.89"/>
              <dgm:constr type="h" for="ch" forName="wedgeRectCallout1" refType="h" fact="0.28"/>
            </dgm:constrLst>
          </dgm:else>
        </dgm:choose>
        <dgm:layoutNode name="rect1" styleLbl="bgImgPlace1">
          <dgm:alg type="sp"/>
          <dgm:shape xmlns:r="http://schemas.openxmlformats.org/officeDocument/2006/relationships" type="rect" r:blip="" blipPhldr="1">
            <dgm:adjLst/>
          </dgm:shape>
          <dgm:presOf/>
        </dgm:layoutNode>
        <dgm:layoutNode name="wedgeRectCallout1" styleLbl="node1">
          <dgm:varLst>
            <dgm:bulletEnabled val="1"/>
          </dgm:varLst>
          <dgm:alg type="tx"/>
          <dgm:choose name="Name7">
            <dgm:if name="Name8" func="var" arg="dir" op="equ" val="norm">
              <dgm:shape xmlns:r="http://schemas.openxmlformats.org/officeDocument/2006/relationships" type="wedgeRectCallout" r:blip="">
                <dgm:adjLst>
                  <dgm:adj idx="1" val="0.2025"/>
                  <dgm:adj idx="2" val="-0.607"/>
                </dgm:adjLst>
              </dgm:shape>
            </dgm:if>
            <dgm:else name="Name9">
              <dgm:shape xmlns:r="http://schemas.openxmlformats.org/officeDocument/2006/relationships" type="wedgeRectCallout" r:blip="">
                <dgm:adjLst>
                  <dgm:adj idx="1" val="-0.2025"/>
                  <dgm:adj idx="2" val="-0.607"/>
                </dgm:adjLst>
              </dgm:shape>
            </dgm:else>
          </dgm:choos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lProcess1">
  <dgm:title val=""/>
  <dgm:desc val=""/>
  <dgm:catLst>
    <dgm:cat type="process" pri="1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0" destId="2" srcOrd="0" destOrd="0"/>
        <dgm:cxn modelId="6" srcId="1" destId="3" srcOrd="1" destOrd="0"/>
        <dgm:cxn modelId="23" srcId="2" destId="21" srcOrd="0" destOrd="0"/>
        <dgm:cxn modelId="24" srcId="2" destId="22" srcOrd="1" destOrd="0"/>
        <dgm:cxn modelId="33" srcId="1" destId="31" srcOrd="0" destOrd="0"/>
      </dgm:cxnLst>
      <dgm:bg/>
      <dgm:whole/>
    </dgm:dataModel>
  </dgm:sampData>
  <dgm:styleData>
    <dgm:dataModel>
      <dgm:ptLst>
        <dgm:pt modelId="0" type="doc"/>
        <dgm:pt modelId="1"/>
        <dgm:pt modelId="11"/>
        <dgm:pt modelId="2"/>
        <dgm:pt modelId="22"/>
      </dgm:ptLst>
      <dgm:cxnLst>
        <dgm:cxn modelId="3" srcId="0" destId="1" srcOrd="0" destOrd="0"/>
        <dgm:cxn modelId="4" srcId="0" destId="2" srcOrd="0" destOrd="0"/>
        <dgm:cxn modelId="5" srcId="1" destId="11" srcOrd="0" destOrd="0"/>
        <dgm:cxn modelId="6" srcId="2" destId="2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vertAlign" val="mid"/>
          <dgm:param type="nodeHorzAlign" val="l"/>
          <dgm:param type="nodeVertAlign" val="t"/>
          <dgm:param type="fallback" val="2D"/>
        </dgm:alg>
      </dgm:if>
      <dgm:else name="Name3">
        <dgm:alg type="lin">
          <dgm:param type="linDir" val="fromR"/>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h" for="des" forName="header" refType="h"/>
      <dgm:constr type="w" for="des" forName="header" refType="h" refFor="des" refForName="header" op="equ" fact="4"/>
      <dgm:constr type="h" for="des" forName="child" refType="h" refFor="des" refForName="header" op="equ"/>
      <dgm:constr type="w" for="des" forName="child" refType="w" refFor="des" refForName="header" op="equ"/>
      <dgm:constr type="w" for="ch" forName="hSp" refType="w" refFor="des" refForName="header" op="equ" fact="0.14"/>
      <dgm:constr type="h" for="des" forName="parTrans" refType="h" refFor="des" refForName="header" op="equ" fact="0.35"/>
      <dgm:constr type="h" for="des" forName="sibTrans" refType="h" refFor="des" refForName="parTrans" op="equ"/>
      <dgm:constr type="primFontSz" for="des" forName="child" op="equ" val="65"/>
      <dgm:constr type="primFontSz" for="des" forName="header" op="equ" val="65"/>
    </dgm:constrLst>
    <dgm:ruleLst/>
    <dgm:forEach name="Name4" axis="ch" ptType="node">
      <dgm:layoutNode name="vertFlow">
        <dgm:choose name="Name5">
          <dgm:if name="Name6" func="var" arg="dir" op="equ" val="norm">
            <dgm:alg type="lin">
              <dgm:param type="linDir" val="fromT"/>
              <dgm:param type="nodeHorzAlign" val="ctr"/>
              <dgm:param type="nodeVertAlign" val="t"/>
              <dgm:param type="fallback" val="2D"/>
            </dgm:alg>
          </dgm:if>
          <dgm:else name="Name7">
            <dgm:alg type="lin">
              <dgm:param type="linDir" val="fromT"/>
              <dgm:param type="nodeHorzAlign" val="ctr"/>
              <dgm:param type="nodeVertAlign" val="t"/>
              <dgm:param type="fallback" val="2D"/>
            </dgm:alg>
          </dgm:else>
        </dgm:choose>
        <dgm:shape xmlns:r="http://schemas.openxmlformats.org/officeDocument/2006/relationships" r:blip="">
          <dgm:adjLst/>
        </dgm:shape>
        <dgm:presOf/>
        <dgm:constrLst/>
        <dgm:ruleLst/>
        <dgm:layoutNode name="header" styleLbl="node1">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8" axis="ch" ptType="parTrans" cnt="1">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connDist" fact="0.25"/>
              <dgm:constr type="endPad" refType="connDist" fact="0.25"/>
            </dgm:constrLst>
            <dgm:ruleLst/>
          </dgm:layoutNode>
        </dgm:forEach>
        <dgm:forEach name="Name9" axis="ch" ptType="node">
          <dgm:layoutNode name="child" styleLbl="alignAccFollowNode1">
            <dgm:varLst>
              <dgm:chMax val="0"/>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0" axis="followSib" ptType="sibTrans" cnt="1">
            <dgm:layoutNode name="sib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w" fact="0.25"/>
                <dgm:constr type="endPad" refType="w" fact="0.25"/>
              </dgm:constrLst>
              <dgm:ruleLst/>
            </dgm:layoutNode>
          </dgm:forEach>
        </dgm:forEach>
      </dgm:layoutNode>
      <dgm:choose name="Name11">
        <dgm:if name="Name12" axis="self" ptType="node" func="revPos" op="gte" val="2">
          <dgm:layoutNode name="hSp">
            <dgm:alg type="sp"/>
            <dgm:shape xmlns:r="http://schemas.openxmlformats.org/officeDocument/2006/relationships" r:blip="">
              <dgm:adjLst/>
            </dgm:shape>
            <dgm:presOf/>
            <dgm:constrLst/>
            <dgm:ruleLst/>
          </dgm:layoutNode>
        </dgm:if>
        <dgm:else name="Name13"/>
      </dgm:choose>
    </dgm:forEach>
  </dgm:layoutNode>
</dgm:layoutDef>
</file>

<file path=ppt/diagrams/layout12.xml><?xml version="1.0" encoding="utf-8"?>
<dgm:layoutDef xmlns:dgm="http://schemas.openxmlformats.org/drawingml/2006/diagram" xmlns:a="http://schemas.openxmlformats.org/drawingml/2006/main" uniqueId="urn:microsoft.com/office/officeart/2009/3/layout/SubStepProcess">
  <dgm:title val=""/>
  <dgm:desc val=""/>
  <dgm:catLst>
    <dgm:cat type="process" pri="12250"/>
  </dgm:catLst>
  <dgm:sampData>
    <dgm:dataModel>
      <dgm:ptLst>
        <dgm:pt modelId="0" type="doc"/>
        <dgm:pt modelId="1">
          <dgm:prSet phldr="1"/>
        </dgm:pt>
        <dgm:pt modelId="11">
          <dgm:prSet phldr="1"/>
        </dgm:pt>
        <dgm:pt modelId="12">
          <dgm:prSet phldr="1"/>
        </dgm:pt>
        <dgm:pt modelId="2">
          <dgm:prSet phldr="1"/>
        </dgm:pt>
        <dgm:pt modelId="3">
          <dgm:prSet phldr="1"/>
        </dgm:pt>
      </dgm:ptLst>
      <dgm:cxnLst>
        <dgm:cxn modelId="6" srcId="0" destId="1" srcOrd="0" destOrd="0"/>
        <dgm:cxn modelId="61" srcId="1" destId="11" srcOrd="0" destOrd="0"/>
        <dgm:cxn modelId="62" srcId="1" destId="12" srcOrd="1" destOrd="0"/>
        <dgm:cxn modelId="7" srcId="0" destId="2" srcOrd="0" destOrd="0"/>
        <dgm:cxn modelId="8" srcId="0" destId="3" srcOrd="0" destOrd="0"/>
      </dgm:cxnLst>
      <dgm:bg/>
      <dgm:whole/>
    </dgm:dataModel>
  </dgm:sampData>
  <dgm:styleData>
    <dgm:dataModel>
      <dgm:ptLst>
        <dgm:pt modelId="0" type="doc"/>
        <dgm:pt modelId="1">
          <dgm:prSet phldr="1"/>
        </dgm:pt>
        <dgm:pt modelId="11">
          <dgm:prSet phldr="1"/>
        </dgm:pt>
        <dgm:pt modelId="12">
          <dgm:prSet phldr="1"/>
        </dgm:pt>
        <dgm:pt modelId="2">
          <dgm:prSet phldr="1"/>
        </dgm:pt>
      </dgm:ptLst>
      <dgm:cxnLst>
        <dgm:cxn modelId="4" srcId="0" destId="1" srcOrd="0" destOrd="0"/>
        <dgm:cxn modelId="41" srcId="1" destId="11" srcOrd="0" destOrd="0"/>
        <dgm:cxn modelId="42" srcId="1" destId="12" srcOrd="1" destOrd="0"/>
        <dgm:cxn modelId="5" srcId="0" destId="2" srcOrd="0" destOrd="0"/>
      </dgm:cxnLst>
      <dgm:bg/>
      <dgm:whole/>
    </dgm:dataModel>
  </dgm:styleData>
  <dgm:clrData>
    <dgm:dataModel>
      <dgm:ptLst>
        <dgm:pt modelId="0" type="doc"/>
        <dgm:pt modelId="1">
          <dgm:prSet phldr="1"/>
        </dgm:pt>
        <dgm:pt modelId="11">
          <dgm:prSet phldr="1"/>
        </dgm:pt>
        <dgm:pt modelId="12">
          <dgm:prSet phldr="1"/>
        </dgm:pt>
        <dgm:pt modelId="2">
          <dgm:prSet phldr="1"/>
        </dgm:pt>
        <dgm:pt modelId="3">
          <dgm:prSet phldr="1"/>
        </dgm:pt>
        <dgm:pt modelId="4">
          <dgm:prSet phldr="1"/>
        </dgm:pt>
      </dgm:ptLst>
      <dgm:cxnLst>
        <dgm:cxn modelId="8" srcId="0" destId="1" srcOrd="0" destOrd="0"/>
        <dgm:cxn modelId="81" srcId="1" destId="11" srcOrd="0" destOrd="0"/>
        <dgm:cxn modelId="82" srcId="1" destId="12" srcOrd="1" destOrd="0"/>
        <dgm:cxn modelId="9" srcId="0" destId="2" srcOrd="0" destOrd="0"/>
        <dgm:cxn modelId="10" srcId="0" destId="3" srcOrd="0" destOrd="0"/>
        <dgm:cxn modelId="11" srcId="0" destId="4" srcOrd="0" destOrd="0"/>
      </dgm:cxnLst>
      <dgm:bg/>
      <dgm:whole/>
    </dgm:dataModel>
  </dgm:clrData>
  <dgm:layoutNode name="Name0">
    <dgm:varLst>
      <dgm:chMax val="7"/>
      <dgm:dir/>
      <dgm:animOne val="branch"/>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parTx1" refType="w"/>
      <dgm:constr type="w" for="ch" forName="chLin1" refType="w" refFor="ch" refForName="parTx1" fact="1.38"/>
      <dgm:constr type="h" for="ch" forName="chLin1" refType="h"/>
      <dgm:constr type="w" for="ch" forName="spPre1" refType="w" fact="0.27"/>
      <dgm:constr type="w" for="ch" forName="spPost1" refType="w" fact="0.27"/>
      <dgm:constr type="h" for="ch" forName="spPre1" refType="h"/>
      <dgm:constr type="h" for="ch" forName="spPost1" refType="h"/>
      <dgm:constr type="primFontSz" for="ch" forName="parTx1" val="65"/>
      <dgm:constr type="primFontSz" for="des" forName="desTx1" refType="primFontSz" refFor="ch" refForName="parTx1" fact="0.78"/>
      <dgm:constr type="primFontSz" for="des" forName="desTx1" op="equ"/>
      <dgm:constr type="w" for="ch" forName="parTx2" refType="w"/>
      <dgm:constr type="w" for="ch" forName="chLin2" refType="w" refFor="ch" refForName="parTx2" fact="1.38"/>
      <dgm:constr type="h" for="ch" forName="chLin2" refType="h"/>
      <dgm:constr type="w" for="ch" forName="spPre2" refType="w" fact="0.54"/>
      <dgm:constr type="w" for="ch" forName="spPost2" refType="w" fact="0.54"/>
      <dgm:constr type="h" for="ch" forName="spPre2" refType="h"/>
      <dgm:constr type="h" for="ch" forName="spPost2" refType="h"/>
      <dgm:constr type="primFontSz" for="ch" forName="parTx2" refType="primFontSz" refFor="ch" refForName="parTx1" op="equ"/>
      <dgm:constr type="primFontSz" for="des" forName="desTx2" refType="primFontSz" refFor="des" refForName="desTx1" op="equ"/>
      <dgm:constr type="w" for="ch" forName="parTx3" refType="w"/>
      <dgm:constr type="w" for="ch" forName="chLin3" refType="w" refFor="ch" refForName="parTx3" fact="1.38"/>
      <dgm:constr type="h" for="ch" forName="chLin3" refType="h"/>
      <dgm:constr type="w" for="ch" forName="spPre3" refType="w" fact="0.54"/>
      <dgm:constr type="w" for="ch" forName="spPost3" refType="w" fact="0.54"/>
      <dgm:constr type="h" for="ch" forName="spPre3" refType="h"/>
      <dgm:constr type="h" for="ch" forName="spPost3" refType="h"/>
      <dgm:constr type="primFontSz" for="ch" forName="parTx3" refType="primFontSz" refFor="ch" refForName="parTx1" op="equ"/>
      <dgm:constr type="primFontSz" for="des" forName="desTx3" refType="primFontSz" refFor="des" refForName="desTx1" op="equ"/>
      <dgm:constr type="w" for="ch" forName="parTx4" refType="w"/>
      <dgm:constr type="w" for="ch" forName="chLin4" refType="w" refFor="ch" refForName="parTx4" fact="1.38"/>
      <dgm:constr type="h" for="ch" forName="chLin4" refType="h"/>
      <dgm:constr type="w" for="ch" forName="spPre4" refType="w" fact="0.54"/>
      <dgm:constr type="w" for="ch" forName="spPost4" refType="w" fact="0.54"/>
      <dgm:constr type="h" for="ch" forName="spPre4" refType="h"/>
      <dgm:constr type="h" for="ch" forName="spPost4" refType="h"/>
      <dgm:constr type="primFontSz" for="ch" forName="parTx4" refType="primFontSz" refFor="ch" refForName="parTx1" op="equ"/>
      <dgm:constr type="primFontSz" for="des" forName="desTx4" refType="primFontSz" refFor="des" refForName="desTx1" op="equ"/>
      <dgm:constr type="w" for="ch" forName="parTx5" refType="w"/>
      <dgm:constr type="w" for="ch" forName="chLin5" refType="w" refFor="ch" refForName="parTx5" fact="1.38"/>
      <dgm:constr type="h" for="ch" forName="chLin5" refType="h"/>
      <dgm:constr type="w" for="ch" forName="spPre5" refType="w" fact="0.54"/>
      <dgm:constr type="w" for="ch" forName="spPost5" refType="w" fact="0.54"/>
      <dgm:constr type="h" for="ch" forName="spPre5" refType="h"/>
      <dgm:constr type="h" for="ch" forName="spPost5" refType="h"/>
      <dgm:constr type="primFontSz" for="ch" forName="parTx5" refType="primFontSz" refFor="ch" refForName="parTx1" op="equ"/>
      <dgm:constr type="primFontSz" for="des" forName="desTx5" refType="primFontSz" refFor="des" refForName="desTx1" op="equ"/>
      <dgm:constr type="w" for="ch" forName="parTx6" refType="w"/>
      <dgm:constr type="w" for="ch" forName="chLin6" refType="w" refFor="ch" refForName="parTx6" fact="1.38"/>
      <dgm:constr type="h" for="ch" forName="chLin6" refType="h"/>
      <dgm:constr type="w" for="ch" forName="spPre6" refType="w" fact="0.54"/>
      <dgm:constr type="w" for="ch" forName="spPost6" refType="w" fact="0.54"/>
      <dgm:constr type="h" for="ch" forName="spPre6" refType="h"/>
      <dgm:constr type="h" for="ch" forName="spPost6" refType="h"/>
      <dgm:constr type="primFontSz" for="ch" forName="parTx6" refType="primFontSz" refFor="ch" refForName="parTx1" op="equ"/>
      <dgm:constr type="primFontSz" for="des" forName="desTx6" refType="primFontSz" refFor="des" refForName="desTx1" op="equ"/>
      <dgm:constr type="w" for="ch" forName="parTx7" refType="w"/>
      <dgm:constr type="w" for="ch" forName="chLin7" refType="w" refFor="ch" refForName="parTx7" fact="1.38"/>
      <dgm:constr type="h" for="ch" forName="chLin7" refType="h"/>
      <dgm:constr type="w" for="ch" forName="spPre7" refType="w" fact="0.54"/>
      <dgm:constr type="w" for="ch" forName="spPost7" refType="w" fact="0.54"/>
      <dgm:constr type="h" for="ch" forName="spPre7" refType="h"/>
      <dgm:constr type="h" for="ch" forName="spPost7" refType="h"/>
      <dgm:constr type="primFontSz" for="ch" forName="parTx7" refType="primFontSz" refFor="ch" refForName="parTx1" op="equ"/>
      <dgm:constr type="primFontSz" for="des" forName="desTx7" refType="primFontSz" refFor="des" refForName="desTx1" op="equ"/>
    </dgm:constrLst>
    <dgm:forEach name="Name4" axis="ch" ptType="node">
      <dgm:choose name="Name5">
        <dgm:if name="Name6" axis="self" ptType="node" func="pos" op="equ" val="1">
          <dgm:layoutNode name="parTx1"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7">
            <dgm:if name="Name8" axis="ch" ptType="node" func="cnt" op="gte" val="1">
              <dgm:layoutNode name="spPre1">
                <dgm:alg type="sp"/>
                <dgm:shape xmlns:r="http://schemas.openxmlformats.org/officeDocument/2006/relationships" r:blip="">
                  <dgm:adjLst/>
                </dgm:shape>
              </dgm:layoutNode>
              <dgm:layoutNode name="chLin1">
                <dgm:alg type="lin">
                  <dgm:param type="linDir" val="fromT"/>
                </dgm:alg>
                <dgm:shape xmlns:r="http://schemas.openxmlformats.org/officeDocument/2006/relationships" r:blip="">
                  <dgm:adjLst/>
                </dgm:shape>
                <dgm:presOf/>
                <dgm:constrLst>
                  <dgm:constr type="w" for="ch" forName="txAndLines1" refType="w" fact="0.77"/>
                  <dgm:constr type="w" for="ch" forName="top1" refType="w" refFor="ch" refForName="txAndLines1" fact="0.78"/>
                </dgm:constrLst>
                <dgm:forEach name="Name9" axis="ch">
                  <dgm:forEach name="Name10" axis="self" ptType="parTrans">
                    <dgm:layoutNode name="Name11" styleLbl="parChTrans1D1">
                      <dgm:choose name="Name12">
                        <dgm:if name="Name13" func="var" arg="dir" op="equ" val="norm">
                          <dgm:alg type="conn">
                            <dgm:param type="dim" val="1D"/>
                            <dgm:param type="begPts" val="midR"/>
                            <dgm:param type="endSty" val="noArr"/>
                            <dgm:param type="dstNode" val="anchor1"/>
                          </dgm:alg>
                        </dgm:if>
                        <dgm:else name="Name14">
                          <dgm:alg type="conn">
                            <dgm:param type="dim" val="1D"/>
                            <dgm:param type="begPts" val="midL"/>
                            <dgm:param type="endSty" val="noArr"/>
                            <dgm:param type="srcNode" val="parTx1"/>
                            <dgm:param type="dstNode" val="anchor1"/>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5" axis="self" ptType="node">
                    <dgm:choose name="Name16">
                      <dgm:if name="Name17" axis="par ch" ptType="node node" func="cnt" op="equ" val="1">
                        <dgm:layoutNode name="top1">
                          <dgm:alg type="sp"/>
                          <dgm:shape xmlns:r="http://schemas.openxmlformats.org/officeDocument/2006/relationships" r:blip="">
                            <dgm:adjLst/>
                          </dgm:shape>
                          <dgm:constrLst>
                            <dgm:constr type="h" refType="w" fact="0.6"/>
                          </dgm:constrLst>
                        </dgm:layoutNode>
                      </dgm:if>
                      <dgm:else name="Name18"/>
                    </dgm:choose>
                    <dgm:layoutNode name="txAndLines1">
                      <dgm:choose name="Name19">
                        <dgm:if name="Name20" func="var" arg="dir" op="equ" val="norm">
                          <dgm:alg type="lin"/>
                        </dgm:if>
                        <dgm:else name="Name21">
                          <dgm:alg type="lin">
                            <dgm:param type="linDir" val="fromR"/>
                          </dgm:alg>
                        </dgm:else>
                      </dgm:choose>
                      <dgm:shape xmlns:r="http://schemas.openxmlformats.org/officeDocument/2006/relationships" r:blip="">
                        <dgm:adjLst/>
                      </dgm:shape>
                      <dgm:presOf/>
                      <dgm:choose name="Name22">
                        <dgm:if name="Name23" axis="root ch" ptType="all node" func="cnt" op="gte" val="2">
                          <dgm:constrLst>
                            <dgm:constr type="w" for="ch" forName="anchor1" refType="w"/>
                            <dgm:constr type="w" for="ch" forName="backup1" refType="w" fact="-1"/>
                            <dgm:constr type="w" for="ch" forName="preLine1" refType="w" fact="0.11"/>
                            <dgm:constr type="w" for="ch" forName="desTx1" refType="w" fact="0.78"/>
                            <dgm:constr type="w" for="ch" forName="postLine1" refType="w" fact="0.11"/>
                          </dgm:constrLst>
                        </dgm:if>
                        <dgm:else name="Name24">
                          <dgm:constrLst>
                            <dgm:constr type="w" for="ch" forName="anchor1" refType="w" fact="0.89"/>
                            <dgm:constr type="w" for="ch" forName="backup1" refType="w" fact="-0.89"/>
                            <dgm:constr type="w" for="ch" forName="preLine1" refType="w" fact="0.11"/>
                            <dgm:constr type="w" for="ch" forName="desTx1" refType="w" fact="0.78"/>
                          </dgm:constrLst>
                        </dgm:else>
                      </dgm:choose>
                      <dgm:layoutNode name="anchor1" moveWith="desTx1">
                        <dgm:alg type="sp"/>
                        <dgm:shape xmlns:r="http://schemas.openxmlformats.org/officeDocument/2006/relationships" r:blip="">
                          <dgm:adjLst/>
                        </dgm:shape>
                      </dgm:layoutNode>
                      <dgm:layoutNode name="backup1" moveWith="desTx1">
                        <dgm:alg type="sp"/>
                        <dgm:shape xmlns:r="http://schemas.openxmlformats.org/officeDocument/2006/relationships" r:blip="">
                          <dgm:adjLst/>
                        </dgm:shape>
                      </dgm:layoutNode>
                      <dgm:layoutNode name="preLine1" styleLbl="parChTrans1D1" moveWith="desTx1">
                        <dgm:alg type="sp"/>
                        <dgm:shape xmlns:r="http://schemas.openxmlformats.org/officeDocument/2006/relationships" type="line" r:blip="">
                          <dgm:adjLst/>
                        </dgm:shape>
                        <dgm:presOf/>
                      </dgm:layoutNode>
                      <dgm:layoutNode name="desTx1"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25">
                        <dgm:if name="Name26" axis="root ch" ptType="all node" func="cnt" op="gte" val="2">
                          <dgm:layoutNode name="postLine1" styleLbl="parChTrans1D1" moveWith="desTx1">
                            <dgm:alg type="sp"/>
                            <dgm:shape xmlns:r="http://schemas.openxmlformats.org/officeDocument/2006/relationships" type="line" r:blip="">
                              <dgm:adjLst/>
                            </dgm:shape>
                            <dgm:presOf/>
                          </dgm:layoutNode>
                        </dgm:if>
                        <dgm:else name="Name27"/>
                      </dgm:choose>
                    </dgm:layoutNode>
                  </dgm:forEach>
                  <dgm:choose name="Name28">
                    <dgm:if name="Name29" axis="root ch" ptType="all node" func="cnt" op="gte" val="2">
                      <dgm:forEach name="Name30" axis="self" ptType="parTrans">
                        <dgm:layoutNode name="Name31" styleLbl="parChTrans1D1">
                          <dgm:choose name="Name32">
                            <dgm:if name="Name33" func="var" arg="dir" op="equ" val="norm">
                              <dgm:alg type="conn">
                                <dgm:param type="dim" val="1D"/>
                                <dgm:param type="begPts" val="midL"/>
                                <dgm:param type="srcNode" val="parTx2"/>
                                <dgm:param type="endSty" val="noArr"/>
                                <dgm:param type="dstNode" val="anchor1"/>
                              </dgm:alg>
                            </dgm:if>
                            <dgm:else name="Name34">
                              <dgm:alg type="conn">
                                <dgm:param type="dim" val="1D"/>
                                <dgm:param type="begPts" val="midR"/>
                                <dgm:param type="endSty" val="noArr"/>
                                <dgm:param type="srcNode" val="parTx2"/>
                                <dgm:param type="dstNode" val="anchor1"/>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35"/>
                  </dgm:choose>
                </dgm:forEach>
              </dgm:layoutNode>
              <dgm:choose name="Name36">
                <dgm:if name="Name37" axis="root ch" ptType="all node" func="cnt" op="gte" val="2">
                  <dgm:layoutNode name="spPost1">
                    <dgm:alg type="sp"/>
                    <dgm:shape xmlns:r="http://schemas.openxmlformats.org/officeDocument/2006/relationships" r:blip="">
                      <dgm:adjLst/>
                    </dgm:shape>
                  </dgm:layoutNode>
                </dgm:if>
                <dgm:else name="Name38"/>
              </dgm:choose>
            </dgm:if>
            <dgm:else name="Name39"/>
          </dgm:choose>
        </dgm:if>
        <dgm:if name="Name40" axis="self" ptType="node" func="pos" op="equ" val="2">
          <dgm:layoutNode name="parTx2"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41">
            <dgm:if name="Name42" axis="ch" ptType="node" func="cnt" op="gte" val="1">
              <dgm:layoutNode name="spPre2">
                <dgm:alg type="sp"/>
                <dgm:shape xmlns:r="http://schemas.openxmlformats.org/officeDocument/2006/relationships" r:blip="">
                  <dgm:adjLst/>
                </dgm:shape>
              </dgm:layoutNode>
              <dgm:layoutNode name="chLin2">
                <dgm:alg type="lin">
                  <dgm:param type="linDir" val="fromT"/>
                </dgm:alg>
                <dgm:shape xmlns:r="http://schemas.openxmlformats.org/officeDocument/2006/relationships" r:blip="">
                  <dgm:adjLst/>
                </dgm:shape>
                <dgm:presOf/>
                <dgm:constrLst>
                  <dgm:constr type="w" for="ch" forName="txAndLines2" refType="w" fact="0.77"/>
                  <dgm:constr type="w" for="ch" forName="top2" refType="w" refFor="ch" refForName="txAndLines2" fact="0.78"/>
                </dgm:constrLst>
                <dgm:forEach name="Name43" axis="ch">
                  <dgm:forEach name="Name44" axis="self" ptType="parTrans">
                    <dgm:layoutNode name="Name45" styleLbl="parChTrans1D1">
                      <dgm:choose name="Name46">
                        <dgm:if name="Name47" func="var" arg="dir" op="equ" val="norm">
                          <dgm:alg type="conn">
                            <dgm:param type="dim" val="1D"/>
                            <dgm:param type="begPts" val="midR"/>
                            <dgm:param type="endSty" val="noArr"/>
                            <dgm:param type="dstNode" val="anchor2"/>
                          </dgm:alg>
                        </dgm:if>
                        <dgm:else name="Name48">
                          <dgm:alg type="conn">
                            <dgm:param type="dim" val="1D"/>
                            <dgm:param type="begPts" val="midL"/>
                            <dgm:param type="endSty" val="noArr"/>
                            <dgm:param type="srcNode" val="parTx2"/>
                            <dgm:param type="dstNode" val="anchor2"/>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49" axis="self" ptType="node">
                    <dgm:choose name="Name50">
                      <dgm:if name="Name51" axis="par ch" ptType="node node" func="cnt" op="equ" val="1">
                        <dgm:layoutNode name="top2">
                          <dgm:alg type="sp"/>
                          <dgm:shape xmlns:r="http://schemas.openxmlformats.org/officeDocument/2006/relationships" r:blip="">
                            <dgm:adjLst/>
                          </dgm:shape>
                          <dgm:constrLst>
                            <dgm:constr type="h" refType="w" fact="0.6"/>
                          </dgm:constrLst>
                        </dgm:layoutNode>
                      </dgm:if>
                      <dgm:else name="Name52"/>
                    </dgm:choose>
                    <dgm:layoutNode name="txAndLines2">
                      <dgm:choose name="Name53">
                        <dgm:if name="Name54" func="var" arg="dir" op="equ" val="norm">
                          <dgm:alg type="lin"/>
                        </dgm:if>
                        <dgm:else name="Name55">
                          <dgm:alg type="lin">
                            <dgm:param type="linDir" val="fromR"/>
                          </dgm:alg>
                        </dgm:else>
                      </dgm:choose>
                      <dgm:shape xmlns:r="http://schemas.openxmlformats.org/officeDocument/2006/relationships" r:blip="">
                        <dgm:adjLst/>
                      </dgm:shape>
                      <dgm:presOf/>
                      <dgm:choose name="Name56">
                        <dgm:if name="Name57" axis="root ch" ptType="all node" func="cnt" op="gte" val="3">
                          <dgm:constrLst>
                            <dgm:constr type="w" for="ch" forName="anchor2" refType="w"/>
                            <dgm:constr type="w" for="ch" forName="backup2" refType="w" fact="-1"/>
                            <dgm:constr type="w" for="ch" forName="preLine2" refType="w" fact="0.11"/>
                            <dgm:constr type="w" for="ch" forName="desTx2" refType="w" fact="0.78"/>
                            <dgm:constr type="w" for="ch" forName="postLine2" refType="w" fact="0.11"/>
                          </dgm:constrLst>
                        </dgm:if>
                        <dgm:else name="Name58">
                          <dgm:constrLst>
                            <dgm:constr type="w" for="ch" forName="anchor2" refType="w" fact="0.89"/>
                            <dgm:constr type="w" for="ch" forName="backup2" refType="w" fact="-0.89"/>
                            <dgm:constr type="w" for="ch" forName="preLine2" refType="w" fact="0.11"/>
                            <dgm:constr type="w" for="ch" forName="desTx2" refType="w" fact="0.78"/>
                          </dgm:constrLst>
                        </dgm:else>
                      </dgm:choose>
                      <dgm:layoutNode name="anchor2" moveWith="desTx2">
                        <dgm:alg type="sp"/>
                        <dgm:shape xmlns:r="http://schemas.openxmlformats.org/officeDocument/2006/relationships" r:blip="">
                          <dgm:adjLst/>
                        </dgm:shape>
                      </dgm:layoutNode>
                      <dgm:layoutNode name="backup2" moveWith="desTx2">
                        <dgm:alg type="sp"/>
                        <dgm:shape xmlns:r="http://schemas.openxmlformats.org/officeDocument/2006/relationships" r:blip="">
                          <dgm:adjLst/>
                        </dgm:shape>
                      </dgm:layoutNode>
                      <dgm:layoutNode name="preLine2" styleLbl="parChTrans1D1" moveWith="desTx2">
                        <dgm:alg type="sp"/>
                        <dgm:shape xmlns:r="http://schemas.openxmlformats.org/officeDocument/2006/relationships" type="line" r:blip="">
                          <dgm:adjLst/>
                        </dgm:shape>
                        <dgm:presOf/>
                      </dgm:layoutNode>
                      <dgm:layoutNode name="desTx2"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59">
                        <dgm:if name="Name60" axis="root ch" ptType="all node" func="cnt" op="gte" val="3">
                          <dgm:layoutNode name="postLine2" styleLbl="parChTrans1D1" moveWith="desTx2">
                            <dgm:alg type="sp"/>
                            <dgm:shape xmlns:r="http://schemas.openxmlformats.org/officeDocument/2006/relationships" type="line" r:blip="">
                              <dgm:adjLst/>
                            </dgm:shape>
                            <dgm:presOf/>
                          </dgm:layoutNode>
                        </dgm:if>
                        <dgm:else name="Name61"/>
                      </dgm:choose>
                    </dgm:layoutNode>
                  </dgm:forEach>
                  <dgm:choose name="Name62">
                    <dgm:if name="Name63" axis="root ch" ptType="all node" func="cnt" op="gte" val="3">
                      <dgm:forEach name="Name64" axis="self" ptType="parTrans">
                        <dgm:layoutNode name="Name65" styleLbl="parChTrans1D1">
                          <dgm:choose name="Name66">
                            <dgm:if name="Name67" func="var" arg="dir" op="equ" val="norm">
                              <dgm:alg type="conn">
                                <dgm:param type="dim" val="1D"/>
                                <dgm:param type="begPts" val="midL"/>
                                <dgm:param type="srcNode" val="parTx3"/>
                                <dgm:param type="endSty" val="noArr"/>
                                <dgm:param type="dstNode" val="anchor2"/>
                              </dgm:alg>
                            </dgm:if>
                            <dgm:else name="Name68">
                              <dgm:alg type="conn">
                                <dgm:param type="dim" val="1D"/>
                                <dgm:param type="begPts" val="midR"/>
                                <dgm:param type="endSty" val="noArr"/>
                                <dgm:param type="srcNode" val="parTx3"/>
                                <dgm:param type="dstNode" val="anchor2"/>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69"/>
                  </dgm:choose>
                </dgm:forEach>
              </dgm:layoutNode>
              <dgm:choose name="Name70">
                <dgm:if name="Name71" axis="root ch" ptType="all node" func="cnt" op="gte" val="3">
                  <dgm:layoutNode name="spPost2">
                    <dgm:alg type="sp"/>
                    <dgm:shape xmlns:r="http://schemas.openxmlformats.org/officeDocument/2006/relationships" r:blip="">
                      <dgm:adjLst/>
                    </dgm:shape>
                  </dgm:layoutNode>
                </dgm:if>
                <dgm:else name="Name72"/>
              </dgm:choose>
            </dgm:if>
            <dgm:else name="Name73"/>
          </dgm:choose>
        </dgm:if>
        <dgm:if name="Name74" axis="self" ptType="node" func="pos" op="equ" val="3">
          <dgm:layoutNode name="parTx3"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75">
            <dgm:if name="Name76" axis="ch" ptType="node" func="cnt" op="gte" val="1">
              <dgm:layoutNode name="spPre3">
                <dgm:alg type="sp"/>
                <dgm:shape xmlns:r="http://schemas.openxmlformats.org/officeDocument/2006/relationships" r:blip="">
                  <dgm:adjLst/>
                </dgm:shape>
              </dgm:layoutNode>
              <dgm:layoutNode name="chLin3">
                <dgm:alg type="lin">
                  <dgm:param type="linDir" val="fromT"/>
                </dgm:alg>
                <dgm:shape xmlns:r="http://schemas.openxmlformats.org/officeDocument/2006/relationships" r:blip="">
                  <dgm:adjLst/>
                </dgm:shape>
                <dgm:presOf/>
                <dgm:constrLst>
                  <dgm:constr type="w" for="ch" forName="txAndLines3" refType="w" fact="0.77"/>
                  <dgm:constr type="w" for="ch" forName="top3" refType="w" refFor="ch" refForName="txAndLines3" fact="0.78"/>
                </dgm:constrLst>
                <dgm:forEach name="Name77" axis="ch">
                  <dgm:forEach name="Name78" axis="self" ptType="parTrans">
                    <dgm:layoutNode name="Name79" styleLbl="parChTrans1D1">
                      <dgm:choose name="Name80">
                        <dgm:if name="Name81" func="var" arg="dir" op="equ" val="norm">
                          <dgm:alg type="conn">
                            <dgm:param type="dim" val="1D"/>
                            <dgm:param type="begPts" val="midR"/>
                            <dgm:param type="endSty" val="noArr"/>
                            <dgm:param type="dstNode" val="anchor3"/>
                          </dgm:alg>
                        </dgm:if>
                        <dgm:else name="Name82">
                          <dgm:alg type="conn">
                            <dgm:param type="dim" val="1D"/>
                            <dgm:param type="begPts" val="midL"/>
                            <dgm:param type="endSty" val="noArr"/>
                            <dgm:param type="srcNode" val="parTx3"/>
                            <dgm:param type="dstNode" val="anchor3"/>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83" axis="self" ptType="node">
                    <dgm:choose name="Name84">
                      <dgm:if name="Name85" axis="par ch" ptType="node node" func="cnt" op="equ" val="1">
                        <dgm:layoutNode name="top3">
                          <dgm:alg type="sp"/>
                          <dgm:shape xmlns:r="http://schemas.openxmlformats.org/officeDocument/2006/relationships" r:blip="">
                            <dgm:adjLst/>
                          </dgm:shape>
                          <dgm:constrLst>
                            <dgm:constr type="h" refType="w" fact="0.6"/>
                          </dgm:constrLst>
                        </dgm:layoutNode>
                      </dgm:if>
                      <dgm:else name="Name86"/>
                    </dgm:choose>
                    <dgm:layoutNode name="txAndLines3">
                      <dgm:choose name="Name87">
                        <dgm:if name="Name88" func="var" arg="dir" op="equ" val="norm">
                          <dgm:alg type="lin"/>
                        </dgm:if>
                        <dgm:else name="Name89">
                          <dgm:alg type="lin">
                            <dgm:param type="linDir" val="fromR"/>
                          </dgm:alg>
                        </dgm:else>
                      </dgm:choose>
                      <dgm:shape xmlns:r="http://schemas.openxmlformats.org/officeDocument/2006/relationships" r:blip="">
                        <dgm:adjLst/>
                      </dgm:shape>
                      <dgm:presOf/>
                      <dgm:choose name="Name90">
                        <dgm:if name="Name91" axis="root ch" ptType="all node" func="cnt" op="gte" val="4">
                          <dgm:constrLst>
                            <dgm:constr type="w" for="ch" forName="anchor3" refType="w"/>
                            <dgm:constr type="w" for="ch" forName="backup3" refType="w" fact="-1"/>
                            <dgm:constr type="w" for="ch" forName="preLine3" refType="w" fact="0.11"/>
                            <dgm:constr type="w" for="ch" forName="desTx3" refType="w" fact="0.78"/>
                            <dgm:constr type="w" for="ch" forName="postLine3" refType="w" fact="0.11"/>
                          </dgm:constrLst>
                        </dgm:if>
                        <dgm:else name="Name92">
                          <dgm:constrLst>
                            <dgm:constr type="w" for="ch" forName="anchor3" refType="w" fact="0.89"/>
                            <dgm:constr type="w" for="ch" forName="backup3" refType="w" fact="-0.89"/>
                            <dgm:constr type="w" for="ch" forName="preLine3" refType="w" fact="0.11"/>
                            <dgm:constr type="w" for="ch" forName="desTx3" refType="w" fact="0.78"/>
                          </dgm:constrLst>
                        </dgm:else>
                      </dgm:choose>
                      <dgm:layoutNode name="anchor3" moveWith="desTx3">
                        <dgm:alg type="sp"/>
                        <dgm:shape xmlns:r="http://schemas.openxmlformats.org/officeDocument/2006/relationships" r:blip="">
                          <dgm:adjLst/>
                        </dgm:shape>
                      </dgm:layoutNode>
                      <dgm:layoutNode name="backup3" moveWith="desTx3">
                        <dgm:alg type="sp"/>
                        <dgm:shape xmlns:r="http://schemas.openxmlformats.org/officeDocument/2006/relationships" r:blip="">
                          <dgm:adjLst/>
                        </dgm:shape>
                      </dgm:layoutNode>
                      <dgm:layoutNode name="preLine3" styleLbl="parChTrans1D1" moveWith="desTx3">
                        <dgm:alg type="sp"/>
                        <dgm:shape xmlns:r="http://schemas.openxmlformats.org/officeDocument/2006/relationships" type="line" r:blip="">
                          <dgm:adjLst/>
                        </dgm:shape>
                        <dgm:presOf/>
                      </dgm:layoutNode>
                      <dgm:layoutNode name="desTx3"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93">
                        <dgm:if name="Name94" axis="root ch" ptType="all node" func="cnt" op="gte" val="4">
                          <dgm:layoutNode name="postLine3" styleLbl="parChTrans1D1" moveWith="desTx3">
                            <dgm:alg type="sp"/>
                            <dgm:shape xmlns:r="http://schemas.openxmlformats.org/officeDocument/2006/relationships" type="line" r:blip="">
                              <dgm:adjLst/>
                            </dgm:shape>
                            <dgm:presOf/>
                          </dgm:layoutNode>
                        </dgm:if>
                        <dgm:else name="Name95"/>
                      </dgm:choose>
                    </dgm:layoutNode>
                  </dgm:forEach>
                  <dgm:choose name="Name96">
                    <dgm:if name="Name97" axis="root ch" ptType="all node" func="cnt" op="gte" val="4">
                      <dgm:forEach name="Name98" axis="self" ptType="parTrans">
                        <dgm:layoutNode name="Name99" styleLbl="parChTrans1D1">
                          <dgm:choose name="Name100">
                            <dgm:if name="Name101" func="var" arg="dir" op="equ" val="norm">
                              <dgm:alg type="conn">
                                <dgm:param type="dim" val="1D"/>
                                <dgm:param type="begPts" val="midL"/>
                                <dgm:param type="srcNode" val="parTx4"/>
                                <dgm:param type="endSty" val="noArr"/>
                                <dgm:param type="dstNode" val="anchor3"/>
                              </dgm:alg>
                            </dgm:if>
                            <dgm:else name="Name102">
                              <dgm:alg type="conn">
                                <dgm:param type="dim" val="1D"/>
                                <dgm:param type="begPts" val="midR"/>
                                <dgm:param type="endSty" val="noArr"/>
                                <dgm:param type="srcNode" val="parTx4"/>
                                <dgm:param type="dstNode" val="anchor3"/>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103"/>
                  </dgm:choose>
                </dgm:forEach>
              </dgm:layoutNode>
              <dgm:choose name="Name104">
                <dgm:if name="Name105" axis="root ch" ptType="all node" func="cnt" op="gte" val="4">
                  <dgm:layoutNode name="spPost3">
                    <dgm:alg type="sp"/>
                    <dgm:shape xmlns:r="http://schemas.openxmlformats.org/officeDocument/2006/relationships" r:blip="">
                      <dgm:adjLst/>
                    </dgm:shape>
                  </dgm:layoutNode>
                </dgm:if>
                <dgm:else name="Name106"/>
              </dgm:choose>
            </dgm:if>
            <dgm:else name="Name107"/>
          </dgm:choose>
        </dgm:if>
        <dgm:if name="Name108" axis="self" ptType="node" func="pos" op="equ" val="4">
          <dgm:layoutNode name="parTx4"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109">
            <dgm:if name="Name110" axis="ch" ptType="node" func="cnt" op="gte" val="1">
              <dgm:layoutNode name="spPre4">
                <dgm:alg type="sp"/>
                <dgm:shape xmlns:r="http://schemas.openxmlformats.org/officeDocument/2006/relationships" r:blip="">
                  <dgm:adjLst/>
                </dgm:shape>
              </dgm:layoutNode>
              <dgm:layoutNode name="chLin4">
                <dgm:alg type="lin">
                  <dgm:param type="linDir" val="fromT"/>
                </dgm:alg>
                <dgm:shape xmlns:r="http://schemas.openxmlformats.org/officeDocument/2006/relationships" r:blip="">
                  <dgm:adjLst/>
                </dgm:shape>
                <dgm:presOf/>
                <dgm:constrLst>
                  <dgm:constr type="w" for="ch" forName="txAndLines4" refType="w" fact="0.77"/>
                  <dgm:constr type="w" for="ch" forName="top4" refType="w" refFor="ch" refForName="txAndLines4" fact="0.78"/>
                </dgm:constrLst>
                <dgm:forEach name="Name111" axis="ch">
                  <dgm:forEach name="Name112" axis="self" ptType="parTrans">
                    <dgm:layoutNode name="Name113" styleLbl="parChTrans1D1">
                      <dgm:choose name="Name114">
                        <dgm:if name="Name115" func="var" arg="dir" op="equ" val="norm">
                          <dgm:alg type="conn">
                            <dgm:param type="dim" val="1D"/>
                            <dgm:param type="begPts" val="midR"/>
                            <dgm:param type="endSty" val="noArr"/>
                            <dgm:param type="dstNode" val="anchor4"/>
                          </dgm:alg>
                        </dgm:if>
                        <dgm:else name="Name116">
                          <dgm:alg type="conn">
                            <dgm:param type="dim" val="1D"/>
                            <dgm:param type="begPts" val="midL"/>
                            <dgm:param type="endSty" val="noArr"/>
                            <dgm:param type="srcNode" val="parTx4"/>
                            <dgm:param type="dstNode" val="anchor4"/>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17" axis="self" ptType="node">
                    <dgm:choose name="Name118">
                      <dgm:if name="Name119" axis="par ch" ptType="node node" func="cnt" op="equ" val="1">
                        <dgm:layoutNode name="top4">
                          <dgm:alg type="sp"/>
                          <dgm:shape xmlns:r="http://schemas.openxmlformats.org/officeDocument/2006/relationships" r:blip="">
                            <dgm:adjLst/>
                          </dgm:shape>
                          <dgm:constrLst>
                            <dgm:constr type="h" refType="w" fact="0.6"/>
                          </dgm:constrLst>
                        </dgm:layoutNode>
                      </dgm:if>
                      <dgm:else name="Name120"/>
                    </dgm:choose>
                    <dgm:layoutNode name="txAndLines4">
                      <dgm:choose name="Name121">
                        <dgm:if name="Name122" func="var" arg="dir" op="equ" val="norm">
                          <dgm:alg type="lin"/>
                        </dgm:if>
                        <dgm:else name="Name123">
                          <dgm:alg type="lin">
                            <dgm:param type="linDir" val="fromR"/>
                          </dgm:alg>
                        </dgm:else>
                      </dgm:choose>
                      <dgm:shape xmlns:r="http://schemas.openxmlformats.org/officeDocument/2006/relationships" r:blip="">
                        <dgm:adjLst/>
                      </dgm:shape>
                      <dgm:presOf/>
                      <dgm:choose name="Name124">
                        <dgm:if name="Name125" axis="root ch" ptType="all node" func="cnt" op="gte" val="5">
                          <dgm:constrLst>
                            <dgm:constr type="w" for="ch" forName="anchor4" refType="w"/>
                            <dgm:constr type="w" for="ch" forName="backup4" refType="w" fact="-1"/>
                            <dgm:constr type="w" for="ch" forName="preLine4" refType="w" fact="0.11"/>
                            <dgm:constr type="w" for="ch" forName="desTx4" refType="w" fact="0.78"/>
                            <dgm:constr type="w" for="ch" forName="postLine4" refType="w" fact="0.11"/>
                          </dgm:constrLst>
                        </dgm:if>
                        <dgm:else name="Name126">
                          <dgm:constrLst>
                            <dgm:constr type="w" for="ch" forName="anchor4" refType="w" fact="0.89"/>
                            <dgm:constr type="w" for="ch" forName="backup4" refType="w" fact="-0.89"/>
                            <dgm:constr type="w" for="ch" forName="preLine4" refType="w" fact="0.11"/>
                            <dgm:constr type="w" for="ch" forName="desTx4" refType="w" fact="0.78"/>
                          </dgm:constrLst>
                        </dgm:else>
                      </dgm:choose>
                      <dgm:layoutNode name="anchor4" moveWith="desTx4">
                        <dgm:alg type="sp"/>
                        <dgm:shape xmlns:r="http://schemas.openxmlformats.org/officeDocument/2006/relationships" r:blip="">
                          <dgm:adjLst/>
                        </dgm:shape>
                      </dgm:layoutNode>
                      <dgm:layoutNode name="backup4" moveWith="desTx4">
                        <dgm:alg type="sp"/>
                        <dgm:shape xmlns:r="http://schemas.openxmlformats.org/officeDocument/2006/relationships" r:blip="">
                          <dgm:adjLst/>
                        </dgm:shape>
                      </dgm:layoutNode>
                      <dgm:layoutNode name="preLine4" styleLbl="parChTrans1D1" moveWith="desTx4">
                        <dgm:alg type="sp"/>
                        <dgm:shape xmlns:r="http://schemas.openxmlformats.org/officeDocument/2006/relationships" type="line" r:blip="">
                          <dgm:adjLst/>
                        </dgm:shape>
                        <dgm:presOf/>
                      </dgm:layoutNode>
                      <dgm:layoutNode name="desTx4"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127">
                        <dgm:if name="Name128" axis="root ch" ptType="all node" func="cnt" op="gte" val="5">
                          <dgm:layoutNode name="postLine4" styleLbl="parChTrans1D1" moveWith="desTx4">
                            <dgm:alg type="sp"/>
                            <dgm:shape xmlns:r="http://schemas.openxmlformats.org/officeDocument/2006/relationships" type="line" r:blip="">
                              <dgm:adjLst/>
                            </dgm:shape>
                            <dgm:presOf/>
                          </dgm:layoutNode>
                        </dgm:if>
                        <dgm:else name="Name129"/>
                      </dgm:choose>
                    </dgm:layoutNode>
                  </dgm:forEach>
                  <dgm:choose name="Name130">
                    <dgm:if name="Name131" axis="root ch" ptType="all node" func="cnt" op="gte" val="5">
                      <dgm:forEach name="Name132" axis="self" ptType="parTrans">
                        <dgm:layoutNode name="Name133" styleLbl="parChTrans1D1">
                          <dgm:choose name="Name134">
                            <dgm:if name="Name135" func="var" arg="dir" op="equ" val="norm">
                              <dgm:alg type="conn">
                                <dgm:param type="dim" val="1D"/>
                                <dgm:param type="begPts" val="midL"/>
                                <dgm:param type="srcNode" val="parTx5"/>
                                <dgm:param type="endSty" val="noArr"/>
                                <dgm:param type="dstNode" val="anchor4"/>
                              </dgm:alg>
                            </dgm:if>
                            <dgm:else name="Name136">
                              <dgm:alg type="conn">
                                <dgm:param type="dim" val="1D"/>
                                <dgm:param type="begPts" val="midR"/>
                                <dgm:param type="endSty" val="noArr"/>
                                <dgm:param type="srcNode" val="parTx5"/>
                                <dgm:param type="dstNode" val="anchor4"/>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137"/>
                  </dgm:choose>
                </dgm:forEach>
              </dgm:layoutNode>
              <dgm:choose name="Name138">
                <dgm:if name="Name139" axis="root ch" ptType="all node" func="cnt" op="gte" val="5">
                  <dgm:layoutNode name="spPost4">
                    <dgm:alg type="sp"/>
                    <dgm:shape xmlns:r="http://schemas.openxmlformats.org/officeDocument/2006/relationships" r:blip="">
                      <dgm:adjLst/>
                    </dgm:shape>
                  </dgm:layoutNode>
                </dgm:if>
                <dgm:else name="Name140"/>
              </dgm:choose>
            </dgm:if>
            <dgm:else name="Name141"/>
          </dgm:choose>
        </dgm:if>
        <dgm:if name="Name142" axis="self" ptType="node" func="pos" op="equ" val="5">
          <dgm:layoutNode name="parTx5"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143">
            <dgm:if name="Name144" axis="ch" ptType="node" func="cnt" op="gte" val="1">
              <dgm:layoutNode name="spPre5">
                <dgm:alg type="sp"/>
                <dgm:shape xmlns:r="http://schemas.openxmlformats.org/officeDocument/2006/relationships" r:blip="">
                  <dgm:adjLst/>
                </dgm:shape>
              </dgm:layoutNode>
              <dgm:layoutNode name="chLin5">
                <dgm:alg type="lin">
                  <dgm:param type="linDir" val="fromT"/>
                </dgm:alg>
                <dgm:shape xmlns:r="http://schemas.openxmlformats.org/officeDocument/2006/relationships" r:blip="">
                  <dgm:adjLst/>
                </dgm:shape>
                <dgm:presOf/>
                <dgm:constrLst>
                  <dgm:constr type="w" for="ch" forName="txAndLines5" refType="w" fact="0.77"/>
                  <dgm:constr type="w" for="ch" forName="top5" refType="w" refFor="ch" refForName="txAndLines5" fact="0.78"/>
                </dgm:constrLst>
                <dgm:forEach name="Name145" axis="ch">
                  <dgm:forEach name="Name146" axis="self" ptType="parTrans">
                    <dgm:layoutNode name="Name147" styleLbl="parChTrans1D1">
                      <dgm:choose name="Name148">
                        <dgm:if name="Name149" func="var" arg="dir" op="equ" val="norm">
                          <dgm:alg type="conn">
                            <dgm:param type="dim" val="1D"/>
                            <dgm:param type="begPts" val="midR"/>
                            <dgm:param type="endSty" val="noArr"/>
                            <dgm:param type="dstNode" val="anchor5"/>
                          </dgm:alg>
                        </dgm:if>
                        <dgm:else name="Name150">
                          <dgm:alg type="conn">
                            <dgm:param type="dim" val="1D"/>
                            <dgm:param type="begPts" val="midL"/>
                            <dgm:param type="endSty" val="noArr"/>
                            <dgm:param type="srcNode" val="parTx5"/>
                            <dgm:param type="dstNode" val="anchor5"/>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51" axis="self" ptType="node">
                    <dgm:choose name="Name152">
                      <dgm:if name="Name153" axis="par ch" ptType="node node" func="cnt" op="equ" val="1">
                        <dgm:layoutNode name="top5">
                          <dgm:alg type="sp"/>
                          <dgm:shape xmlns:r="http://schemas.openxmlformats.org/officeDocument/2006/relationships" r:blip="">
                            <dgm:adjLst/>
                          </dgm:shape>
                          <dgm:constrLst>
                            <dgm:constr type="h" refType="w" fact="0.6"/>
                          </dgm:constrLst>
                        </dgm:layoutNode>
                      </dgm:if>
                      <dgm:else name="Name154"/>
                    </dgm:choose>
                    <dgm:layoutNode name="txAndLines5">
                      <dgm:choose name="Name155">
                        <dgm:if name="Name156" func="var" arg="dir" op="equ" val="norm">
                          <dgm:alg type="lin"/>
                        </dgm:if>
                        <dgm:else name="Name157">
                          <dgm:alg type="lin">
                            <dgm:param type="linDir" val="fromR"/>
                          </dgm:alg>
                        </dgm:else>
                      </dgm:choose>
                      <dgm:shape xmlns:r="http://schemas.openxmlformats.org/officeDocument/2006/relationships" r:blip="">
                        <dgm:adjLst/>
                      </dgm:shape>
                      <dgm:presOf/>
                      <dgm:choose name="Name158">
                        <dgm:if name="Name159" axis="root ch" ptType="all node" func="cnt" op="gte" val="6">
                          <dgm:constrLst>
                            <dgm:constr type="w" for="ch" forName="anchor5" refType="w"/>
                            <dgm:constr type="w" for="ch" forName="backup5" refType="w" fact="-1"/>
                            <dgm:constr type="w" for="ch" forName="preLine5" refType="w" fact="0.11"/>
                            <dgm:constr type="w" for="ch" forName="desTx5" refType="w" fact="0.78"/>
                            <dgm:constr type="w" for="ch" forName="postLine5" refType="w" fact="0.11"/>
                          </dgm:constrLst>
                        </dgm:if>
                        <dgm:else name="Name160">
                          <dgm:constrLst>
                            <dgm:constr type="w" for="ch" forName="anchor5" refType="w" fact="0.89"/>
                            <dgm:constr type="w" for="ch" forName="backup5" refType="w" fact="-0.89"/>
                            <dgm:constr type="w" for="ch" forName="preLine5" refType="w" fact="0.11"/>
                            <dgm:constr type="w" for="ch" forName="desTx5" refType="w" fact="0.78"/>
                          </dgm:constrLst>
                        </dgm:else>
                      </dgm:choose>
                      <dgm:layoutNode name="anchor5" moveWith="desTx5">
                        <dgm:alg type="sp"/>
                        <dgm:shape xmlns:r="http://schemas.openxmlformats.org/officeDocument/2006/relationships" r:blip="">
                          <dgm:adjLst/>
                        </dgm:shape>
                      </dgm:layoutNode>
                      <dgm:layoutNode name="backup5" moveWith="desTx5">
                        <dgm:alg type="sp"/>
                        <dgm:shape xmlns:r="http://schemas.openxmlformats.org/officeDocument/2006/relationships" r:blip="">
                          <dgm:adjLst/>
                        </dgm:shape>
                      </dgm:layoutNode>
                      <dgm:layoutNode name="preLine5" styleLbl="parChTrans1D1" moveWith="desTx5">
                        <dgm:alg type="sp"/>
                        <dgm:shape xmlns:r="http://schemas.openxmlformats.org/officeDocument/2006/relationships" type="line" r:blip="">
                          <dgm:adjLst/>
                        </dgm:shape>
                        <dgm:presOf/>
                      </dgm:layoutNode>
                      <dgm:layoutNode name="desTx5"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161">
                        <dgm:if name="Name162" axis="root ch" ptType="all node" func="cnt" op="gte" val="6">
                          <dgm:layoutNode name="postLine5" styleLbl="parChTrans1D1" moveWith="desTx5">
                            <dgm:alg type="sp"/>
                            <dgm:shape xmlns:r="http://schemas.openxmlformats.org/officeDocument/2006/relationships" type="line" r:blip="">
                              <dgm:adjLst/>
                            </dgm:shape>
                            <dgm:presOf/>
                          </dgm:layoutNode>
                        </dgm:if>
                        <dgm:else name="Name163"/>
                      </dgm:choose>
                    </dgm:layoutNode>
                  </dgm:forEach>
                  <dgm:choose name="Name164">
                    <dgm:if name="Name165" axis="root ch" ptType="all node" func="cnt" op="gte" val="6">
                      <dgm:forEach name="Name166" axis="self" ptType="parTrans">
                        <dgm:layoutNode name="Name167" styleLbl="parChTrans1D1">
                          <dgm:choose name="Name168">
                            <dgm:if name="Name169" func="var" arg="dir" op="equ" val="norm">
                              <dgm:alg type="conn">
                                <dgm:param type="dim" val="1D"/>
                                <dgm:param type="begPts" val="midL"/>
                                <dgm:param type="srcNode" val="parTx6"/>
                                <dgm:param type="endSty" val="noArr"/>
                                <dgm:param type="dstNode" val="anchor5"/>
                              </dgm:alg>
                            </dgm:if>
                            <dgm:else name="Name170">
                              <dgm:alg type="conn">
                                <dgm:param type="dim" val="1D"/>
                                <dgm:param type="begPts" val="midR"/>
                                <dgm:param type="endSty" val="noArr"/>
                                <dgm:param type="srcNode" val="parTx6"/>
                                <dgm:param type="dstNode" val="anchor5"/>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171"/>
                  </dgm:choose>
                </dgm:forEach>
              </dgm:layoutNode>
              <dgm:choose name="Name172">
                <dgm:if name="Name173" axis="root ch" ptType="all node" func="cnt" op="gte" val="6">
                  <dgm:layoutNode name="spPost5">
                    <dgm:alg type="sp"/>
                    <dgm:shape xmlns:r="http://schemas.openxmlformats.org/officeDocument/2006/relationships" r:blip="">
                      <dgm:adjLst/>
                    </dgm:shape>
                  </dgm:layoutNode>
                </dgm:if>
                <dgm:else name="Name174"/>
              </dgm:choose>
            </dgm:if>
            <dgm:else name="Name175"/>
          </dgm:choose>
        </dgm:if>
        <dgm:if name="Name176" axis="self" ptType="node" func="pos" op="equ" val="6">
          <dgm:layoutNode name="parTx6"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177">
            <dgm:if name="Name178" axis="ch" ptType="node" func="cnt" op="gte" val="1">
              <dgm:layoutNode name="spPre6">
                <dgm:alg type="sp"/>
                <dgm:shape xmlns:r="http://schemas.openxmlformats.org/officeDocument/2006/relationships" r:blip="">
                  <dgm:adjLst/>
                </dgm:shape>
              </dgm:layoutNode>
              <dgm:layoutNode name="chLin6">
                <dgm:alg type="lin">
                  <dgm:param type="linDir" val="fromT"/>
                </dgm:alg>
                <dgm:shape xmlns:r="http://schemas.openxmlformats.org/officeDocument/2006/relationships" r:blip="">
                  <dgm:adjLst/>
                </dgm:shape>
                <dgm:presOf/>
                <dgm:constrLst>
                  <dgm:constr type="w" for="ch" forName="txAndLines6" refType="w" fact="0.77"/>
                  <dgm:constr type="w" for="ch" forName="top6" refType="w" refFor="ch" refForName="txAndLines6" fact="0.78"/>
                </dgm:constrLst>
                <dgm:forEach name="Name179" axis="ch">
                  <dgm:forEach name="Name180" axis="self" ptType="parTrans">
                    <dgm:layoutNode name="Name181" styleLbl="parChTrans1D1">
                      <dgm:choose name="Name182">
                        <dgm:if name="Name183" func="var" arg="dir" op="equ" val="norm">
                          <dgm:alg type="conn">
                            <dgm:param type="dim" val="1D"/>
                            <dgm:param type="begPts" val="midR"/>
                            <dgm:param type="endSty" val="noArr"/>
                            <dgm:param type="dstNode" val="anchor6"/>
                          </dgm:alg>
                        </dgm:if>
                        <dgm:else name="Name184">
                          <dgm:alg type="conn">
                            <dgm:param type="dim" val="1D"/>
                            <dgm:param type="begPts" val="midL"/>
                            <dgm:param type="endSty" val="noArr"/>
                            <dgm:param type="srcNode" val="parTx6"/>
                            <dgm:param type="dstNode" val="anchor6"/>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85" axis="self" ptType="node">
                    <dgm:choose name="Name186">
                      <dgm:if name="Name187" axis="par ch" ptType="node node" func="cnt" op="equ" val="1">
                        <dgm:layoutNode name="top6">
                          <dgm:alg type="sp"/>
                          <dgm:shape xmlns:r="http://schemas.openxmlformats.org/officeDocument/2006/relationships" r:blip="">
                            <dgm:adjLst/>
                          </dgm:shape>
                          <dgm:constrLst>
                            <dgm:constr type="h" refType="w" fact="0.6"/>
                          </dgm:constrLst>
                        </dgm:layoutNode>
                      </dgm:if>
                      <dgm:else name="Name188"/>
                    </dgm:choose>
                    <dgm:layoutNode name="txAndLines6">
                      <dgm:choose name="Name189">
                        <dgm:if name="Name190" func="var" arg="dir" op="equ" val="norm">
                          <dgm:alg type="lin"/>
                        </dgm:if>
                        <dgm:else name="Name191">
                          <dgm:alg type="lin">
                            <dgm:param type="linDir" val="fromR"/>
                          </dgm:alg>
                        </dgm:else>
                      </dgm:choose>
                      <dgm:shape xmlns:r="http://schemas.openxmlformats.org/officeDocument/2006/relationships" r:blip="">
                        <dgm:adjLst/>
                      </dgm:shape>
                      <dgm:presOf/>
                      <dgm:choose name="Name192">
                        <dgm:if name="Name193" axis="root ch" ptType="all node" func="cnt" op="gte" val="7">
                          <dgm:constrLst>
                            <dgm:constr type="w" for="ch" forName="anchor6" refType="w"/>
                            <dgm:constr type="w" for="ch" forName="backup6" refType="w" fact="-1"/>
                            <dgm:constr type="w" for="ch" forName="preLine6" refType="w" fact="0.11"/>
                            <dgm:constr type="w" for="ch" forName="desTx6" refType="w" fact="0.78"/>
                            <dgm:constr type="w" for="ch" forName="postLine6" refType="w" fact="0.11"/>
                          </dgm:constrLst>
                        </dgm:if>
                        <dgm:else name="Name194">
                          <dgm:constrLst>
                            <dgm:constr type="w" for="ch" forName="anchor6" refType="w" fact="0.89"/>
                            <dgm:constr type="w" for="ch" forName="backup6" refType="w" fact="-0.89"/>
                            <dgm:constr type="w" for="ch" forName="preLine6" refType="w" fact="0.11"/>
                            <dgm:constr type="w" for="ch" forName="desTx6" refType="w" fact="0.78"/>
                          </dgm:constrLst>
                        </dgm:else>
                      </dgm:choose>
                      <dgm:layoutNode name="anchor6" moveWith="desTx6">
                        <dgm:alg type="sp"/>
                        <dgm:shape xmlns:r="http://schemas.openxmlformats.org/officeDocument/2006/relationships" r:blip="">
                          <dgm:adjLst/>
                        </dgm:shape>
                      </dgm:layoutNode>
                      <dgm:layoutNode name="backup6" moveWith="desTx6">
                        <dgm:alg type="sp"/>
                        <dgm:shape xmlns:r="http://schemas.openxmlformats.org/officeDocument/2006/relationships" r:blip="">
                          <dgm:adjLst/>
                        </dgm:shape>
                      </dgm:layoutNode>
                      <dgm:layoutNode name="preLine6" styleLbl="parChTrans1D1" moveWith="desTx6">
                        <dgm:alg type="sp"/>
                        <dgm:shape xmlns:r="http://schemas.openxmlformats.org/officeDocument/2006/relationships" type="line" r:blip="">
                          <dgm:adjLst/>
                        </dgm:shape>
                        <dgm:presOf/>
                      </dgm:layoutNode>
                      <dgm:layoutNode name="desTx6"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195">
                        <dgm:if name="Name196" axis="root ch" ptType="all node" func="cnt" op="gte" val="7">
                          <dgm:layoutNode name="postLine6" styleLbl="parChTrans1D1" moveWith="desTx6">
                            <dgm:alg type="sp"/>
                            <dgm:shape xmlns:r="http://schemas.openxmlformats.org/officeDocument/2006/relationships" type="line" r:blip="">
                              <dgm:adjLst/>
                            </dgm:shape>
                            <dgm:presOf/>
                          </dgm:layoutNode>
                        </dgm:if>
                        <dgm:else name="Name197"/>
                      </dgm:choose>
                    </dgm:layoutNode>
                  </dgm:forEach>
                  <dgm:choose name="Name198">
                    <dgm:if name="Name199" axis="root ch" ptType="all node" func="cnt" op="gte" val="7">
                      <dgm:forEach name="Name200" axis="self" ptType="parTrans">
                        <dgm:layoutNode name="Name201" styleLbl="parChTrans1D1">
                          <dgm:choose name="Name202">
                            <dgm:if name="Name203" func="var" arg="dir" op="equ" val="norm">
                              <dgm:alg type="conn">
                                <dgm:param type="dim" val="1D"/>
                                <dgm:param type="begPts" val="midL"/>
                                <dgm:param type="srcNode" val="parTx7"/>
                                <dgm:param type="endSty" val="noArr"/>
                                <dgm:param type="dstNode" val="anchor6"/>
                              </dgm:alg>
                            </dgm:if>
                            <dgm:else name="Name204">
                              <dgm:alg type="conn">
                                <dgm:param type="dim" val="1D"/>
                                <dgm:param type="begPts" val="midR"/>
                                <dgm:param type="endSty" val="noArr"/>
                                <dgm:param type="srcNode" val="parTx7"/>
                                <dgm:param type="dstNode" val="anchor6"/>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205"/>
                  </dgm:choose>
                </dgm:forEach>
              </dgm:layoutNode>
              <dgm:choose name="Name206">
                <dgm:if name="Name207" axis="root ch" ptType="all node" func="cnt" op="gte" val="7">
                  <dgm:layoutNode name="spPost6">
                    <dgm:alg type="sp"/>
                    <dgm:shape xmlns:r="http://schemas.openxmlformats.org/officeDocument/2006/relationships" r:blip="">
                      <dgm:adjLst/>
                    </dgm:shape>
                  </dgm:layoutNode>
                </dgm:if>
                <dgm:else name="Name208"/>
              </dgm:choose>
            </dgm:if>
            <dgm:else name="Name209"/>
          </dgm:choose>
        </dgm:if>
        <dgm:if name="Name210" axis="self" ptType="node" func="pos" op="equ" val="7">
          <dgm:layoutNode name="parTx7"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211">
            <dgm:if name="Name212" axis="ch" ptType="node" func="cnt" op="gte" val="1">
              <dgm:layoutNode name="spPre7">
                <dgm:alg type="sp"/>
                <dgm:shape xmlns:r="http://schemas.openxmlformats.org/officeDocument/2006/relationships" r:blip="">
                  <dgm:adjLst/>
                </dgm:shape>
              </dgm:layoutNode>
              <dgm:layoutNode name="chLin7">
                <dgm:alg type="lin">
                  <dgm:param type="linDir" val="fromT"/>
                </dgm:alg>
                <dgm:shape xmlns:r="http://schemas.openxmlformats.org/officeDocument/2006/relationships" r:blip="">
                  <dgm:adjLst/>
                </dgm:shape>
                <dgm:presOf/>
                <dgm:constrLst>
                  <dgm:constr type="w" for="ch" forName="txAndLines7" refType="w" fact="0.77"/>
                  <dgm:constr type="w" for="ch" forName="top7" refType="w" refFor="ch" refForName="txAndLines7" fact="0.78"/>
                </dgm:constrLst>
                <dgm:forEach name="Name213" axis="ch">
                  <dgm:forEach name="Name214" axis="self" ptType="parTrans">
                    <dgm:layoutNode name="Name215" styleLbl="parChTrans1D1">
                      <dgm:choose name="Name216">
                        <dgm:if name="Name217" func="var" arg="dir" op="equ" val="norm">
                          <dgm:alg type="conn">
                            <dgm:param type="dim" val="1D"/>
                            <dgm:param type="begPts" val="midR"/>
                            <dgm:param type="endSty" val="noArr"/>
                            <dgm:param type="dstNode" val="anchor7"/>
                          </dgm:alg>
                        </dgm:if>
                        <dgm:else name="Name218">
                          <dgm:alg type="conn">
                            <dgm:param type="dim" val="1D"/>
                            <dgm:param type="begPts" val="midL"/>
                            <dgm:param type="endSty" val="noArr"/>
                            <dgm:param type="srcNode" val="parTx7"/>
                            <dgm:param type="dstNode" val="anchor7"/>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219" axis="self" ptType="node">
                    <dgm:choose name="Name220">
                      <dgm:if name="Name221" axis="par ch" ptType="node node" func="cnt" op="equ" val="1">
                        <dgm:layoutNode name="top7">
                          <dgm:alg type="sp"/>
                          <dgm:shape xmlns:r="http://schemas.openxmlformats.org/officeDocument/2006/relationships" r:blip="">
                            <dgm:adjLst/>
                          </dgm:shape>
                          <dgm:constrLst>
                            <dgm:constr type="h" refType="w" fact="0.6"/>
                          </dgm:constrLst>
                        </dgm:layoutNode>
                      </dgm:if>
                      <dgm:else name="Name222"/>
                    </dgm:choose>
                    <dgm:layoutNode name="txAndLines7">
                      <dgm:choose name="Name223">
                        <dgm:if name="Name224" func="var" arg="dir" op="equ" val="norm">
                          <dgm:alg type="lin"/>
                        </dgm:if>
                        <dgm:else name="Name225">
                          <dgm:alg type="lin">
                            <dgm:param type="linDir" val="fromR"/>
                          </dgm:alg>
                        </dgm:else>
                      </dgm:choose>
                      <dgm:shape xmlns:r="http://schemas.openxmlformats.org/officeDocument/2006/relationships" r:blip="">
                        <dgm:adjLst/>
                      </dgm:shape>
                      <dgm:presOf/>
                      <dgm:constrLst>
                        <dgm:constr type="w" for="ch" forName="anchor7" refType="w" fact="0.89"/>
                        <dgm:constr type="w" for="ch" forName="backup7" refType="w" fact="-0.89"/>
                        <dgm:constr type="w" for="ch" forName="preLine7" refType="w" fact="0.11"/>
                        <dgm:constr type="w" for="ch" forName="desTx7" refType="w" fact="0.78"/>
                      </dgm:constrLst>
                      <dgm:layoutNode name="anchor7" moveWith="desTx7">
                        <dgm:alg type="sp"/>
                        <dgm:shape xmlns:r="http://schemas.openxmlformats.org/officeDocument/2006/relationships" r:blip="">
                          <dgm:adjLst/>
                        </dgm:shape>
                      </dgm:layoutNode>
                      <dgm:layoutNode name="backup7" moveWith="desTx7">
                        <dgm:alg type="sp"/>
                        <dgm:shape xmlns:r="http://schemas.openxmlformats.org/officeDocument/2006/relationships" r:blip="">
                          <dgm:adjLst/>
                        </dgm:shape>
                      </dgm:layoutNode>
                      <dgm:layoutNode name="preLine7" styleLbl="parChTrans1D1" moveWith="desTx7">
                        <dgm:alg type="sp"/>
                        <dgm:shape xmlns:r="http://schemas.openxmlformats.org/officeDocument/2006/relationships" type="line" r:blip="">
                          <dgm:adjLst/>
                        </dgm:shape>
                        <dgm:presOf/>
                      </dgm:layoutNode>
                      <dgm:layoutNode name="desTx7"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layoutNode>
                  </dgm:forEach>
                </dgm:forEach>
              </dgm:layoutNode>
            </dgm:if>
            <dgm:else name="Name226"/>
          </dgm:choose>
        </dgm:if>
        <dgm:else name="Name227"/>
      </dgm:choose>
    </dgm:forEach>
  </dgm:layoutNode>
</dgm:layoutDef>
</file>

<file path=ppt/diagrams/layout13.xml><?xml version="1.0" encoding="utf-8"?>
<dgm:layoutDef xmlns:dgm="http://schemas.openxmlformats.org/drawingml/2006/diagram" xmlns:a="http://schemas.openxmlformats.org/drawingml/2006/main" uniqueId="urn:microsoft.com/office/officeart/2009/3/layout/PlusandMinus">
  <dgm:title val=""/>
  <dgm:desc val=""/>
  <dgm:catLst>
    <dgm:cat type="relationship" pri="3600"/>
  </dgm:catLst>
  <dgm:samp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clrData>
  <dgm:layoutNode name="Name0">
    <dgm:varLst>
      <dgm:chMax val="2"/>
      <dgm:chPref val="2"/>
      <dgm:dir/>
      <dgm:animOne/>
      <dgm:resizeHandles val="exact"/>
    </dgm:varLst>
    <dgm:alg type="composite">
      <dgm:param type="ar" val="1.8238"/>
    </dgm:alg>
    <dgm:shape xmlns:r="http://schemas.openxmlformats.org/officeDocument/2006/relationships" r:blip="">
      <dgm:adjLst/>
    </dgm:shape>
    <dgm:choose name="Name1">
      <dgm:if name="Name2" func="var" arg="dir" op="equ" val="norm">
        <dgm:constrLst>
          <dgm:constr type="primFontSz" for="des" ptType="node" op="equ" val="65"/>
          <dgm:constr type="l" for="ch" forName="Background" refType="w" fact="0.09"/>
          <dgm:constr type="t" for="ch" forName="Background" refType="h" fact="0.1641"/>
          <dgm:constr type="w" for="ch" forName="Background" refType="w" fact="0.87"/>
          <dgm:constr type="h" for="ch" forName="Background" refType="h" fact="0.82"/>
          <dgm:constr type="l" for="ch" forName="ParentText1" refType="w" fact="0.116"/>
          <dgm:constr type="t" for="ch" forName="ParentText1" refType="h" fact="0.26"/>
          <dgm:constr type="w" for="ch" forName="ParentText1" refType="w" fact="0.404"/>
          <dgm:constr type="h" for="ch" forName="ParentText1" refType="h" fact="0.7015"/>
          <dgm:constr type="l" for="ch" forName="ParentText2" refType="w" fact="0.529"/>
          <dgm:constr type="t" for="ch" forName="ParentText2" refType="h" fact="0.26"/>
          <dgm:constr type="w" for="ch" forName="ParentText2" refType="w" fact="0.404"/>
          <dgm:constr type="h" for="ch" forName="ParentText2" refType="h" fact="0.7015"/>
          <dgm:constr type="l" for="ch" forName="Plus" refType="w" fact="0"/>
          <dgm:constr type="t" for="ch" forName="Plus" refType="h" fact="0"/>
          <dgm:constr type="w" for="ch" forName="Plus" refType="w" fact="0.17"/>
          <dgm:constr type="h" for="ch" forName="Plus" refType="w" refFor="ch" refForName="Plus"/>
          <dgm:constr type="l" for="ch" forName="Minus" refType="w" fact="0.84"/>
          <dgm:constr type="t" for="ch" forName="Minus" refType="h" fact="0.1115"/>
          <dgm:constr type="w" for="ch" forName="Minus" refType="w" fact="0.16"/>
          <dgm:constr type="h" for="ch" forName="Minus" refType="h" fact="0.1"/>
          <dgm:constr type="l" for="ch" forName="Divider" refType="w" fact="0.525"/>
          <dgm:constr type="t" for="ch" forName="Divider" refType="h" fact="0.2615"/>
          <dgm:constr type="w" for="ch" forName="Divider" refType="w" fact="0.0001"/>
          <dgm:constr type="h" for="ch" forName="Divider" refType="h" fact="0.67"/>
        </dgm:constrLst>
      </dgm:if>
      <dgm:else name="Name3">
        <dgm:constrLst>
          <dgm:constr type="primFontSz" for="des" ptType="node" op="equ" val="65"/>
          <dgm:constr type="r" for="ch" forName="Background" refType="w" fact="-0.09"/>
          <dgm:constr type="t" for="ch" forName="Background" refType="h" fact="0.1641"/>
          <dgm:constr type="w" for="ch" forName="Background" refType="w" fact="0.87"/>
          <dgm:constr type="h" for="ch" forName="Background" refType="h" fact="0.82"/>
          <dgm:constr type="r" for="ch" forName="ParentText1" refType="w" fact="-0.116"/>
          <dgm:constr type="t" for="ch" forName="ParentText1" refType="h" fact="0.26"/>
          <dgm:constr type="w" for="ch" forName="ParentText1" refType="w" fact="0.404"/>
          <dgm:constr type="h" for="ch" forName="ParentText1" refType="h" fact="0.7015"/>
          <dgm:constr type="r" for="ch" forName="ParentText2" refType="w" fact="-0.529"/>
          <dgm:constr type="t" for="ch" forName="ParentText2" refType="h" fact="0.26"/>
          <dgm:constr type="w" for="ch" forName="ParentText2" refType="w" fact="0.404"/>
          <dgm:constr type="h" for="ch" forName="ParentText2" refType="h" fact="0.7015"/>
          <dgm:constr type="r" for="ch" forName="Plus" refType="w" fact="0"/>
          <dgm:constr type="t" for="ch" forName="Plus" refType="h" fact="0"/>
          <dgm:constr type="w" for="ch" forName="Plus" refType="w" fact="0.17"/>
          <dgm:constr type="h" for="ch" forName="Plus" refType="w" refFor="ch" refForName="Plus"/>
          <dgm:constr type="r" for="ch" forName="Minus" refType="w" fact="-0.84"/>
          <dgm:constr type="t" for="ch" forName="Minus" refType="h" fact="0.1115"/>
          <dgm:constr type="w" for="ch" forName="Minus" refType="w" fact="0.16"/>
          <dgm:constr type="h" for="ch" forName="Minus" refType="h" fact="0.1"/>
          <dgm:constr type="r" for="ch" forName="Divider" refType="w" fact="-0.525"/>
          <dgm:constr type="t" for="ch" forName="Divider" refType="h" fact="0.2615"/>
          <dgm:constr type="w" for="ch" forName="Divider" refType="w" fact="0.0001"/>
          <dgm:constr type="h" for="ch" forName="Divider" refType="h" fact="0.67"/>
        </dgm:constrLst>
      </dgm:else>
    </dgm:choose>
    <dgm:layoutNode name="Background" styleLbl="bgImgPlace1">
      <dgm:alg type="sp"/>
      <dgm:shape xmlns:r="http://schemas.openxmlformats.org/officeDocument/2006/relationships" type="rect" r:blip="">
        <dgm:adjLst/>
      </dgm:shape>
      <dgm:presOf/>
    </dgm:layoutNode>
    <dgm:layoutNode name="ParentText1"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ch desOrSelf" ptType="node node" st="1 1" cnt="1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arentText2"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ch desOrSelf" ptType="node node" st="2 1" cnt="1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lus" styleLbl="alignNode1">
      <dgm:alg type="sp"/>
      <dgm:shape xmlns:r="http://schemas.openxmlformats.org/officeDocument/2006/relationships" type="plus" r:blip="">
        <dgm:adjLst>
          <dgm:adj idx="1" val="0.3281"/>
        </dgm:adjLst>
      </dgm:shape>
      <dgm:presOf/>
    </dgm:layoutNode>
    <dgm:layoutNode name="Minus" styleLbl="alignNode1">
      <dgm:alg type="sp"/>
      <dgm:shape xmlns:r="http://schemas.openxmlformats.org/officeDocument/2006/relationships" type="rect" r:blip="">
        <dgm:adjLst/>
      </dgm:shape>
      <dgm:presOf/>
    </dgm:layoutNode>
    <dgm:layoutNode name="Divider" styleLbl="parChTrans1D1">
      <dgm:alg type="sp"/>
      <dgm:shape xmlns:r="http://schemas.openxmlformats.org/officeDocument/2006/relationships" type="line" r:blip="">
        <dgm:adjLst/>
      </dgm:shape>
      <dgm:presOf/>
    </dgm:layoutNode>
  </dgm:layoutNode>
</dgm:layoutDef>
</file>

<file path=ppt/diagrams/layout14.xml><?xml version="1.0" encoding="utf-8"?>
<dgm:layoutDef xmlns:dgm="http://schemas.openxmlformats.org/drawingml/2006/diagram" xmlns:a="http://schemas.openxmlformats.org/drawingml/2006/main" uniqueId="urn:microsoft.com/office/officeart/2005/8/layout/hProcess6">
  <dgm:title val=""/>
  <dgm:desc val=""/>
  <dgm:catLst>
    <dgm:cat type="process"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theList">
    <dgm:varLst>
      <dgm:dir/>
      <dgm:animLvl val="lvl"/>
      <dgm:resizeHandles val="exact"/>
    </dgm:varLst>
    <dgm:choose name="Name0">
      <dgm:if name="Name1" func="var" arg="dir" op="equ" val="norm">
        <dgm:alg type="lin">
          <dgm:param type="linDir" val="fromL"/>
          <dgm:param type="nodeHorzAlign" val="l"/>
        </dgm:alg>
      </dgm:if>
      <dgm:else name="Name2">
        <dgm:alg type="lin">
          <dgm:param type="linDir" val="fromR"/>
          <dgm:param type="nodeHorzAlign" val="r"/>
        </dgm:alg>
      </dgm:else>
    </dgm:choose>
    <dgm:shape xmlns:r="http://schemas.openxmlformats.org/officeDocument/2006/relationships" r:blip="">
      <dgm:adjLst/>
    </dgm:shape>
    <dgm:presOf/>
    <dgm:constrLst>
      <dgm:constr type="w" for="ch" forName="compNode" refType="w"/>
      <dgm:constr type="h" for="ch" forName="compNode" refType="w" refFor="ch" refForName="compNode" fact="0.7"/>
      <dgm:constr type="ctrY" for="ch" forName="compNode" refType="h" fact="0.5"/>
      <dgm:constr type="w" for="ch" forName="aSpace" refType="w" fact="0.05"/>
      <dgm:constr type="primFontSz" for="des" forName="childTextHidden" op="equ" val="65"/>
      <dgm:constr type="primFontSz" for="des" forName="parentText" op="equ"/>
    </dgm:constrLst>
    <dgm:ruleLst/>
    <dgm:forEach name="aNodeForEach" axis="ch" ptType="node">
      <dgm:layoutNode name="compNode">
        <dgm:alg type="composite">
          <dgm:param type="ar" val="1.43"/>
        </dgm:alg>
        <dgm:shape xmlns:r="http://schemas.openxmlformats.org/officeDocument/2006/relationships" r:blip="">
          <dgm:adjLst/>
        </dgm:shape>
        <dgm:presOf/>
        <dgm:choose name="Name3">
          <dgm:if name="Name4" func="var" arg="dir" op="equ" val="norm">
            <dgm:constrLst>
              <dgm:constr type="w" for="ch" forName="childTextVisible" refType="w" fact="0.8"/>
              <dgm:constr type="h" for="ch" forName="childTextVisible" refType="h"/>
              <dgm:constr type="r" for="ch" forName="childTextVisible" refType="w"/>
              <dgm:constr type="w" for="ch" forName="childTextHidden" refType="w" fact="0.6"/>
              <dgm:constr type="h" for="ch" forName="childTextHidden" refType="h"/>
              <dgm:constr type="r" for="ch" forName="childTextHidden" refType="w"/>
              <dgm:constr type="l" for="ch" forName="parentText"/>
              <dgm:constr type="w" for="ch" forName="parentText" refType="w" fact="0.4"/>
              <dgm:constr type="h" for="ch" forName="parentText" refType="w" refFor="ch" refForName="parentText" op="equ"/>
              <dgm:constr type="ctrY" for="ch" forName="parentText" refType="h" fact="0.5"/>
            </dgm:constrLst>
          </dgm:if>
          <dgm:else name="Name5">
            <dgm:constrLst>
              <dgm:constr type="w" for="ch" forName="childTextVisible" refType="w" fact="0.8"/>
              <dgm:constr type="h" for="ch" forName="childTextVisible" refType="h"/>
              <dgm:constr type="l" for="ch" forName="childTextVisible"/>
              <dgm:constr type="w" for="ch" forName="childTextHidden" refType="w" fact="0.6"/>
              <dgm:constr type="h" for="ch" forName="childTextHidden" refType="h"/>
              <dgm:constr type="l" for="ch" forName="childTextHidden"/>
              <dgm:constr type="r" for="ch" forName="parentText" refType="w"/>
              <dgm:constr type="w" for="ch" forName="parentText" refType="w" fact="0.4"/>
              <dgm:constr type="h" for="ch" forName="parentText" refType="w" refFor="ch" refForName="parentText" op="equ"/>
              <dgm:constr type="ctrY" for="ch" forName="parentText" refType="h" fact="0.5"/>
            </dgm:constrLst>
          </dgm:else>
        </dgm:choose>
        <dgm:ruleLst/>
        <dgm:layoutNode name="noGeometry">
          <dgm:alg type="sp"/>
          <dgm:shape xmlns:r="http://schemas.openxmlformats.org/officeDocument/2006/relationships" r:blip="">
            <dgm:adjLst/>
          </dgm:shape>
          <dgm:presOf/>
          <dgm:constrLst/>
          <dgm:ruleLst/>
        </dgm:layoutNode>
        <dgm:layoutNode name="childTextVisible" styleLbl="bgAccFollowNode1">
          <dgm:varLst>
            <dgm:bulletEnabled val="1"/>
          </dgm:varLst>
          <dgm:alg type="sp"/>
          <dgm:choose name="Name6">
            <dgm:if name="Name7" func="var" arg="dir" op="equ" val="norm">
              <dgm:shape xmlns:r="http://schemas.openxmlformats.org/officeDocument/2006/relationships" type="rightArrow" r:blip="">
                <dgm:adjLst>
                  <dgm:adj idx="1" val="0.7"/>
                  <dgm:adj idx="2" val="0.5"/>
                </dgm:adjLst>
              </dgm:shape>
            </dgm:if>
            <dgm:else name="Name8">
              <dgm:shape xmlns:r="http://schemas.openxmlformats.org/officeDocument/2006/relationships" type="leftArrow" r:blip="">
                <dgm:adjLst>
                  <dgm:adj idx="1" val="0.7"/>
                  <dgm:adj idx="2" val="0.5"/>
                </dgm:adjLst>
              </dgm:shape>
            </dgm:else>
          </dgm:choose>
          <dgm:presOf axis="des" ptType="node"/>
          <dgm:constrLst/>
          <dgm:ruleLst/>
        </dgm:layoutNode>
        <dgm:layoutNode name="childTextHidden" styleLbl="bgAccFollowNode1">
          <dgm:choose name="Name9">
            <dgm:if name="Name10" axis="des followSib" ptType="node node" st="1 1" cnt="1 0" func="cnt" op="gte" val="1">
              <dgm:alg type="tx">
                <dgm:param type="stBulletLvl" val="1"/>
                <dgm:param type="txAnchorVertCh" val="mid"/>
              </dgm:alg>
            </dgm:if>
            <dgm:else name="Name11">
              <dgm:alg type="tx">
                <dgm:param type="stBulletLvl" val="2"/>
                <dgm:param type="txAnchorVertCh" val="mid"/>
              </dgm:alg>
            </dgm:else>
          </dgm:choose>
          <dgm:choose name="Name12">
            <dgm:if name="Name13" func="var" arg="dir" op="equ" val="norm">
              <dgm:shape xmlns:r="http://schemas.openxmlformats.org/officeDocument/2006/relationships" type="rightArrow" r:blip="" hideGeom="1">
                <dgm:adjLst>
                  <dgm:adj idx="1" val="0.7"/>
                  <dgm:adj idx="2" val="0.5"/>
                </dgm:adjLst>
              </dgm:shape>
            </dgm:if>
            <dgm:else name="Name14">
              <dgm:shape xmlns:r="http://schemas.openxmlformats.org/officeDocument/2006/relationships" type="leftArrow" r:blip="" hideGeom="1">
                <dgm:adjLst>
                  <dgm:adj idx="1" val="0.7"/>
                  <dgm:adj idx="2" val="0.5"/>
                </dgm:adjLst>
              </dgm:shape>
            </dgm:else>
          </dgm:choose>
          <dgm:presOf axis="des" ptType="node"/>
          <dgm:constrLst>
            <dgm:constr type="secFontSz" refType="primFontSz"/>
            <dgm:constr type="tMarg" refType="primFontSz" fact="0.05"/>
            <dgm:constr type="bMarg" refType="primFontSz" fact="0.05"/>
            <dgm:constr type="rMarg" refType="primFontSz" fact="0.1"/>
            <dgm:constr type="lMarg" refType="primFontSz" fact="0.2"/>
          </dgm:constrLst>
          <dgm:ruleLst>
            <dgm:rule type="primFontSz" val="5" fact="NaN" max="NaN"/>
          </dgm:ruleLst>
        </dgm:layoutNode>
        <dgm:layoutNode name="parentText" styleLbl="node1">
          <dgm:varLst>
            <dgm:chMax val="1"/>
            <dgm:bulletEnabled val="1"/>
          </dgm:varLst>
          <dgm:alg type="tx"/>
          <dgm:shape xmlns:r="http://schemas.openxmlformats.org/officeDocument/2006/relationships" type="ellipse" r:blip="">
            <dgm:adjLst/>
          </dgm:shape>
          <dgm:presOf axis="self"/>
          <dgm:constrLst>
            <dgm:constr type="primFontSz" val="65"/>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choose name="Name15">
        <dgm:if name="Name16" axis="self" ptType="node" func="revPos" op="gte" val="2">
          <dgm:layoutNode name="aSpace">
            <dgm:alg type="sp"/>
            <dgm:shape xmlns:r="http://schemas.openxmlformats.org/officeDocument/2006/relationships" r:blip="">
              <dgm:adjLst/>
            </dgm:shape>
            <dgm:presOf/>
            <dgm:constrLst/>
            <dgm:ruleLst/>
          </dgm:layoutNode>
        </dgm:if>
        <dgm:else name="Name17"/>
      </dgm:choose>
    </dgm:forEach>
  </dgm:layoutNode>
</dgm:layoutDef>
</file>

<file path=ppt/diagrams/layout15.xml><?xml version="1.0" encoding="utf-8"?>
<dgm:layoutDef xmlns:dgm="http://schemas.openxmlformats.org/drawingml/2006/diagram" xmlns:a="http://schemas.openxmlformats.org/drawingml/2006/main" uniqueId="urn:microsoft.com/office/officeart/2005/8/layout/hProcess6">
  <dgm:title val=""/>
  <dgm:desc val=""/>
  <dgm:catLst>
    <dgm:cat type="process"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theList">
    <dgm:varLst>
      <dgm:dir/>
      <dgm:animLvl val="lvl"/>
      <dgm:resizeHandles val="exact"/>
    </dgm:varLst>
    <dgm:choose name="Name0">
      <dgm:if name="Name1" func="var" arg="dir" op="equ" val="norm">
        <dgm:alg type="lin">
          <dgm:param type="linDir" val="fromL"/>
          <dgm:param type="nodeHorzAlign" val="l"/>
        </dgm:alg>
      </dgm:if>
      <dgm:else name="Name2">
        <dgm:alg type="lin">
          <dgm:param type="linDir" val="fromR"/>
          <dgm:param type="nodeHorzAlign" val="r"/>
        </dgm:alg>
      </dgm:else>
    </dgm:choose>
    <dgm:shape xmlns:r="http://schemas.openxmlformats.org/officeDocument/2006/relationships" r:blip="">
      <dgm:adjLst/>
    </dgm:shape>
    <dgm:presOf/>
    <dgm:constrLst>
      <dgm:constr type="w" for="ch" forName="compNode" refType="w"/>
      <dgm:constr type="h" for="ch" forName="compNode" refType="w" refFor="ch" refForName="compNode" fact="0.7"/>
      <dgm:constr type="ctrY" for="ch" forName="compNode" refType="h" fact="0.5"/>
      <dgm:constr type="w" for="ch" forName="aSpace" refType="w" fact="0.05"/>
      <dgm:constr type="primFontSz" for="des" forName="childTextHidden" op="equ" val="65"/>
      <dgm:constr type="primFontSz" for="des" forName="parentText" op="equ"/>
    </dgm:constrLst>
    <dgm:ruleLst/>
    <dgm:forEach name="aNodeForEach" axis="ch" ptType="node">
      <dgm:layoutNode name="compNode">
        <dgm:alg type="composite">
          <dgm:param type="ar" val="1.43"/>
        </dgm:alg>
        <dgm:shape xmlns:r="http://schemas.openxmlformats.org/officeDocument/2006/relationships" r:blip="">
          <dgm:adjLst/>
        </dgm:shape>
        <dgm:presOf/>
        <dgm:choose name="Name3">
          <dgm:if name="Name4" func="var" arg="dir" op="equ" val="norm">
            <dgm:constrLst>
              <dgm:constr type="w" for="ch" forName="childTextVisible" refType="w" fact="0.8"/>
              <dgm:constr type="h" for="ch" forName="childTextVisible" refType="h"/>
              <dgm:constr type="r" for="ch" forName="childTextVisible" refType="w"/>
              <dgm:constr type="w" for="ch" forName="childTextHidden" refType="w" fact="0.6"/>
              <dgm:constr type="h" for="ch" forName="childTextHidden" refType="h"/>
              <dgm:constr type="r" for="ch" forName="childTextHidden" refType="w"/>
              <dgm:constr type="l" for="ch" forName="parentText"/>
              <dgm:constr type="w" for="ch" forName="parentText" refType="w" fact="0.4"/>
              <dgm:constr type="h" for="ch" forName="parentText" refType="w" refFor="ch" refForName="parentText" op="equ"/>
              <dgm:constr type="ctrY" for="ch" forName="parentText" refType="h" fact="0.5"/>
            </dgm:constrLst>
          </dgm:if>
          <dgm:else name="Name5">
            <dgm:constrLst>
              <dgm:constr type="w" for="ch" forName="childTextVisible" refType="w" fact="0.8"/>
              <dgm:constr type="h" for="ch" forName="childTextVisible" refType="h"/>
              <dgm:constr type="l" for="ch" forName="childTextVisible"/>
              <dgm:constr type="w" for="ch" forName="childTextHidden" refType="w" fact="0.6"/>
              <dgm:constr type="h" for="ch" forName="childTextHidden" refType="h"/>
              <dgm:constr type="l" for="ch" forName="childTextHidden"/>
              <dgm:constr type="r" for="ch" forName="parentText" refType="w"/>
              <dgm:constr type="w" for="ch" forName="parentText" refType="w" fact="0.4"/>
              <dgm:constr type="h" for="ch" forName="parentText" refType="w" refFor="ch" refForName="parentText" op="equ"/>
              <dgm:constr type="ctrY" for="ch" forName="parentText" refType="h" fact="0.5"/>
            </dgm:constrLst>
          </dgm:else>
        </dgm:choose>
        <dgm:ruleLst/>
        <dgm:layoutNode name="noGeometry">
          <dgm:alg type="sp"/>
          <dgm:shape xmlns:r="http://schemas.openxmlformats.org/officeDocument/2006/relationships" r:blip="">
            <dgm:adjLst/>
          </dgm:shape>
          <dgm:presOf/>
          <dgm:constrLst/>
          <dgm:ruleLst/>
        </dgm:layoutNode>
        <dgm:layoutNode name="childTextVisible" styleLbl="bgAccFollowNode1">
          <dgm:varLst>
            <dgm:bulletEnabled val="1"/>
          </dgm:varLst>
          <dgm:alg type="sp"/>
          <dgm:choose name="Name6">
            <dgm:if name="Name7" func="var" arg="dir" op="equ" val="norm">
              <dgm:shape xmlns:r="http://schemas.openxmlformats.org/officeDocument/2006/relationships" type="rightArrow" r:blip="">
                <dgm:adjLst>
                  <dgm:adj idx="1" val="0.7"/>
                  <dgm:adj idx="2" val="0.5"/>
                </dgm:adjLst>
              </dgm:shape>
            </dgm:if>
            <dgm:else name="Name8">
              <dgm:shape xmlns:r="http://schemas.openxmlformats.org/officeDocument/2006/relationships" type="leftArrow" r:blip="">
                <dgm:adjLst>
                  <dgm:adj idx="1" val="0.7"/>
                  <dgm:adj idx="2" val="0.5"/>
                </dgm:adjLst>
              </dgm:shape>
            </dgm:else>
          </dgm:choose>
          <dgm:presOf axis="des" ptType="node"/>
          <dgm:constrLst/>
          <dgm:ruleLst/>
        </dgm:layoutNode>
        <dgm:layoutNode name="childTextHidden" styleLbl="bgAccFollowNode1">
          <dgm:choose name="Name9">
            <dgm:if name="Name10" axis="des followSib" ptType="node node" st="1 1" cnt="1 0" func="cnt" op="gte" val="1">
              <dgm:alg type="tx">
                <dgm:param type="stBulletLvl" val="1"/>
                <dgm:param type="txAnchorVertCh" val="mid"/>
              </dgm:alg>
            </dgm:if>
            <dgm:else name="Name11">
              <dgm:alg type="tx">
                <dgm:param type="stBulletLvl" val="2"/>
                <dgm:param type="txAnchorVertCh" val="mid"/>
              </dgm:alg>
            </dgm:else>
          </dgm:choose>
          <dgm:choose name="Name12">
            <dgm:if name="Name13" func="var" arg="dir" op="equ" val="norm">
              <dgm:shape xmlns:r="http://schemas.openxmlformats.org/officeDocument/2006/relationships" type="rightArrow" r:blip="" hideGeom="1">
                <dgm:adjLst>
                  <dgm:adj idx="1" val="0.7"/>
                  <dgm:adj idx="2" val="0.5"/>
                </dgm:adjLst>
              </dgm:shape>
            </dgm:if>
            <dgm:else name="Name14">
              <dgm:shape xmlns:r="http://schemas.openxmlformats.org/officeDocument/2006/relationships" type="leftArrow" r:blip="" hideGeom="1">
                <dgm:adjLst>
                  <dgm:adj idx="1" val="0.7"/>
                  <dgm:adj idx="2" val="0.5"/>
                </dgm:adjLst>
              </dgm:shape>
            </dgm:else>
          </dgm:choose>
          <dgm:presOf axis="des" ptType="node"/>
          <dgm:constrLst>
            <dgm:constr type="secFontSz" refType="primFontSz"/>
            <dgm:constr type="tMarg" refType="primFontSz" fact="0.05"/>
            <dgm:constr type="bMarg" refType="primFontSz" fact="0.05"/>
            <dgm:constr type="rMarg" refType="primFontSz" fact="0.1"/>
            <dgm:constr type="lMarg" refType="primFontSz" fact="0.2"/>
          </dgm:constrLst>
          <dgm:ruleLst>
            <dgm:rule type="primFontSz" val="5" fact="NaN" max="NaN"/>
          </dgm:ruleLst>
        </dgm:layoutNode>
        <dgm:layoutNode name="parentText" styleLbl="node1">
          <dgm:varLst>
            <dgm:chMax val="1"/>
            <dgm:bulletEnabled val="1"/>
          </dgm:varLst>
          <dgm:alg type="tx"/>
          <dgm:shape xmlns:r="http://schemas.openxmlformats.org/officeDocument/2006/relationships" type="ellipse" r:blip="">
            <dgm:adjLst/>
          </dgm:shape>
          <dgm:presOf axis="self"/>
          <dgm:constrLst>
            <dgm:constr type="primFontSz" val="65"/>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choose name="Name15">
        <dgm:if name="Name16" axis="self" ptType="node" func="revPos" op="gte" val="2">
          <dgm:layoutNode name="aSpace">
            <dgm:alg type="sp"/>
            <dgm:shape xmlns:r="http://schemas.openxmlformats.org/officeDocument/2006/relationships" r:blip="">
              <dgm:adjLst/>
            </dgm:shape>
            <dgm:presOf/>
            <dgm:constrLst/>
            <dgm:ruleLst/>
          </dgm:layoutNode>
        </dgm:if>
        <dgm:else name="Name17"/>
      </dgm:choose>
    </dgm:forEach>
  </dgm:layoutNode>
</dgm:layoutDef>
</file>

<file path=ppt/diagrams/layout16.xml><?xml version="1.0" encoding="utf-8"?>
<dgm:layoutDef xmlns:dgm="http://schemas.openxmlformats.org/drawingml/2006/diagram" xmlns:a="http://schemas.openxmlformats.org/drawingml/2006/main" uniqueId="urn:microsoft.com/office/officeart/2005/8/layout/hList9">
  <dgm:title val=""/>
  <dgm:desc val=""/>
  <dgm:catLst>
    <dgm:cat type="list" pri="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3" srcId="0" destId="1" srcOrd="0" destOrd="0"/>
        <dgm:cxn modelId="4"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1" destId="2" srcOrd="0" destOrd="0"/>
      </dgm:cxnLst>
      <dgm:bg/>
      <dgm:whole/>
    </dgm:dataModel>
  </dgm:styleData>
  <dgm:clrData>
    <dgm:dataModel>
      <dgm:ptLst>
        <dgm:pt modelId="0" type="doc"/>
        <dgm:pt modelId="1"/>
        <dgm:pt modelId="11"/>
        <dgm:pt modelId="12"/>
        <dgm:pt modelId="13"/>
        <dgm:pt modelId="14"/>
        <dgm:pt modelId="2"/>
        <dgm:pt modelId="21"/>
        <dgm:pt modelId="22"/>
        <dgm:pt modelId="23"/>
        <dgm:pt modelId="24"/>
        <dgm:pt modelId="3"/>
        <dgm:pt modelId="31"/>
        <dgm:pt modelId="32"/>
        <dgm:pt modelId="33"/>
        <dgm:pt modelId="34"/>
      </dgm:ptLst>
      <dgm:cxnLst>
        <dgm:cxn modelId="4" srcId="0" destId="1" srcOrd="0" destOrd="0"/>
        <dgm:cxn modelId="5" srcId="0" destId="2" srcOrd="1" destOrd="0"/>
        <dgm:cxn modelId="6" srcId="0" destId="3" srcOrd="1" destOrd="0"/>
        <dgm:cxn modelId="15" srcId="1" destId="11" srcOrd="0" destOrd="0"/>
        <dgm:cxn modelId="16" srcId="1" destId="12" srcOrd="0" destOrd="0"/>
        <dgm:cxn modelId="17" srcId="1" destId="13" srcOrd="0" destOrd="0"/>
        <dgm:cxn modelId="18" srcId="1" destId="14" srcOrd="0" destOrd="0"/>
        <dgm:cxn modelId="25" srcId="2" destId="21" srcOrd="0" destOrd="0"/>
        <dgm:cxn modelId="26" srcId="2" destId="22" srcOrd="0" destOrd="0"/>
        <dgm:cxn modelId="27" srcId="2" destId="23" srcOrd="0" destOrd="0"/>
        <dgm:cxn modelId="28" srcId="2" destId="24" srcOrd="0" destOrd="0"/>
        <dgm:cxn modelId="35" srcId="3" destId="31" srcOrd="0" destOrd="0"/>
        <dgm:cxn modelId="36" srcId="3" destId="32" srcOrd="0" destOrd="0"/>
        <dgm:cxn modelId="37" srcId="3" destId="33" srcOrd="0" destOrd="0"/>
        <dgm:cxn modelId="38" srcId="3" destId="34" srcOrd="0" destOrd="0"/>
      </dgm:cxnLst>
      <dgm:bg/>
      <dgm:whole/>
    </dgm:dataModel>
  </dgm:clrData>
  <dgm:layoutNode name="list">
    <dgm:varLst>
      <dgm:dir/>
      <dgm:animLvl val="lvl"/>
    </dgm:varLst>
    <dgm:choose name="Name0">
      <dgm:if name="Name1" func="var" arg="dir" op="equ" val="norm">
        <dgm:alg type="lin">
          <dgm:param type="linDir" val="fromL"/>
          <dgm:param type="fallback" val="2D"/>
          <dgm:param type="nodeVertAlign" val="t"/>
        </dgm:alg>
      </dgm:if>
      <dgm:else name="Name2">
        <dgm:alg type="lin">
          <dgm:param type="linDir" val="fromR"/>
          <dgm:param type="fallback" val="2D"/>
          <dgm:param type="nodeVertAlign" val="t"/>
        </dgm:alg>
      </dgm:else>
    </dgm:choose>
    <dgm:shape xmlns:r="http://schemas.openxmlformats.org/officeDocument/2006/relationships" r:blip="">
      <dgm:adjLst/>
    </dgm:shape>
    <dgm:presOf/>
    <dgm:constrLst>
      <dgm:constr type="w" for="ch" forName="circle" refType="w" fact="0.5"/>
      <dgm:constr type="w" for="ch" forName="vertFlow" refType="w" fact="0.75"/>
      <dgm:constr type="h" for="des" forName="firstComp" refType="w" refFor="ch" refForName="vertFlow" fact="0.667"/>
      <dgm:constr type="h" for="des" forName="comp" refType="h" refFor="des" refForName="firstComp" op="equ"/>
      <dgm:constr type="h" for="des" forName="topSpace" refType="w" refFor="ch" refForName="circle" op="equ" fact="0.4"/>
      <dgm:constr type="w" for="ch" forName="posSpace" refType="w" fact="0.4"/>
      <dgm:constr type="w" for="ch" forName="negSpace" refType="w" fact="-1.15"/>
      <dgm:constr type="w" for="ch" forName="transSpace" refType="w" fact="0.75"/>
      <dgm:constr type="primFontSz" for="ch" forName="circle" op="equ" val="65"/>
      <dgm:constr type="primFontSz" for="des" forName="firstChildTx" val="65"/>
      <dgm:constr type="primFontSz" for="des" forName="childTx" refType="primFontSz" refFor="des" refForName="firstChildTx" op="equ"/>
    </dgm:constrLst>
    <dgm:ruleLst/>
    <dgm:forEach name="Name3" axis="ch" ptType="node">
      <dgm:layoutNode name="posSpace">
        <dgm:alg type="sp"/>
        <dgm:shape xmlns:r="http://schemas.openxmlformats.org/officeDocument/2006/relationships" r:blip="">
          <dgm:adjLst/>
        </dgm:shape>
        <dgm:presOf/>
        <dgm:constrLst/>
        <dgm:ruleLst/>
      </dgm:layoutNode>
      <dgm:layoutNode name="vertFlow">
        <dgm:alg type="lin">
          <dgm:param type="linDir" val="fromT"/>
        </dgm:alg>
        <dgm:shape xmlns:r="http://schemas.openxmlformats.org/officeDocument/2006/relationships" r:blip="">
          <dgm:adjLst/>
        </dgm:shape>
        <dgm:presOf/>
        <dgm:constrLst>
          <dgm:constr type="w" for="ch" forName="firstComp" refType="w"/>
          <dgm:constr type="w" for="ch" forName="comp" refType="w"/>
        </dgm:constrLst>
        <dgm:ruleLst/>
        <dgm:layoutNode name="topSpace">
          <dgm:alg type="sp"/>
          <dgm:shape xmlns:r="http://schemas.openxmlformats.org/officeDocument/2006/relationships" r:blip="">
            <dgm:adjLst/>
          </dgm:shape>
          <dgm:presOf/>
          <dgm:constrLst/>
          <dgm:ruleLst/>
        </dgm:layoutNode>
        <dgm:layoutNode name="firstComp">
          <dgm:alg type="composite"/>
          <dgm:shape xmlns:r="http://schemas.openxmlformats.org/officeDocument/2006/relationships" r:blip="">
            <dgm:adjLst/>
          </dgm:shape>
          <dgm:presOf/>
          <dgm:choose name="Name4">
            <dgm:if name="Name5" func="var" arg="dir" op="equ" val="norm">
              <dgm:constrLst>
                <dgm:constr type="l" for="ch" forName="firstChild"/>
                <dgm:constr type="t" for="ch" forName="firstChild"/>
                <dgm:constr type="w" for="ch" forName="firstChild" refType="w"/>
                <dgm:constr type="h" for="ch" forName="firstChild" refType="h"/>
                <dgm:constr type="l" for="ch" forName="firstChildTx" refType="w" fact="0.16"/>
                <dgm:constr type="r" for="ch" forName="firstChildTx" refType="w"/>
                <dgm:constr type="h" for="ch" forName="firstChildTx" refFor="ch" refForName="firstChild" op="equ"/>
              </dgm:constrLst>
            </dgm:if>
            <dgm:else name="Name6">
              <dgm:constrLst>
                <dgm:constr type="l" for="ch" forName="firstChild"/>
                <dgm:constr type="t" for="ch" forName="firstChild"/>
                <dgm:constr type="w" for="ch" forName="firstChild" refType="w"/>
                <dgm:constr type="h" for="ch" forName="firstChild" refType="h"/>
                <dgm:constr type="l" for="ch" forName="firstChildTx"/>
                <dgm:constr type="r" for="ch" forName="firstChildTx" refType="w" fact="0.825"/>
                <dgm:constr type="h" for="ch" forName="firstChildTx" refFor="ch" refForName="firstChild" op="equ"/>
              </dgm:constrLst>
            </dgm:else>
          </dgm:choose>
          <dgm:ruleLst/>
          <dgm:layoutNode name="firstChild" styleLbl="bgAccFollowNode1">
            <dgm:alg type="sp"/>
            <dgm:shape xmlns:r="http://schemas.openxmlformats.org/officeDocument/2006/relationships" type="rect" r:blip="">
              <dgm:adjLst/>
            </dgm:shape>
            <dgm:presOf axis="ch desOrSelf" ptType="node node" cnt="1 0"/>
            <dgm:constrLst/>
            <dgm:ruleLst/>
          </dgm:layoutNode>
          <dgm:layoutNode name="firstChildTx" styleLbl="bgAccFollowNode1">
            <dgm:varLst>
              <dgm:bulletEnabled val="1"/>
            </dgm:varLst>
            <dgm:alg type="tx">
              <dgm:param type="parTxLTRAlign" val="l"/>
            </dgm:alg>
            <dgm:shape xmlns:r="http://schemas.openxmlformats.org/officeDocument/2006/relationships" type="rect" r:blip="" hideGeom="1">
              <dgm:adjLst/>
            </dgm:shape>
            <dgm:presOf axis="ch desOrSelf" ptType="node node" cnt="1 0"/>
            <dgm:choose name="Name7">
              <dgm:if name="Name8" func="var" arg="dir" op="equ" val="norm">
                <dgm:constrLst>
                  <dgm:constr type="primFontSz" val="65"/>
                  <dgm:constr type="lMarg"/>
                </dgm:constrLst>
              </dgm:if>
              <dgm:else name="Name9">
                <dgm:constrLst>
                  <dgm:constr type="primFontSz" val="65"/>
                  <dgm:constr type="rMarg"/>
                </dgm:constrLst>
              </dgm:else>
            </dgm:choose>
            <dgm:ruleLst>
              <dgm:rule type="primFontSz" val="5" fact="NaN" max="NaN"/>
            </dgm:ruleLst>
          </dgm:layoutNode>
        </dgm:layoutNode>
        <dgm:forEach name="Name10" axis="ch" ptType="node" st="2">
          <dgm:layoutNode name="comp">
            <dgm:alg type="composite"/>
            <dgm:shape xmlns:r="http://schemas.openxmlformats.org/officeDocument/2006/relationships" r:blip="">
              <dgm:adjLst/>
            </dgm:shape>
            <dgm:presOf/>
            <dgm:choose name="Name11">
              <dgm:if name="Name12" func="var" arg="dir" op="equ" val="norm">
                <dgm:constrLst>
                  <dgm:constr type="l" for="ch" forName="child"/>
                  <dgm:constr type="t" for="ch" forName="child"/>
                  <dgm:constr type="w" for="ch" forName="child" refType="w"/>
                  <dgm:constr type="h" for="ch" forName="child" refType="h"/>
                  <dgm:constr type="l" for="ch" forName="childTx" refType="w" fact="0.16"/>
                  <dgm:constr type="r" for="ch" forName="childTx" refType="w"/>
                  <dgm:constr type="h" for="ch" forName="childTx" refFor="ch" refForName="child" op="equ"/>
                </dgm:constrLst>
              </dgm:if>
              <dgm:else name="Name13">
                <dgm:constrLst>
                  <dgm:constr type="l" for="ch" forName="child"/>
                  <dgm:constr type="t" for="ch" forName="child"/>
                  <dgm:constr type="w" for="ch" forName="child" refType="w"/>
                  <dgm:constr type="h" for="ch" forName="child" refType="h"/>
                  <dgm:constr type="l" for="ch" forName="childTx"/>
                  <dgm:constr type="r" for="ch" forName="childTx" refType="w" fact="0.825"/>
                  <dgm:constr type="h" for="ch" forName="childTx" refFor="ch" refForName="child" op="equ"/>
                </dgm:constrLst>
              </dgm:else>
            </dgm:choose>
            <dgm:ruleLst/>
            <dgm:layoutNode name="child" styleLbl="bgAccFollowNode1">
              <dgm:alg type="sp"/>
              <dgm:shape xmlns:r="http://schemas.openxmlformats.org/officeDocument/2006/relationships" type="rect" r:blip="">
                <dgm:adjLst/>
              </dgm:shape>
              <dgm:presOf axis="desOrSelf" ptType="node"/>
              <dgm:constrLst/>
              <dgm:ruleLst/>
            </dgm:layoutNode>
            <dgm:layoutNode name="childTx" styleLbl="bgAccFollowNode1">
              <dgm:varLst>
                <dgm:bulletEnabled val="1"/>
              </dgm:varLst>
              <dgm:alg type="tx">
                <dgm:param type="parTxLTRAlign" val="l"/>
              </dgm:alg>
              <dgm:shape xmlns:r="http://schemas.openxmlformats.org/officeDocument/2006/relationships" type="rect" r:blip="" hideGeom="1">
                <dgm:adjLst/>
              </dgm:shape>
              <dgm:presOf axis="desOrSelf" ptType="node"/>
              <dgm:choose name="Name14">
                <dgm:if name="Name15" func="var" arg="dir" op="equ" val="norm">
                  <dgm:constrLst>
                    <dgm:constr type="primFontSz" val="65"/>
                    <dgm:constr type="lMarg"/>
                  </dgm:constrLst>
                </dgm:if>
                <dgm:else name="Name16">
                  <dgm:constrLst>
                    <dgm:constr type="primFontSz" val="65"/>
                    <dgm:constr type="rMarg"/>
                  </dgm:constrLst>
                </dgm:else>
              </dgm:choose>
              <dgm:ruleLst>
                <dgm:rule type="primFontSz" val="5" fact="NaN" max="NaN"/>
              </dgm:ruleLst>
            </dgm:layoutNode>
          </dgm:layoutNode>
        </dgm:forEach>
      </dgm:layoutNode>
      <dgm:layoutNode name="negSpace">
        <dgm:alg type="sp"/>
        <dgm:shape xmlns:r="http://schemas.openxmlformats.org/officeDocument/2006/relationships" r:blip="">
          <dgm:adjLst/>
        </dgm:shape>
        <dgm:presOf/>
        <dgm:constrLst/>
        <dgm:ruleLst/>
      </dgm:layoutNode>
      <dgm:layoutNode name="circle" styleLbl="node1">
        <dgm:alg type="tx"/>
        <dgm:shape xmlns:r="http://schemas.openxmlformats.org/officeDocument/2006/relationships" type="ellipse" r:blip="">
          <dgm:adjLst/>
        </dgm:shape>
        <dgm:presOf axis="self"/>
        <dgm:constrLst>
          <dgm:constr type="lMarg"/>
          <dgm:constr type="rMarg"/>
          <dgm:constr type="tMarg"/>
          <dgm:constr type="bMarg"/>
          <dgm:constr type="h" refType="w"/>
        </dgm:constrLst>
        <dgm:ruleLst>
          <dgm:rule type="primFontSz" val="5" fact="NaN" max="NaN"/>
        </dgm:ruleLst>
      </dgm:layoutNode>
      <dgm:forEach name="Name17" axis="followSib" ptType="sibTrans" cnt="1">
        <dgm:layoutNode name="transSpace">
          <dgm:alg type="sp"/>
          <dgm:shape xmlns:r="http://schemas.openxmlformats.org/officeDocument/2006/relationships" r:blip="">
            <dgm:adjLst/>
          </dgm:shape>
          <dgm:presOf/>
          <dgm:constrLst/>
          <dgm:ruleLst/>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18.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xml><?xml version="1.0" encoding="utf-8"?>
<dgm:layoutDef xmlns:dgm="http://schemas.openxmlformats.org/drawingml/2006/diagram" xmlns:a="http://schemas.openxmlformats.org/drawingml/2006/main" uniqueId="urn:microsoft.com/office/officeart/2008/layout/BendingPictureCaptionList">
  <dgm:title val=""/>
  <dgm:desc val=""/>
  <dgm:catLst>
    <dgm:cat type="picture" pri="9000"/>
    <dgm:cat type="pictureconvert" pri="9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w" fact="1.11"/>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
        </dgm:alg>
        <dgm:shape xmlns:r="http://schemas.openxmlformats.org/officeDocument/2006/relationships" r:blip="">
          <dgm:adjLst/>
        </dgm:shape>
        <dgm:choose name="Name4">
          <dgm:if name="Name5" func="var" arg="dir" op="equ" val="norm">
            <dgm:constrLst>
              <dgm:constr type="l" for="ch" forName="rect1" refType="w" fact="0"/>
              <dgm:constr type="t" for="ch" forName="rect1" refType="h" fact="0"/>
              <dgm:constr type="w" for="ch" forName="rect1" refType="w"/>
              <dgm:constr type="h" for="ch" forName="rect1" refType="h" fact="0.8"/>
              <dgm:constr type="l" for="ch" forName="wedgeRectCallout1" refType="w" fact="0.09"/>
              <dgm:constr type="t" for="ch" forName="wedgeRectCallout1" refType="h" fact="0.72"/>
              <dgm:constr type="w" for="ch" forName="wedgeRectCallout1" refType="w" fact="0.89"/>
              <dgm:constr type="h" for="ch" forName="wedgeRectCallout1" refType="h" fact="0.28"/>
            </dgm:constrLst>
          </dgm:if>
          <dgm:else name="Name6">
            <dgm:constrLst>
              <dgm:constr type="l" for="ch" forName="rect1" refType="w" fact="0"/>
              <dgm:constr type="t" for="ch" forName="rect1" refType="h" fact="0"/>
              <dgm:constr type="w" for="ch" forName="rect1" refType="w"/>
              <dgm:constr type="h" for="ch" forName="rect1" refType="h" fact="0.8"/>
              <dgm:constr type="l" for="ch" forName="wedgeRectCallout1" refType="w" fact="0.02"/>
              <dgm:constr type="t" for="ch" forName="wedgeRectCallout1" refType="h" fact="0.72"/>
              <dgm:constr type="w" for="ch" forName="wedgeRectCallout1" refType="w" fact="0.89"/>
              <dgm:constr type="h" for="ch" forName="wedgeRectCallout1" refType="h" fact="0.28"/>
            </dgm:constrLst>
          </dgm:else>
        </dgm:choose>
        <dgm:layoutNode name="rect1" styleLbl="bgImgPlace1">
          <dgm:alg type="sp"/>
          <dgm:shape xmlns:r="http://schemas.openxmlformats.org/officeDocument/2006/relationships" type="rect" r:blip="" blipPhldr="1">
            <dgm:adjLst/>
          </dgm:shape>
          <dgm:presOf/>
        </dgm:layoutNode>
        <dgm:layoutNode name="wedgeRectCallout1" styleLbl="node1">
          <dgm:varLst>
            <dgm:bulletEnabled val="1"/>
          </dgm:varLst>
          <dgm:alg type="tx"/>
          <dgm:choose name="Name7">
            <dgm:if name="Name8" func="var" arg="dir" op="equ" val="norm">
              <dgm:shape xmlns:r="http://schemas.openxmlformats.org/officeDocument/2006/relationships" type="wedgeRectCallout" r:blip="">
                <dgm:adjLst>
                  <dgm:adj idx="1" val="0.2025"/>
                  <dgm:adj idx="2" val="-0.607"/>
                </dgm:adjLst>
              </dgm:shape>
            </dgm:if>
            <dgm:else name="Name9">
              <dgm:shape xmlns:r="http://schemas.openxmlformats.org/officeDocument/2006/relationships" type="wedgeRectCallout" r:blip="">
                <dgm:adjLst>
                  <dgm:adj idx="1" val="-0.2025"/>
                  <dgm:adj idx="2" val="-0.607"/>
                </dgm:adjLst>
              </dgm:shape>
            </dgm:else>
          </dgm:choos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layout6.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9.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486971A-E9F7-4941-8419-25DF8FE20D92}" type="datetimeFigureOut">
              <a:rPr lang="fr-FR" smtClean="0"/>
              <a:t>23/06/2023</a:t>
            </a:fld>
            <a:endParaRPr lang="fr-FR"/>
          </a:p>
        </p:txBody>
      </p:sp>
      <p:sp>
        <p:nvSpPr>
          <p:cNvPr id="4" name="Espace réservé de l'image des diapositives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887660D-82BF-43BA-A6B2-25CEDFE4C5E6}" type="slidenum">
              <a:rPr lang="fr-FR" smtClean="0"/>
              <a:t>‹N°›</a:t>
            </a:fld>
            <a:endParaRPr lang="fr-FR"/>
          </a:p>
        </p:txBody>
      </p:sp>
    </p:spTree>
    <p:extLst>
      <p:ext uri="{BB962C8B-B14F-4D97-AF65-F5344CB8AC3E}">
        <p14:creationId xmlns:p14="http://schemas.microsoft.com/office/powerpoint/2010/main" val="15501635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887660D-82BF-43BA-A6B2-25CEDFE4C5E6}" type="slidenum">
              <a:rPr lang="fr-FR" smtClean="0"/>
              <a:t>9</a:t>
            </a:fld>
            <a:endParaRPr lang="fr-FR"/>
          </a:p>
        </p:txBody>
      </p:sp>
    </p:spTree>
    <p:extLst>
      <p:ext uri="{BB962C8B-B14F-4D97-AF65-F5344CB8AC3E}">
        <p14:creationId xmlns:p14="http://schemas.microsoft.com/office/powerpoint/2010/main" val="24604751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816A75-2654-1847-A166-F354F64F99A1}"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94615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816A75-2654-1847-A166-F354F64F99A1}"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103</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97683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816A75-2654-1847-A166-F354F64F99A1}"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104</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33444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816A75-2654-1847-A166-F354F64F99A1}"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105</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45504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381000" y="685800"/>
            <a:ext cx="6096000" cy="3429000"/>
          </a:xfrm>
        </p:spPr>
      </p:sp>
      <p:sp>
        <p:nvSpPr>
          <p:cNvPr id="3" name="슬라이드 노트 개체 틀 2"/>
          <p:cNvSpPr>
            <a:spLocks noGrp="1"/>
          </p:cNvSpPr>
          <p:nvPr>
            <p:ph type="body" idx="1"/>
          </p:nvPr>
        </p:nvSpPr>
        <p:spPr/>
        <p:txBody>
          <a:bodyPr/>
          <a:lstStyle/>
          <a:p>
            <a:endParaRPr kumimoji="1" lang="ko-KR" altLang="en-US"/>
          </a:p>
        </p:txBody>
      </p:sp>
    </p:spTree>
    <p:extLst>
      <p:ext uri="{BB962C8B-B14F-4D97-AF65-F5344CB8AC3E}">
        <p14:creationId xmlns:p14="http://schemas.microsoft.com/office/powerpoint/2010/main" val="33001252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887660D-82BF-43BA-A6B2-25CEDFE4C5E6}" type="slidenum">
              <a:rPr lang="fr-FR" smtClean="0"/>
              <a:t>136</a:t>
            </a:fld>
            <a:endParaRPr lang="fr-FR"/>
          </a:p>
        </p:txBody>
      </p:sp>
    </p:spTree>
    <p:extLst>
      <p:ext uri="{BB962C8B-B14F-4D97-AF65-F5344CB8AC3E}">
        <p14:creationId xmlns:p14="http://schemas.microsoft.com/office/powerpoint/2010/main" val="39143585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887660D-82BF-43BA-A6B2-25CEDFE4C5E6}" type="slidenum">
              <a:rPr lang="fr-FR" smtClean="0"/>
              <a:t>137</a:t>
            </a:fld>
            <a:endParaRPr lang="fr-FR"/>
          </a:p>
        </p:txBody>
      </p:sp>
    </p:spTree>
    <p:extLst>
      <p:ext uri="{BB962C8B-B14F-4D97-AF65-F5344CB8AC3E}">
        <p14:creationId xmlns:p14="http://schemas.microsoft.com/office/powerpoint/2010/main" val="39412438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887660D-82BF-43BA-A6B2-25CEDFE4C5E6}" type="slidenum">
              <a:rPr lang="fr-FR" smtClean="0"/>
              <a:t>138</a:t>
            </a:fld>
            <a:endParaRPr lang="fr-FR"/>
          </a:p>
        </p:txBody>
      </p:sp>
    </p:spTree>
    <p:extLst>
      <p:ext uri="{BB962C8B-B14F-4D97-AF65-F5344CB8AC3E}">
        <p14:creationId xmlns:p14="http://schemas.microsoft.com/office/powerpoint/2010/main" val="16168117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887660D-82BF-43BA-A6B2-25CEDFE4C5E6}" type="slidenum">
              <a:rPr lang="fr-FR" smtClean="0"/>
              <a:t>13</a:t>
            </a:fld>
            <a:endParaRPr lang="fr-FR"/>
          </a:p>
        </p:txBody>
      </p:sp>
    </p:spTree>
    <p:extLst>
      <p:ext uri="{BB962C8B-B14F-4D97-AF65-F5344CB8AC3E}">
        <p14:creationId xmlns:p14="http://schemas.microsoft.com/office/powerpoint/2010/main" val="13569427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5"/>
          </p:nvPr>
        </p:nvSpPr>
        <p:spPr/>
        <p:txBody>
          <a:bodyPr/>
          <a:lstStyle/>
          <a:p>
            <a:fld id="{D887660D-82BF-43BA-A6B2-25CEDFE4C5E6}" type="slidenum">
              <a:rPr lang="fr-FR" smtClean="0"/>
              <a:t>34</a:t>
            </a:fld>
            <a:endParaRPr lang="fr-FR"/>
          </a:p>
        </p:txBody>
      </p:sp>
    </p:spTree>
    <p:extLst>
      <p:ext uri="{BB962C8B-B14F-4D97-AF65-F5344CB8AC3E}">
        <p14:creationId xmlns:p14="http://schemas.microsoft.com/office/powerpoint/2010/main" val="12900240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87660D-82BF-43BA-A6B2-25CEDFE4C5E6}"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044650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816A75-2654-1847-A166-F354F64F99A1}"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73358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816A75-2654-1847-A166-F354F64F99A1}"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06179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816A75-2654-1847-A166-F354F64F99A1}"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78214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816A75-2654-1847-A166-F354F64F99A1}"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80809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816A75-2654-1847-A166-F354F64F99A1}"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101</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01347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1597820"/>
            <a:ext cx="7772400" cy="1102519"/>
          </a:xfrm>
        </p:spPr>
        <p:txBody>
          <a:bodyPr/>
          <a:lstStyle/>
          <a:p>
            <a:r>
              <a:rPr lang="fr-FR"/>
              <a:t>Modifiez le style du titre</a:t>
            </a:r>
          </a:p>
        </p:txBody>
      </p:sp>
      <p:sp>
        <p:nvSpPr>
          <p:cNvPr id="3" name="Sous-titr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p>
        </p:txBody>
      </p:sp>
      <p:sp>
        <p:nvSpPr>
          <p:cNvPr id="4" name="Espace réservé de la date 3"/>
          <p:cNvSpPr>
            <a:spLocks noGrp="1"/>
          </p:cNvSpPr>
          <p:nvPr>
            <p:ph type="dt" sz="half" idx="10"/>
          </p:nvPr>
        </p:nvSpPr>
        <p:spPr/>
        <p:txBody>
          <a:bodyPr/>
          <a:lstStyle/>
          <a:p>
            <a:fld id="{6CB57858-5C97-412A-81B0-15D0CB07C35B}" type="datetimeFigureOut">
              <a:rPr lang="fr-FR" smtClean="0"/>
              <a:t>23/06/2023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B2FFF1E7-EA29-4A8B-94B8-F4ECDE9C4BE5}" type="slidenum">
              <a:rPr lang="fr-FR" smtClean="0"/>
              <a:t>‹N°›</a:t>
            </a:fld>
            <a:endParaRPr lang="fr-FR"/>
          </a:p>
        </p:txBody>
      </p:sp>
    </p:spTree>
    <p:extLst>
      <p:ext uri="{BB962C8B-B14F-4D97-AF65-F5344CB8AC3E}">
        <p14:creationId xmlns:p14="http://schemas.microsoft.com/office/powerpoint/2010/main" val="21017281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6CB57858-5C97-412A-81B0-15D0CB07C35B}" type="datetimeFigureOut">
              <a:rPr lang="fr-FR" smtClean="0"/>
              <a:t>23/06/2023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B2FFF1E7-EA29-4A8B-94B8-F4ECDE9C4BE5}" type="slidenum">
              <a:rPr lang="fr-FR" smtClean="0"/>
              <a:t>‹N°›</a:t>
            </a:fld>
            <a:endParaRPr lang="fr-FR"/>
          </a:p>
        </p:txBody>
      </p:sp>
    </p:spTree>
    <p:extLst>
      <p:ext uri="{BB962C8B-B14F-4D97-AF65-F5344CB8AC3E}">
        <p14:creationId xmlns:p14="http://schemas.microsoft.com/office/powerpoint/2010/main" val="5004458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05980"/>
            <a:ext cx="2057400" cy="4388644"/>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457200" y="205980"/>
            <a:ext cx="6019800" cy="4388644"/>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6CB57858-5C97-412A-81B0-15D0CB07C35B}" type="datetimeFigureOut">
              <a:rPr lang="fr-FR" smtClean="0"/>
              <a:t>23/06/2023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B2FFF1E7-EA29-4A8B-94B8-F4ECDE9C4BE5}" type="slidenum">
              <a:rPr lang="fr-FR" smtClean="0"/>
              <a:t>‹N°›</a:t>
            </a:fld>
            <a:endParaRPr lang="fr-FR"/>
          </a:p>
        </p:txBody>
      </p:sp>
    </p:spTree>
    <p:extLst>
      <p:ext uri="{BB962C8B-B14F-4D97-AF65-F5344CB8AC3E}">
        <p14:creationId xmlns:p14="http://schemas.microsoft.com/office/powerpoint/2010/main" val="14095934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p:spTree>
      <p:nvGrpSpPr>
        <p:cNvPr id="1" name=""/>
        <p:cNvGrpSpPr/>
        <p:nvPr/>
      </p:nvGrpSpPr>
      <p:grpSpPr>
        <a:xfrm>
          <a:off x="0" y="0"/>
          <a:ext cx="0" cy="0"/>
          <a:chOff x="0" y="0"/>
          <a:chExt cx="0" cy="0"/>
        </a:xfrm>
      </p:grpSpPr>
      <p:sp>
        <p:nvSpPr>
          <p:cNvPr id="11" name="이미지"/>
          <p:cNvSpPr>
            <a:spLocks noGrp="1"/>
          </p:cNvSpPr>
          <p:nvPr>
            <p:ph type="pic" idx="13"/>
          </p:nvPr>
        </p:nvSpPr>
        <p:spPr>
          <a:xfrm>
            <a:off x="-11534" y="-10864"/>
            <a:ext cx="9167007" cy="5165191"/>
          </a:xfrm>
          <a:prstGeom prst="rect">
            <a:avLst/>
          </a:prstGeom>
        </p:spPr>
        <p:txBody>
          <a:bodyPr lIns="68579" tIns="34289" rIns="68579" bIns="34289"/>
          <a:lstStyle/>
          <a:p>
            <a:r>
              <a:rPr lang="fr-FR"/>
              <a:t>Cliquez sur l'icône pour ajouter une image</a:t>
            </a:r>
            <a:endParaRPr/>
          </a:p>
        </p:txBody>
      </p:sp>
      <p:sp>
        <p:nvSpPr>
          <p:cNvPr id="12" name="슬라이드 번호"/>
          <p:cNvSpPr txBox="1">
            <a:spLocks noGrp="1"/>
          </p:cNvSpPr>
          <p:nvPr>
            <p:ph type="sldNum" sz="quarter" idx="2"/>
          </p:nvPr>
        </p:nvSpPr>
        <p:spPr>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2530530350"/>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Identity">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E50E5FF8-2D67-4AB7-9B44-7FD0D59B13B8}"/>
              </a:ext>
            </a:extLst>
          </p:cNvPr>
          <p:cNvSpPr>
            <a:spLocks noGrp="1"/>
          </p:cNvSpPr>
          <p:nvPr>
            <p:ph type="pic" sz="quarter" idx="14"/>
          </p:nvPr>
        </p:nvSpPr>
        <p:spPr>
          <a:xfrm>
            <a:off x="818466" y="694983"/>
            <a:ext cx="3753534" cy="3753534"/>
          </a:xfrm>
          <a:prstGeom prst="ellipse">
            <a:avLst/>
          </a:prstGeom>
        </p:spPr>
        <p:txBody>
          <a:bodyPr/>
          <a:lstStyle/>
          <a:p>
            <a:r>
              <a:rPr lang="fr-FR"/>
              <a:t>Cliquez sur l'icône pour ajouter une image</a:t>
            </a:r>
            <a:endParaRPr lang="id-ID"/>
          </a:p>
        </p:txBody>
      </p:sp>
      <p:sp>
        <p:nvSpPr>
          <p:cNvPr id="10" name="Picture Placeholder 9">
            <a:extLst>
              <a:ext uri="{FF2B5EF4-FFF2-40B4-BE49-F238E27FC236}">
                <a16:creationId xmlns:a16="http://schemas.microsoft.com/office/drawing/2014/main" id="{45BBA405-ED42-4125-AC32-522B54F30E6F}"/>
              </a:ext>
            </a:extLst>
          </p:cNvPr>
          <p:cNvSpPr>
            <a:spLocks noGrp="1"/>
          </p:cNvSpPr>
          <p:nvPr>
            <p:ph type="pic" sz="quarter" idx="10"/>
          </p:nvPr>
        </p:nvSpPr>
        <p:spPr>
          <a:xfrm>
            <a:off x="530269" y="1682459"/>
            <a:ext cx="1570973" cy="1603810"/>
          </a:xfrm>
          <a:custGeom>
            <a:avLst/>
            <a:gdLst>
              <a:gd name="connsiteX0" fmla="*/ 15057 w 2094631"/>
              <a:gd name="connsiteY0" fmla="*/ 0 h 2138413"/>
              <a:gd name="connsiteX1" fmla="*/ 2094631 w 2094631"/>
              <a:gd name="connsiteY1" fmla="*/ 2079574 h 2138413"/>
              <a:gd name="connsiteX2" fmla="*/ 2091660 w 2094631"/>
              <a:gd name="connsiteY2" fmla="*/ 2138413 h 2138413"/>
              <a:gd name="connsiteX3" fmla="*/ 0 w 2094631"/>
              <a:gd name="connsiteY3" fmla="*/ 2138413 h 2138413"/>
              <a:gd name="connsiteX4" fmla="*/ 0 w 2094631"/>
              <a:gd name="connsiteY4" fmla="*/ 760 h 2138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4631" h="2138413">
                <a:moveTo>
                  <a:pt x="15057" y="0"/>
                </a:moveTo>
                <a:cubicBezTo>
                  <a:pt x="1163574" y="0"/>
                  <a:pt x="2094631" y="931057"/>
                  <a:pt x="2094631" y="2079574"/>
                </a:cubicBezTo>
                <a:lnTo>
                  <a:pt x="2091660" y="2138413"/>
                </a:lnTo>
                <a:lnTo>
                  <a:pt x="0" y="2138413"/>
                </a:lnTo>
                <a:lnTo>
                  <a:pt x="0" y="760"/>
                </a:lnTo>
                <a:close/>
              </a:path>
            </a:pathLst>
          </a:custGeom>
        </p:spPr>
        <p:txBody>
          <a:bodyPr wrap="square">
            <a:noAutofit/>
          </a:bodyPr>
          <a:lstStyle/>
          <a:p>
            <a:r>
              <a:rPr lang="fr-FR"/>
              <a:t>Cliquez sur l'icône pour ajouter une image</a:t>
            </a:r>
            <a:endParaRPr lang="id-ID"/>
          </a:p>
        </p:txBody>
      </p:sp>
      <p:sp>
        <p:nvSpPr>
          <p:cNvPr id="16" name="Picture Placeholder 15">
            <a:extLst>
              <a:ext uri="{FF2B5EF4-FFF2-40B4-BE49-F238E27FC236}">
                <a16:creationId xmlns:a16="http://schemas.microsoft.com/office/drawing/2014/main" id="{425620EF-406E-4CF0-8084-8D5E7FDD830A}"/>
              </a:ext>
            </a:extLst>
          </p:cNvPr>
          <p:cNvSpPr>
            <a:spLocks noGrp="1"/>
          </p:cNvSpPr>
          <p:nvPr>
            <p:ph type="pic" sz="quarter" idx="13"/>
          </p:nvPr>
        </p:nvSpPr>
        <p:spPr>
          <a:xfrm>
            <a:off x="2101243" y="3286268"/>
            <a:ext cx="1570973" cy="1603810"/>
          </a:xfrm>
          <a:custGeom>
            <a:avLst/>
            <a:gdLst>
              <a:gd name="connsiteX0" fmla="*/ 2971 w 2094631"/>
              <a:gd name="connsiteY0" fmla="*/ 0 h 2138413"/>
              <a:gd name="connsiteX1" fmla="*/ 2094631 w 2094631"/>
              <a:gd name="connsiteY1" fmla="*/ 0 h 2138413"/>
              <a:gd name="connsiteX2" fmla="*/ 2094631 w 2094631"/>
              <a:gd name="connsiteY2" fmla="*/ 2137653 h 2138413"/>
              <a:gd name="connsiteX3" fmla="*/ 2079574 w 2094631"/>
              <a:gd name="connsiteY3" fmla="*/ 2138413 h 2138413"/>
              <a:gd name="connsiteX4" fmla="*/ 0 w 2094631"/>
              <a:gd name="connsiteY4" fmla="*/ 58839 h 2138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4631" h="2138413">
                <a:moveTo>
                  <a:pt x="2971" y="0"/>
                </a:moveTo>
                <a:lnTo>
                  <a:pt x="2094631" y="0"/>
                </a:lnTo>
                <a:lnTo>
                  <a:pt x="2094631" y="2137653"/>
                </a:lnTo>
                <a:lnTo>
                  <a:pt x="2079574" y="2138413"/>
                </a:lnTo>
                <a:cubicBezTo>
                  <a:pt x="931057" y="2138413"/>
                  <a:pt x="0" y="1207356"/>
                  <a:pt x="0" y="58839"/>
                </a:cubicBezTo>
                <a:close/>
              </a:path>
            </a:pathLst>
          </a:custGeom>
        </p:spPr>
        <p:txBody>
          <a:bodyPr wrap="square">
            <a:noAutofit/>
          </a:bodyPr>
          <a:lstStyle/>
          <a:p>
            <a:r>
              <a:rPr lang="fr-FR"/>
              <a:t>Cliquez sur l'icône pour ajouter une image</a:t>
            </a:r>
            <a:endParaRPr lang="id-ID" dirty="0"/>
          </a:p>
        </p:txBody>
      </p:sp>
    </p:spTree>
    <p:extLst>
      <p:ext uri="{BB962C8B-B14F-4D97-AF65-F5344CB8AC3E}">
        <p14:creationId xmlns:p14="http://schemas.microsoft.com/office/powerpoint/2010/main" val="2158262806"/>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6D01EAD-F1DD-3BD1-4367-7914716F4D54}"/>
              </a:ext>
            </a:extLst>
          </p:cNvPr>
          <p:cNvSpPr>
            <a:spLocks noGrp="1"/>
          </p:cNvSpPr>
          <p:nvPr>
            <p:ph type="ctrTitle"/>
          </p:nvPr>
        </p:nvSpPr>
        <p:spPr>
          <a:xfrm>
            <a:off x="1143000" y="841772"/>
            <a:ext cx="6858000" cy="1790700"/>
          </a:xfrm>
        </p:spPr>
        <p:txBody>
          <a:bodyPr anchor="b"/>
          <a:lstStyle>
            <a:lvl1pPr algn="ctr">
              <a:defRPr sz="4500"/>
            </a:lvl1pPr>
          </a:lstStyle>
          <a:p>
            <a:r>
              <a:rPr lang="fr-FR"/>
              <a:t>Modifiez le style du titre</a:t>
            </a:r>
          </a:p>
        </p:txBody>
      </p:sp>
      <p:sp>
        <p:nvSpPr>
          <p:cNvPr id="3" name="Sous-titre 2">
            <a:extLst>
              <a:ext uri="{FF2B5EF4-FFF2-40B4-BE49-F238E27FC236}">
                <a16:creationId xmlns:a16="http://schemas.microsoft.com/office/drawing/2014/main" id="{3554BA5B-8B03-F0BA-200D-34578B637120}"/>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B3CF3CDF-0A05-329A-4A5E-3D73801D1EE5}"/>
              </a:ext>
            </a:extLst>
          </p:cNvPr>
          <p:cNvSpPr>
            <a:spLocks noGrp="1"/>
          </p:cNvSpPr>
          <p:nvPr>
            <p:ph type="dt" sz="half" idx="10"/>
          </p:nvPr>
        </p:nvSpPr>
        <p:spPr/>
        <p:txBody>
          <a:bodyPr/>
          <a:lstStyle/>
          <a:p>
            <a:fld id="{51D488D0-80CD-C748-A467-4FE1F983E9D8}" type="datetimeFigureOut">
              <a:rPr lang="fr-FR" smtClean="0"/>
              <a:t>23/06/2023</a:t>
            </a:fld>
            <a:endParaRPr lang="fr-FR"/>
          </a:p>
        </p:txBody>
      </p:sp>
      <p:sp>
        <p:nvSpPr>
          <p:cNvPr id="5" name="Espace réservé du pied de page 4">
            <a:extLst>
              <a:ext uri="{FF2B5EF4-FFF2-40B4-BE49-F238E27FC236}">
                <a16:creationId xmlns:a16="http://schemas.microsoft.com/office/drawing/2014/main" id="{C84A08F4-1892-A145-BFF4-E3BF58988A48}"/>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EC98663D-0413-CB9D-CE27-88AC68A2F01A}"/>
              </a:ext>
            </a:extLst>
          </p:cNvPr>
          <p:cNvSpPr>
            <a:spLocks noGrp="1"/>
          </p:cNvSpPr>
          <p:nvPr>
            <p:ph type="sldNum" sz="quarter" idx="12"/>
          </p:nvPr>
        </p:nvSpPr>
        <p:spPr/>
        <p:txBody>
          <a:bodyPr/>
          <a:lstStyle/>
          <a:p>
            <a:fld id="{91257ED1-948F-2B4B-8A8A-03E5F2FEF762}" type="slidenum">
              <a:rPr lang="fr-FR" smtClean="0"/>
              <a:t>‹N°›</a:t>
            </a:fld>
            <a:endParaRPr lang="fr-FR"/>
          </a:p>
        </p:txBody>
      </p:sp>
    </p:spTree>
    <p:extLst>
      <p:ext uri="{BB962C8B-B14F-4D97-AF65-F5344CB8AC3E}">
        <p14:creationId xmlns:p14="http://schemas.microsoft.com/office/powerpoint/2010/main" val="30119095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4D76F6F-75B1-F2FF-FD4B-4934E0C49B73}"/>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B9E9FA3D-A084-7F1E-75A1-DA3BEA94B2A8}"/>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0EC3E371-53CA-BEAC-0AB6-B57F66877276}"/>
              </a:ext>
            </a:extLst>
          </p:cNvPr>
          <p:cNvSpPr>
            <a:spLocks noGrp="1"/>
          </p:cNvSpPr>
          <p:nvPr>
            <p:ph type="dt" sz="half" idx="10"/>
          </p:nvPr>
        </p:nvSpPr>
        <p:spPr/>
        <p:txBody>
          <a:bodyPr/>
          <a:lstStyle/>
          <a:p>
            <a:fld id="{51D488D0-80CD-C748-A467-4FE1F983E9D8}" type="datetimeFigureOut">
              <a:rPr lang="fr-FR" smtClean="0"/>
              <a:t>23/06/2023</a:t>
            </a:fld>
            <a:endParaRPr lang="fr-FR"/>
          </a:p>
        </p:txBody>
      </p:sp>
      <p:sp>
        <p:nvSpPr>
          <p:cNvPr id="5" name="Espace réservé du pied de page 4">
            <a:extLst>
              <a:ext uri="{FF2B5EF4-FFF2-40B4-BE49-F238E27FC236}">
                <a16:creationId xmlns:a16="http://schemas.microsoft.com/office/drawing/2014/main" id="{E14F3BCF-FAAB-0D9C-1584-2B0C24CB04AF}"/>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1F45B549-C771-BF4B-0977-FAB2E1A51789}"/>
              </a:ext>
            </a:extLst>
          </p:cNvPr>
          <p:cNvSpPr>
            <a:spLocks noGrp="1"/>
          </p:cNvSpPr>
          <p:nvPr>
            <p:ph type="sldNum" sz="quarter" idx="12"/>
          </p:nvPr>
        </p:nvSpPr>
        <p:spPr/>
        <p:txBody>
          <a:bodyPr/>
          <a:lstStyle/>
          <a:p>
            <a:fld id="{91257ED1-948F-2B4B-8A8A-03E5F2FEF762}" type="slidenum">
              <a:rPr lang="fr-FR" smtClean="0"/>
              <a:t>‹N°›</a:t>
            </a:fld>
            <a:endParaRPr lang="fr-FR"/>
          </a:p>
        </p:txBody>
      </p:sp>
    </p:spTree>
    <p:extLst>
      <p:ext uri="{BB962C8B-B14F-4D97-AF65-F5344CB8AC3E}">
        <p14:creationId xmlns:p14="http://schemas.microsoft.com/office/powerpoint/2010/main" val="4286934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919DED-B61A-7331-D2CA-B95DA16E34A2}"/>
              </a:ext>
            </a:extLst>
          </p:cNvPr>
          <p:cNvSpPr>
            <a:spLocks noGrp="1"/>
          </p:cNvSpPr>
          <p:nvPr>
            <p:ph type="title"/>
          </p:nvPr>
        </p:nvSpPr>
        <p:spPr>
          <a:xfrm>
            <a:off x="623888" y="1282304"/>
            <a:ext cx="7886700" cy="2139553"/>
          </a:xfrm>
        </p:spPr>
        <p:txBody>
          <a:bodyPr anchor="b"/>
          <a:lstStyle>
            <a:lvl1pPr>
              <a:defRPr sz="4500"/>
            </a:lvl1pPr>
          </a:lstStyle>
          <a:p>
            <a:r>
              <a:rPr lang="fr-FR"/>
              <a:t>Modifiez le style du titre</a:t>
            </a:r>
          </a:p>
        </p:txBody>
      </p:sp>
      <p:sp>
        <p:nvSpPr>
          <p:cNvPr id="3" name="Espace réservé du texte 2">
            <a:extLst>
              <a:ext uri="{FF2B5EF4-FFF2-40B4-BE49-F238E27FC236}">
                <a16:creationId xmlns:a16="http://schemas.microsoft.com/office/drawing/2014/main" id="{68211160-6583-386E-EA05-E924B7042555}"/>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7FD8E127-E8D4-2285-48E0-B7DEB0A0B34E}"/>
              </a:ext>
            </a:extLst>
          </p:cNvPr>
          <p:cNvSpPr>
            <a:spLocks noGrp="1"/>
          </p:cNvSpPr>
          <p:nvPr>
            <p:ph type="dt" sz="half" idx="10"/>
          </p:nvPr>
        </p:nvSpPr>
        <p:spPr/>
        <p:txBody>
          <a:bodyPr/>
          <a:lstStyle/>
          <a:p>
            <a:fld id="{51D488D0-80CD-C748-A467-4FE1F983E9D8}" type="datetimeFigureOut">
              <a:rPr lang="fr-FR" smtClean="0"/>
              <a:t>23/06/2023</a:t>
            </a:fld>
            <a:endParaRPr lang="fr-FR"/>
          </a:p>
        </p:txBody>
      </p:sp>
      <p:sp>
        <p:nvSpPr>
          <p:cNvPr id="5" name="Espace réservé du pied de page 4">
            <a:extLst>
              <a:ext uri="{FF2B5EF4-FFF2-40B4-BE49-F238E27FC236}">
                <a16:creationId xmlns:a16="http://schemas.microsoft.com/office/drawing/2014/main" id="{EA9341FE-9AA2-156B-1532-880729CBB03E}"/>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DCDF15BE-0293-D202-D167-B11F556C1086}"/>
              </a:ext>
            </a:extLst>
          </p:cNvPr>
          <p:cNvSpPr>
            <a:spLocks noGrp="1"/>
          </p:cNvSpPr>
          <p:nvPr>
            <p:ph type="sldNum" sz="quarter" idx="12"/>
          </p:nvPr>
        </p:nvSpPr>
        <p:spPr/>
        <p:txBody>
          <a:bodyPr/>
          <a:lstStyle/>
          <a:p>
            <a:fld id="{91257ED1-948F-2B4B-8A8A-03E5F2FEF762}" type="slidenum">
              <a:rPr lang="fr-FR" smtClean="0"/>
              <a:t>‹N°›</a:t>
            </a:fld>
            <a:endParaRPr lang="fr-FR"/>
          </a:p>
        </p:txBody>
      </p:sp>
    </p:spTree>
    <p:extLst>
      <p:ext uri="{BB962C8B-B14F-4D97-AF65-F5344CB8AC3E}">
        <p14:creationId xmlns:p14="http://schemas.microsoft.com/office/powerpoint/2010/main" val="41115969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9E7AE09-9E6D-BB51-8697-35AD5C95D27F}"/>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BA1294D0-E68C-106F-E4E3-1E364355D4E1}"/>
              </a:ext>
            </a:extLst>
          </p:cNvPr>
          <p:cNvSpPr>
            <a:spLocks noGrp="1"/>
          </p:cNvSpPr>
          <p:nvPr>
            <p:ph sz="half" idx="1"/>
          </p:nvPr>
        </p:nvSpPr>
        <p:spPr>
          <a:xfrm>
            <a:off x="628650" y="1369219"/>
            <a:ext cx="3886200" cy="3263504"/>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BD8425B6-353B-3186-2B3B-09DEBBD39022}"/>
              </a:ext>
            </a:extLst>
          </p:cNvPr>
          <p:cNvSpPr>
            <a:spLocks noGrp="1"/>
          </p:cNvSpPr>
          <p:nvPr>
            <p:ph sz="half" idx="2"/>
          </p:nvPr>
        </p:nvSpPr>
        <p:spPr>
          <a:xfrm>
            <a:off x="4629150" y="1369219"/>
            <a:ext cx="3886200" cy="3263504"/>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21ED1C43-16EA-472E-C912-D31AE28969B5}"/>
              </a:ext>
            </a:extLst>
          </p:cNvPr>
          <p:cNvSpPr>
            <a:spLocks noGrp="1"/>
          </p:cNvSpPr>
          <p:nvPr>
            <p:ph type="dt" sz="half" idx="10"/>
          </p:nvPr>
        </p:nvSpPr>
        <p:spPr/>
        <p:txBody>
          <a:bodyPr/>
          <a:lstStyle/>
          <a:p>
            <a:fld id="{51D488D0-80CD-C748-A467-4FE1F983E9D8}" type="datetimeFigureOut">
              <a:rPr lang="fr-FR" smtClean="0"/>
              <a:t>23/06/2023</a:t>
            </a:fld>
            <a:endParaRPr lang="fr-FR"/>
          </a:p>
        </p:txBody>
      </p:sp>
      <p:sp>
        <p:nvSpPr>
          <p:cNvPr id="6" name="Espace réservé du pied de page 5">
            <a:extLst>
              <a:ext uri="{FF2B5EF4-FFF2-40B4-BE49-F238E27FC236}">
                <a16:creationId xmlns:a16="http://schemas.microsoft.com/office/drawing/2014/main" id="{3F6E4A01-5B6D-0C44-0C16-CAB1FEA139DA}"/>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B2ACC034-8993-C58D-F849-8C4CDFF570E9}"/>
              </a:ext>
            </a:extLst>
          </p:cNvPr>
          <p:cNvSpPr>
            <a:spLocks noGrp="1"/>
          </p:cNvSpPr>
          <p:nvPr>
            <p:ph type="sldNum" sz="quarter" idx="12"/>
          </p:nvPr>
        </p:nvSpPr>
        <p:spPr/>
        <p:txBody>
          <a:bodyPr/>
          <a:lstStyle/>
          <a:p>
            <a:fld id="{91257ED1-948F-2B4B-8A8A-03E5F2FEF762}" type="slidenum">
              <a:rPr lang="fr-FR" smtClean="0"/>
              <a:t>‹N°›</a:t>
            </a:fld>
            <a:endParaRPr lang="fr-FR"/>
          </a:p>
        </p:txBody>
      </p:sp>
    </p:spTree>
    <p:extLst>
      <p:ext uri="{BB962C8B-B14F-4D97-AF65-F5344CB8AC3E}">
        <p14:creationId xmlns:p14="http://schemas.microsoft.com/office/powerpoint/2010/main" val="37449592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C61E8B6-8D47-7922-8DC4-A636AB9D22E1}"/>
              </a:ext>
            </a:extLst>
          </p:cNvPr>
          <p:cNvSpPr>
            <a:spLocks noGrp="1"/>
          </p:cNvSpPr>
          <p:nvPr>
            <p:ph type="title"/>
          </p:nvPr>
        </p:nvSpPr>
        <p:spPr>
          <a:xfrm>
            <a:off x="629841" y="273844"/>
            <a:ext cx="7886700" cy="994172"/>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80A4889A-551B-7EA0-A3A2-9CCDF7B1887D}"/>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073D1CB0-6446-BAF9-5A3A-83E5109CB29C}"/>
              </a:ext>
            </a:extLst>
          </p:cNvPr>
          <p:cNvSpPr>
            <a:spLocks noGrp="1"/>
          </p:cNvSpPr>
          <p:nvPr>
            <p:ph sz="half" idx="2"/>
          </p:nvPr>
        </p:nvSpPr>
        <p:spPr>
          <a:xfrm>
            <a:off x="629842" y="1878806"/>
            <a:ext cx="3868340" cy="2763441"/>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AE60022F-C468-82EC-284D-241911D74DF9}"/>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49DB74F2-AB0B-66FD-298D-E014F218137B}"/>
              </a:ext>
            </a:extLst>
          </p:cNvPr>
          <p:cNvSpPr>
            <a:spLocks noGrp="1"/>
          </p:cNvSpPr>
          <p:nvPr>
            <p:ph sz="quarter" idx="4"/>
          </p:nvPr>
        </p:nvSpPr>
        <p:spPr>
          <a:xfrm>
            <a:off x="4629150" y="1878806"/>
            <a:ext cx="3887391" cy="2763441"/>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6B20856B-8B64-9743-66BC-E258B5E2B408}"/>
              </a:ext>
            </a:extLst>
          </p:cNvPr>
          <p:cNvSpPr>
            <a:spLocks noGrp="1"/>
          </p:cNvSpPr>
          <p:nvPr>
            <p:ph type="dt" sz="half" idx="10"/>
          </p:nvPr>
        </p:nvSpPr>
        <p:spPr/>
        <p:txBody>
          <a:bodyPr/>
          <a:lstStyle/>
          <a:p>
            <a:fld id="{51D488D0-80CD-C748-A467-4FE1F983E9D8}" type="datetimeFigureOut">
              <a:rPr lang="fr-FR" smtClean="0"/>
              <a:t>23/06/2023</a:t>
            </a:fld>
            <a:endParaRPr lang="fr-FR"/>
          </a:p>
        </p:txBody>
      </p:sp>
      <p:sp>
        <p:nvSpPr>
          <p:cNvPr id="8" name="Espace réservé du pied de page 7">
            <a:extLst>
              <a:ext uri="{FF2B5EF4-FFF2-40B4-BE49-F238E27FC236}">
                <a16:creationId xmlns:a16="http://schemas.microsoft.com/office/drawing/2014/main" id="{049EBACA-FA25-EECA-BA9F-54C1E94F8F16}"/>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4F1B0B84-9A9F-57B0-1C70-1D93B7528B70}"/>
              </a:ext>
            </a:extLst>
          </p:cNvPr>
          <p:cNvSpPr>
            <a:spLocks noGrp="1"/>
          </p:cNvSpPr>
          <p:nvPr>
            <p:ph type="sldNum" sz="quarter" idx="12"/>
          </p:nvPr>
        </p:nvSpPr>
        <p:spPr/>
        <p:txBody>
          <a:bodyPr/>
          <a:lstStyle/>
          <a:p>
            <a:fld id="{91257ED1-948F-2B4B-8A8A-03E5F2FEF762}" type="slidenum">
              <a:rPr lang="fr-FR" smtClean="0"/>
              <a:t>‹N°›</a:t>
            </a:fld>
            <a:endParaRPr lang="fr-FR"/>
          </a:p>
        </p:txBody>
      </p:sp>
    </p:spTree>
    <p:extLst>
      <p:ext uri="{BB962C8B-B14F-4D97-AF65-F5344CB8AC3E}">
        <p14:creationId xmlns:p14="http://schemas.microsoft.com/office/powerpoint/2010/main" val="23999161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0A42CF3-97F0-53C2-122B-9B36583EDEF3}"/>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E224444D-0F67-D79F-E67B-8119CAB15179}"/>
              </a:ext>
            </a:extLst>
          </p:cNvPr>
          <p:cNvSpPr>
            <a:spLocks noGrp="1"/>
          </p:cNvSpPr>
          <p:nvPr>
            <p:ph type="dt" sz="half" idx="10"/>
          </p:nvPr>
        </p:nvSpPr>
        <p:spPr/>
        <p:txBody>
          <a:bodyPr/>
          <a:lstStyle/>
          <a:p>
            <a:fld id="{51D488D0-80CD-C748-A467-4FE1F983E9D8}" type="datetimeFigureOut">
              <a:rPr lang="fr-FR" smtClean="0"/>
              <a:t>23/06/2023</a:t>
            </a:fld>
            <a:endParaRPr lang="fr-FR"/>
          </a:p>
        </p:txBody>
      </p:sp>
      <p:sp>
        <p:nvSpPr>
          <p:cNvPr id="4" name="Espace réservé du pied de page 3">
            <a:extLst>
              <a:ext uri="{FF2B5EF4-FFF2-40B4-BE49-F238E27FC236}">
                <a16:creationId xmlns:a16="http://schemas.microsoft.com/office/drawing/2014/main" id="{BBD7CDC0-3267-5B38-25F7-52FE32FCC109}"/>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962D0E05-6D62-995B-F291-23B8B7B7F44E}"/>
              </a:ext>
            </a:extLst>
          </p:cNvPr>
          <p:cNvSpPr>
            <a:spLocks noGrp="1"/>
          </p:cNvSpPr>
          <p:nvPr>
            <p:ph type="sldNum" sz="quarter" idx="12"/>
          </p:nvPr>
        </p:nvSpPr>
        <p:spPr/>
        <p:txBody>
          <a:bodyPr/>
          <a:lstStyle/>
          <a:p>
            <a:fld id="{91257ED1-948F-2B4B-8A8A-03E5F2FEF762}" type="slidenum">
              <a:rPr lang="fr-FR" smtClean="0"/>
              <a:t>‹N°›</a:t>
            </a:fld>
            <a:endParaRPr lang="fr-FR"/>
          </a:p>
        </p:txBody>
      </p:sp>
    </p:spTree>
    <p:extLst>
      <p:ext uri="{BB962C8B-B14F-4D97-AF65-F5344CB8AC3E}">
        <p14:creationId xmlns:p14="http://schemas.microsoft.com/office/powerpoint/2010/main" val="40715720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6CB57858-5C97-412A-81B0-15D0CB07C35B}" type="datetimeFigureOut">
              <a:rPr lang="fr-FR" smtClean="0"/>
              <a:t>23/06/2023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B2FFF1E7-EA29-4A8B-94B8-F4ECDE9C4BE5}" type="slidenum">
              <a:rPr lang="fr-FR" smtClean="0"/>
              <a:t>‹N°›</a:t>
            </a:fld>
            <a:endParaRPr lang="fr-FR"/>
          </a:p>
        </p:txBody>
      </p:sp>
    </p:spTree>
    <p:extLst>
      <p:ext uri="{BB962C8B-B14F-4D97-AF65-F5344CB8AC3E}">
        <p14:creationId xmlns:p14="http://schemas.microsoft.com/office/powerpoint/2010/main" val="24166848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9068BCF4-F237-E5B7-A036-B763418ABDCE}"/>
              </a:ext>
            </a:extLst>
          </p:cNvPr>
          <p:cNvSpPr>
            <a:spLocks noGrp="1"/>
          </p:cNvSpPr>
          <p:nvPr>
            <p:ph type="dt" sz="half" idx="10"/>
          </p:nvPr>
        </p:nvSpPr>
        <p:spPr/>
        <p:txBody>
          <a:bodyPr/>
          <a:lstStyle/>
          <a:p>
            <a:fld id="{51D488D0-80CD-C748-A467-4FE1F983E9D8}" type="datetimeFigureOut">
              <a:rPr lang="fr-FR" smtClean="0"/>
              <a:t>23/06/2023</a:t>
            </a:fld>
            <a:endParaRPr lang="fr-FR"/>
          </a:p>
        </p:txBody>
      </p:sp>
      <p:sp>
        <p:nvSpPr>
          <p:cNvPr id="3" name="Espace réservé du pied de page 2">
            <a:extLst>
              <a:ext uri="{FF2B5EF4-FFF2-40B4-BE49-F238E27FC236}">
                <a16:creationId xmlns:a16="http://schemas.microsoft.com/office/drawing/2014/main" id="{8C4045DA-D7D8-3F88-C9CD-53A83A1BE962}"/>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B43E1FD5-6B7F-0631-5D6A-B5CE14EA917C}"/>
              </a:ext>
            </a:extLst>
          </p:cNvPr>
          <p:cNvSpPr>
            <a:spLocks noGrp="1"/>
          </p:cNvSpPr>
          <p:nvPr>
            <p:ph type="sldNum" sz="quarter" idx="12"/>
          </p:nvPr>
        </p:nvSpPr>
        <p:spPr/>
        <p:txBody>
          <a:bodyPr/>
          <a:lstStyle/>
          <a:p>
            <a:fld id="{91257ED1-948F-2B4B-8A8A-03E5F2FEF762}" type="slidenum">
              <a:rPr lang="fr-FR" smtClean="0"/>
              <a:t>‹N°›</a:t>
            </a:fld>
            <a:endParaRPr lang="fr-FR"/>
          </a:p>
        </p:txBody>
      </p:sp>
    </p:spTree>
    <p:extLst>
      <p:ext uri="{BB962C8B-B14F-4D97-AF65-F5344CB8AC3E}">
        <p14:creationId xmlns:p14="http://schemas.microsoft.com/office/powerpoint/2010/main" val="25510680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7D6ECC4-8394-85AD-D965-83F9712D9DEB}"/>
              </a:ext>
            </a:extLst>
          </p:cNvPr>
          <p:cNvSpPr>
            <a:spLocks noGrp="1"/>
          </p:cNvSpPr>
          <p:nvPr>
            <p:ph type="title"/>
          </p:nvPr>
        </p:nvSpPr>
        <p:spPr>
          <a:xfrm>
            <a:off x="629841" y="342900"/>
            <a:ext cx="2949178" cy="1200150"/>
          </a:xfrm>
        </p:spPr>
        <p:txBody>
          <a:bodyPr anchor="b"/>
          <a:lstStyle>
            <a:lvl1pPr>
              <a:defRPr sz="2400"/>
            </a:lvl1pPr>
          </a:lstStyle>
          <a:p>
            <a:r>
              <a:rPr lang="fr-FR"/>
              <a:t>Modifiez le style du titre</a:t>
            </a:r>
          </a:p>
        </p:txBody>
      </p:sp>
      <p:sp>
        <p:nvSpPr>
          <p:cNvPr id="3" name="Espace réservé du contenu 2">
            <a:extLst>
              <a:ext uri="{FF2B5EF4-FFF2-40B4-BE49-F238E27FC236}">
                <a16:creationId xmlns:a16="http://schemas.microsoft.com/office/drawing/2014/main" id="{36B24D06-5327-E45F-9F9E-BD213ED6C1B8}"/>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24FFA694-6618-498A-84EF-1CC47D90B33C}"/>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5324C956-7F66-4505-145A-974EB6938382}"/>
              </a:ext>
            </a:extLst>
          </p:cNvPr>
          <p:cNvSpPr>
            <a:spLocks noGrp="1"/>
          </p:cNvSpPr>
          <p:nvPr>
            <p:ph type="dt" sz="half" idx="10"/>
          </p:nvPr>
        </p:nvSpPr>
        <p:spPr/>
        <p:txBody>
          <a:bodyPr/>
          <a:lstStyle/>
          <a:p>
            <a:fld id="{51D488D0-80CD-C748-A467-4FE1F983E9D8}" type="datetimeFigureOut">
              <a:rPr lang="fr-FR" smtClean="0"/>
              <a:t>23/06/2023</a:t>
            </a:fld>
            <a:endParaRPr lang="fr-FR"/>
          </a:p>
        </p:txBody>
      </p:sp>
      <p:sp>
        <p:nvSpPr>
          <p:cNvPr id="6" name="Espace réservé du pied de page 5">
            <a:extLst>
              <a:ext uri="{FF2B5EF4-FFF2-40B4-BE49-F238E27FC236}">
                <a16:creationId xmlns:a16="http://schemas.microsoft.com/office/drawing/2014/main" id="{B686FE43-69C8-F2B8-F282-B0E72CBFCEDC}"/>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875C9500-ADE5-71DC-3A0E-D05D4A04BE95}"/>
              </a:ext>
            </a:extLst>
          </p:cNvPr>
          <p:cNvSpPr>
            <a:spLocks noGrp="1"/>
          </p:cNvSpPr>
          <p:nvPr>
            <p:ph type="sldNum" sz="quarter" idx="12"/>
          </p:nvPr>
        </p:nvSpPr>
        <p:spPr/>
        <p:txBody>
          <a:bodyPr/>
          <a:lstStyle/>
          <a:p>
            <a:fld id="{91257ED1-948F-2B4B-8A8A-03E5F2FEF762}" type="slidenum">
              <a:rPr lang="fr-FR" smtClean="0"/>
              <a:t>‹N°›</a:t>
            </a:fld>
            <a:endParaRPr lang="fr-FR"/>
          </a:p>
        </p:txBody>
      </p:sp>
    </p:spTree>
    <p:extLst>
      <p:ext uri="{BB962C8B-B14F-4D97-AF65-F5344CB8AC3E}">
        <p14:creationId xmlns:p14="http://schemas.microsoft.com/office/powerpoint/2010/main" val="34069180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7435D02-CBF4-14E8-3C38-76D9FA34B1F0}"/>
              </a:ext>
            </a:extLst>
          </p:cNvPr>
          <p:cNvSpPr>
            <a:spLocks noGrp="1"/>
          </p:cNvSpPr>
          <p:nvPr>
            <p:ph type="title"/>
          </p:nvPr>
        </p:nvSpPr>
        <p:spPr>
          <a:xfrm>
            <a:off x="629841" y="342900"/>
            <a:ext cx="2949178" cy="1200150"/>
          </a:xfrm>
        </p:spPr>
        <p:txBody>
          <a:bodyPr anchor="b"/>
          <a:lstStyle>
            <a:lvl1pPr>
              <a:defRPr sz="2400"/>
            </a:lvl1pPr>
          </a:lstStyle>
          <a:p>
            <a:r>
              <a:rPr lang="fr-FR"/>
              <a:t>Modifiez le style du titre</a:t>
            </a:r>
          </a:p>
        </p:txBody>
      </p:sp>
      <p:sp>
        <p:nvSpPr>
          <p:cNvPr id="3" name="Espace réservé pour une image  2">
            <a:extLst>
              <a:ext uri="{FF2B5EF4-FFF2-40B4-BE49-F238E27FC236}">
                <a16:creationId xmlns:a16="http://schemas.microsoft.com/office/drawing/2014/main" id="{47924790-B71F-DE5E-2FFD-E0AA146F7E29}"/>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fr-FR"/>
          </a:p>
        </p:txBody>
      </p:sp>
      <p:sp>
        <p:nvSpPr>
          <p:cNvPr id="4" name="Espace réservé du texte 3">
            <a:extLst>
              <a:ext uri="{FF2B5EF4-FFF2-40B4-BE49-F238E27FC236}">
                <a16:creationId xmlns:a16="http://schemas.microsoft.com/office/drawing/2014/main" id="{F79BD21B-573C-AD17-904D-1E6980AABD39}"/>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872FBE29-B231-7FEE-15C9-2E898FC695C1}"/>
              </a:ext>
            </a:extLst>
          </p:cNvPr>
          <p:cNvSpPr>
            <a:spLocks noGrp="1"/>
          </p:cNvSpPr>
          <p:nvPr>
            <p:ph type="dt" sz="half" idx="10"/>
          </p:nvPr>
        </p:nvSpPr>
        <p:spPr/>
        <p:txBody>
          <a:bodyPr/>
          <a:lstStyle/>
          <a:p>
            <a:fld id="{51D488D0-80CD-C748-A467-4FE1F983E9D8}" type="datetimeFigureOut">
              <a:rPr lang="fr-FR" smtClean="0"/>
              <a:t>23/06/2023</a:t>
            </a:fld>
            <a:endParaRPr lang="fr-FR"/>
          </a:p>
        </p:txBody>
      </p:sp>
      <p:sp>
        <p:nvSpPr>
          <p:cNvPr id="6" name="Espace réservé du pied de page 5">
            <a:extLst>
              <a:ext uri="{FF2B5EF4-FFF2-40B4-BE49-F238E27FC236}">
                <a16:creationId xmlns:a16="http://schemas.microsoft.com/office/drawing/2014/main" id="{E96DD6AF-BA7B-04D5-407C-F417C703B9E5}"/>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E7E508BB-F30D-D9A7-86A0-5677CC5E1BA4}"/>
              </a:ext>
            </a:extLst>
          </p:cNvPr>
          <p:cNvSpPr>
            <a:spLocks noGrp="1"/>
          </p:cNvSpPr>
          <p:nvPr>
            <p:ph type="sldNum" sz="quarter" idx="12"/>
          </p:nvPr>
        </p:nvSpPr>
        <p:spPr/>
        <p:txBody>
          <a:bodyPr/>
          <a:lstStyle/>
          <a:p>
            <a:fld id="{91257ED1-948F-2B4B-8A8A-03E5F2FEF762}" type="slidenum">
              <a:rPr lang="fr-FR" smtClean="0"/>
              <a:t>‹N°›</a:t>
            </a:fld>
            <a:endParaRPr lang="fr-FR"/>
          </a:p>
        </p:txBody>
      </p:sp>
    </p:spTree>
    <p:extLst>
      <p:ext uri="{BB962C8B-B14F-4D97-AF65-F5344CB8AC3E}">
        <p14:creationId xmlns:p14="http://schemas.microsoft.com/office/powerpoint/2010/main" val="113559007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443094B-311E-3614-D5BB-07F8B4A69B51}"/>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3C0F21F2-917C-3994-A44A-A1D6925C94C4}"/>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37FB4208-F0B1-BB56-2FF1-BB4C3E90B5FF}"/>
              </a:ext>
            </a:extLst>
          </p:cNvPr>
          <p:cNvSpPr>
            <a:spLocks noGrp="1"/>
          </p:cNvSpPr>
          <p:nvPr>
            <p:ph type="dt" sz="half" idx="10"/>
          </p:nvPr>
        </p:nvSpPr>
        <p:spPr/>
        <p:txBody>
          <a:bodyPr/>
          <a:lstStyle/>
          <a:p>
            <a:fld id="{51D488D0-80CD-C748-A467-4FE1F983E9D8}" type="datetimeFigureOut">
              <a:rPr lang="fr-FR" smtClean="0"/>
              <a:t>23/06/2023</a:t>
            </a:fld>
            <a:endParaRPr lang="fr-FR"/>
          </a:p>
        </p:txBody>
      </p:sp>
      <p:sp>
        <p:nvSpPr>
          <p:cNvPr id="5" name="Espace réservé du pied de page 4">
            <a:extLst>
              <a:ext uri="{FF2B5EF4-FFF2-40B4-BE49-F238E27FC236}">
                <a16:creationId xmlns:a16="http://schemas.microsoft.com/office/drawing/2014/main" id="{88065DCA-5C63-DED5-FE50-4B1C2BD82958}"/>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3EFF9A54-F0BE-9B86-6B2D-6CEFE76A6325}"/>
              </a:ext>
            </a:extLst>
          </p:cNvPr>
          <p:cNvSpPr>
            <a:spLocks noGrp="1"/>
          </p:cNvSpPr>
          <p:nvPr>
            <p:ph type="sldNum" sz="quarter" idx="12"/>
          </p:nvPr>
        </p:nvSpPr>
        <p:spPr/>
        <p:txBody>
          <a:bodyPr/>
          <a:lstStyle/>
          <a:p>
            <a:fld id="{91257ED1-948F-2B4B-8A8A-03E5F2FEF762}" type="slidenum">
              <a:rPr lang="fr-FR" smtClean="0"/>
              <a:t>‹N°›</a:t>
            </a:fld>
            <a:endParaRPr lang="fr-FR"/>
          </a:p>
        </p:txBody>
      </p:sp>
    </p:spTree>
    <p:extLst>
      <p:ext uri="{BB962C8B-B14F-4D97-AF65-F5344CB8AC3E}">
        <p14:creationId xmlns:p14="http://schemas.microsoft.com/office/powerpoint/2010/main" val="120555295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51901159-D35B-4D55-FFF9-257F0017AA53}"/>
              </a:ext>
            </a:extLst>
          </p:cNvPr>
          <p:cNvSpPr>
            <a:spLocks noGrp="1"/>
          </p:cNvSpPr>
          <p:nvPr>
            <p:ph type="title" orient="vert"/>
          </p:nvPr>
        </p:nvSpPr>
        <p:spPr>
          <a:xfrm>
            <a:off x="6543675" y="273844"/>
            <a:ext cx="1971675" cy="4358879"/>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190C6BAE-06D0-8E4A-F225-6F2D93CEFC4F}"/>
              </a:ext>
            </a:extLst>
          </p:cNvPr>
          <p:cNvSpPr>
            <a:spLocks noGrp="1"/>
          </p:cNvSpPr>
          <p:nvPr>
            <p:ph type="body" orient="vert" idx="1"/>
          </p:nvPr>
        </p:nvSpPr>
        <p:spPr>
          <a:xfrm>
            <a:off x="628650" y="273844"/>
            <a:ext cx="5800725" cy="4358879"/>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6E90EFF3-D0C1-4E10-0195-D9B53C0E0091}"/>
              </a:ext>
            </a:extLst>
          </p:cNvPr>
          <p:cNvSpPr>
            <a:spLocks noGrp="1"/>
          </p:cNvSpPr>
          <p:nvPr>
            <p:ph type="dt" sz="half" idx="10"/>
          </p:nvPr>
        </p:nvSpPr>
        <p:spPr/>
        <p:txBody>
          <a:bodyPr/>
          <a:lstStyle/>
          <a:p>
            <a:fld id="{51D488D0-80CD-C748-A467-4FE1F983E9D8}" type="datetimeFigureOut">
              <a:rPr lang="fr-FR" smtClean="0"/>
              <a:t>23/06/2023</a:t>
            </a:fld>
            <a:endParaRPr lang="fr-FR"/>
          </a:p>
        </p:txBody>
      </p:sp>
      <p:sp>
        <p:nvSpPr>
          <p:cNvPr id="5" name="Espace réservé du pied de page 4">
            <a:extLst>
              <a:ext uri="{FF2B5EF4-FFF2-40B4-BE49-F238E27FC236}">
                <a16:creationId xmlns:a16="http://schemas.microsoft.com/office/drawing/2014/main" id="{14821A20-F5D8-8A9D-2313-DABC7F835F98}"/>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07F58EC6-C84A-3E6C-8975-D9C75EC23B31}"/>
              </a:ext>
            </a:extLst>
          </p:cNvPr>
          <p:cNvSpPr>
            <a:spLocks noGrp="1"/>
          </p:cNvSpPr>
          <p:nvPr>
            <p:ph type="sldNum" sz="quarter" idx="12"/>
          </p:nvPr>
        </p:nvSpPr>
        <p:spPr/>
        <p:txBody>
          <a:bodyPr/>
          <a:lstStyle/>
          <a:p>
            <a:fld id="{91257ED1-948F-2B4B-8A8A-03E5F2FEF762}" type="slidenum">
              <a:rPr lang="fr-FR" smtClean="0"/>
              <a:t>‹N°›</a:t>
            </a:fld>
            <a:endParaRPr lang="fr-FR"/>
          </a:p>
        </p:txBody>
      </p:sp>
    </p:spTree>
    <p:extLst>
      <p:ext uri="{BB962C8B-B14F-4D97-AF65-F5344CB8AC3E}">
        <p14:creationId xmlns:p14="http://schemas.microsoft.com/office/powerpoint/2010/main" val="780287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3305176"/>
            <a:ext cx="7772400" cy="1021556"/>
          </a:xfrm>
        </p:spPr>
        <p:txBody>
          <a:bodyPr anchor="t"/>
          <a:lstStyle>
            <a:lvl1pPr algn="l">
              <a:defRPr sz="4000" b="1" cap="all"/>
            </a:lvl1pPr>
          </a:lstStyle>
          <a:p>
            <a:r>
              <a:rPr lang="fr-FR"/>
              <a:t>Modifiez le style du titre</a:t>
            </a:r>
          </a:p>
        </p:txBody>
      </p:sp>
      <p:sp>
        <p:nvSpPr>
          <p:cNvPr id="3" name="Espace réservé du texte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Espace réservé de la date 3"/>
          <p:cNvSpPr>
            <a:spLocks noGrp="1"/>
          </p:cNvSpPr>
          <p:nvPr>
            <p:ph type="dt" sz="half" idx="10"/>
          </p:nvPr>
        </p:nvSpPr>
        <p:spPr/>
        <p:txBody>
          <a:bodyPr/>
          <a:lstStyle/>
          <a:p>
            <a:fld id="{6CB57858-5C97-412A-81B0-15D0CB07C35B}" type="datetimeFigureOut">
              <a:rPr lang="fr-FR" smtClean="0"/>
              <a:t>23/06/2023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B2FFF1E7-EA29-4A8B-94B8-F4ECDE9C4BE5}" type="slidenum">
              <a:rPr lang="fr-FR" smtClean="0"/>
              <a:t>‹N°›</a:t>
            </a:fld>
            <a:endParaRPr lang="fr-FR"/>
          </a:p>
        </p:txBody>
      </p:sp>
    </p:spTree>
    <p:extLst>
      <p:ext uri="{BB962C8B-B14F-4D97-AF65-F5344CB8AC3E}">
        <p14:creationId xmlns:p14="http://schemas.microsoft.com/office/powerpoint/2010/main" val="18907570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fld id="{6CB57858-5C97-412A-81B0-15D0CB07C35B}" type="datetimeFigureOut">
              <a:rPr lang="fr-FR" smtClean="0"/>
              <a:t>23/06/2023</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B2FFF1E7-EA29-4A8B-94B8-F4ECDE9C4BE5}" type="slidenum">
              <a:rPr lang="fr-FR" smtClean="0"/>
              <a:t>‹N°›</a:t>
            </a:fld>
            <a:endParaRPr lang="fr-FR"/>
          </a:p>
        </p:txBody>
      </p:sp>
    </p:spTree>
    <p:extLst>
      <p:ext uri="{BB962C8B-B14F-4D97-AF65-F5344CB8AC3E}">
        <p14:creationId xmlns:p14="http://schemas.microsoft.com/office/powerpoint/2010/main" val="26917109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Modifiez le style du titre</a:t>
            </a:r>
          </a:p>
        </p:txBody>
      </p:sp>
      <p:sp>
        <p:nvSpPr>
          <p:cNvPr id="3" name="Espace réservé du texte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45028"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4645028"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fld id="{6CB57858-5C97-412A-81B0-15D0CB07C35B}" type="datetimeFigureOut">
              <a:rPr lang="fr-FR" smtClean="0"/>
              <a:t>23/06/2023</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B2FFF1E7-EA29-4A8B-94B8-F4ECDE9C4BE5}" type="slidenum">
              <a:rPr lang="fr-FR" smtClean="0"/>
              <a:t>‹N°›</a:t>
            </a:fld>
            <a:endParaRPr lang="fr-FR"/>
          </a:p>
        </p:txBody>
      </p:sp>
    </p:spTree>
    <p:extLst>
      <p:ext uri="{BB962C8B-B14F-4D97-AF65-F5344CB8AC3E}">
        <p14:creationId xmlns:p14="http://schemas.microsoft.com/office/powerpoint/2010/main" val="11472656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e la date 2"/>
          <p:cNvSpPr>
            <a:spLocks noGrp="1"/>
          </p:cNvSpPr>
          <p:nvPr>
            <p:ph type="dt" sz="half" idx="10"/>
          </p:nvPr>
        </p:nvSpPr>
        <p:spPr/>
        <p:txBody>
          <a:bodyPr/>
          <a:lstStyle/>
          <a:p>
            <a:fld id="{6CB57858-5C97-412A-81B0-15D0CB07C35B}" type="datetimeFigureOut">
              <a:rPr lang="fr-FR" smtClean="0"/>
              <a:t>23/06/2023</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B2FFF1E7-EA29-4A8B-94B8-F4ECDE9C4BE5}" type="slidenum">
              <a:rPr lang="fr-FR" smtClean="0"/>
              <a:t>‹N°›</a:t>
            </a:fld>
            <a:endParaRPr lang="fr-FR"/>
          </a:p>
        </p:txBody>
      </p:sp>
    </p:spTree>
    <p:extLst>
      <p:ext uri="{BB962C8B-B14F-4D97-AF65-F5344CB8AC3E}">
        <p14:creationId xmlns:p14="http://schemas.microsoft.com/office/powerpoint/2010/main" val="5017770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6CB57858-5C97-412A-81B0-15D0CB07C35B}" type="datetimeFigureOut">
              <a:rPr lang="fr-FR" smtClean="0"/>
              <a:t>23/06/2023</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B2FFF1E7-EA29-4A8B-94B8-F4ECDE9C4BE5}" type="slidenum">
              <a:rPr lang="fr-FR" smtClean="0"/>
              <a:t>‹N°›</a:t>
            </a:fld>
            <a:endParaRPr lang="fr-FR"/>
          </a:p>
        </p:txBody>
      </p:sp>
    </p:spTree>
    <p:extLst>
      <p:ext uri="{BB962C8B-B14F-4D97-AF65-F5344CB8AC3E}">
        <p14:creationId xmlns:p14="http://schemas.microsoft.com/office/powerpoint/2010/main" val="6355452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3" y="204787"/>
            <a:ext cx="3008313" cy="871538"/>
          </a:xfrm>
        </p:spPr>
        <p:txBody>
          <a:bodyPr anchor="b"/>
          <a:lstStyle>
            <a:lvl1pPr algn="l">
              <a:defRPr sz="2000" b="1"/>
            </a:lvl1pPr>
          </a:lstStyle>
          <a:p>
            <a:r>
              <a:rPr lang="fr-FR"/>
              <a:t>Modifiez le style du titre</a:t>
            </a:r>
          </a:p>
        </p:txBody>
      </p:sp>
      <p:sp>
        <p:nvSpPr>
          <p:cNvPr id="3" name="Espace réservé du contenu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457203" y="1076327"/>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fld id="{6CB57858-5C97-412A-81B0-15D0CB07C35B}" type="datetimeFigureOut">
              <a:rPr lang="fr-FR" smtClean="0"/>
              <a:t>23/06/2023</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B2FFF1E7-EA29-4A8B-94B8-F4ECDE9C4BE5}" type="slidenum">
              <a:rPr lang="fr-FR" smtClean="0"/>
              <a:t>‹N°›</a:t>
            </a:fld>
            <a:endParaRPr lang="fr-FR"/>
          </a:p>
        </p:txBody>
      </p:sp>
    </p:spTree>
    <p:extLst>
      <p:ext uri="{BB962C8B-B14F-4D97-AF65-F5344CB8AC3E}">
        <p14:creationId xmlns:p14="http://schemas.microsoft.com/office/powerpoint/2010/main" val="21247905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3600451"/>
            <a:ext cx="5486400" cy="425054"/>
          </a:xfrm>
        </p:spPr>
        <p:txBody>
          <a:bodyPr anchor="b"/>
          <a:lstStyle>
            <a:lvl1pPr algn="l">
              <a:defRPr sz="2000" b="1"/>
            </a:lvl1pPr>
          </a:lstStyle>
          <a:p>
            <a:r>
              <a:rPr lang="fr-FR"/>
              <a:t>Modifiez le style du titre</a:t>
            </a:r>
          </a:p>
        </p:txBody>
      </p:sp>
      <p:sp>
        <p:nvSpPr>
          <p:cNvPr id="3" name="Espace réservé pour une image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p>
        </p:txBody>
      </p:sp>
      <p:sp>
        <p:nvSpPr>
          <p:cNvPr id="4" name="Espace réservé du texte 3"/>
          <p:cNvSpPr>
            <a:spLocks noGrp="1"/>
          </p:cNvSpPr>
          <p:nvPr>
            <p:ph type="body" sz="half" idx="2"/>
          </p:nvPr>
        </p:nvSpPr>
        <p:spPr>
          <a:xfrm>
            <a:off x="1792288" y="4025504"/>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fld id="{6CB57858-5C97-412A-81B0-15D0CB07C35B}" type="datetimeFigureOut">
              <a:rPr lang="fr-FR" smtClean="0"/>
              <a:t>23/06/2023</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B2FFF1E7-EA29-4A8B-94B8-F4ECDE9C4BE5}" type="slidenum">
              <a:rPr lang="fr-FR" smtClean="0"/>
              <a:t>‹N°›</a:t>
            </a:fld>
            <a:endParaRPr lang="fr-FR"/>
          </a:p>
        </p:txBody>
      </p:sp>
    </p:spTree>
    <p:extLst>
      <p:ext uri="{BB962C8B-B14F-4D97-AF65-F5344CB8AC3E}">
        <p14:creationId xmlns:p14="http://schemas.microsoft.com/office/powerpoint/2010/main" val="37123649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6CB57858-5C97-412A-81B0-15D0CB07C35B}" type="datetimeFigureOut">
              <a:rPr lang="fr-FR" smtClean="0"/>
              <a:t>23/06/2023</a:t>
            </a:fld>
            <a:endParaRPr lang="fr-FR"/>
          </a:p>
        </p:txBody>
      </p:sp>
      <p:sp>
        <p:nvSpPr>
          <p:cNvPr id="5" name="Espace réservé du pied de page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B2FFF1E7-EA29-4A8B-94B8-F4ECDE9C4BE5}" type="slidenum">
              <a:rPr lang="fr-FR" smtClean="0"/>
              <a:t>‹N°›</a:t>
            </a:fld>
            <a:endParaRPr lang="fr-FR"/>
          </a:p>
        </p:txBody>
      </p:sp>
    </p:spTree>
    <p:extLst>
      <p:ext uri="{BB962C8B-B14F-4D97-AF65-F5344CB8AC3E}">
        <p14:creationId xmlns:p14="http://schemas.microsoft.com/office/powerpoint/2010/main" val="6604027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1CD25682-2BFF-267F-14BE-632BD09C84D2}"/>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B570531D-E34E-EFD0-E2DE-181859A90800}"/>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E0A4E71B-06C9-44B7-C5BB-11ACCD8B9AA9}"/>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51D488D0-80CD-C748-A467-4FE1F983E9D8}" type="datetimeFigureOut">
              <a:rPr lang="fr-FR" smtClean="0"/>
              <a:t>23/06/2023</a:t>
            </a:fld>
            <a:endParaRPr lang="fr-FR"/>
          </a:p>
        </p:txBody>
      </p:sp>
      <p:sp>
        <p:nvSpPr>
          <p:cNvPr id="5" name="Espace réservé du pied de page 4">
            <a:extLst>
              <a:ext uri="{FF2B5EF4-FFF2-40B4-BE49-F238E27FC236}">
                <a16:creationId xmlns:a16="http://schemas.microsoft.com/office/drawing/2014/main" id="{651E459F-8B56-084B-4691-80EC50153257}"/>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DB2EAF9A-0185-0DD2-A89C-981DE15C54DC}"/>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91257ED1-948F-2B4B-8A8A-03E5F2FEF762}" type="slidenum">
              <a:rPr lang="fr-FR" smtClean="0"/>
              <a:t>‹N°›</a:t>
            </a:fld>
            <a:endParaRPr lang="fr-FR"/>
          </a:p>
        </p:txBody>
      </p:sp>
    </p:spTree>
    <p:extLst>
      <p:ext uri="{BB962C8B-B14F-4D97-AF65-F5344CB8AC3E}">
        <p14:creationId xmlns:p14="http://schemas.microsoft.com/office/powerpoint/2010/main" val="2852949457"/>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101.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102.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03.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04.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05.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06.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1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image" Target="../media/image108.jpeg"/><Relationship Id="rId1" Type="http://schemas.openxmlformats.org/officeDocument/2006/relationships/slideLayout" Target="../slideLayouts/slideLayout2.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112.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12.xml.rels><?xml version="1.0" encoding="UTF-8" standalone="yes"?>
<Relationships xmlns="http://schemas.openxmlformats.org/package/2006/relationships"><Relationship Id="rId8" Type="http://schemas.openxmlformats.org/officeDocument/2006/relationships/diagramLayout" Target="../diagrams/layout5.xml"/><Relationship Id="rId3" Type="http://schemas.openxmlformats.org/officeDocument/2006/relationships/diagramLayout" Target="../diagrams/layout4.xml"/><Relationship Id="rId7" Type="http://schemas.openxmlformats.org/officeDocument/2006/relationships/diagramData" Target="../diagrams/data5.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11" Type="http://schemas.microsoft.com/office/2007/relationships/diagramDrawing" Target="../diagrams/drawing5.xml"/><Relationship Id="rId5" Type="http://schemas.openxmlformats.org/officeDocument/2006/relationships/diagramColors" Target="../diagrams/colors4.xml"/><Relationship Id="rId10" Type="http://schemas.openxmlformats.org/officeDocument/2006/relationships/diagramColors" Target="../diagrams/colors5.xml"/><Relationship Id="rId4" Type="http://schemas.openxmlformats.org/officeDocument/2006/relationships/diagramQuickStyle" Target="../diagrams/quickStyle4.xml"/><Relationship Id="rId9" Type="http://schemas.openxmlformats.org/officeDocument/2006/relationships/diagramQuickStyle" Target="../diagrams/quickStyle5.xml"/></Relationships>
</file>

<file path=ppt/slides/_rels/slide1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5.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8" Type="http://schemas.microsoft.com/office/2007/relationships/diagramDrawing" Target="../diagrams/drawing14.xml"/><Relationship Id="rId13" Type="http://schemas.microsoft.com/office/2007/relationships/diagramDrawing" Target="../diagrams/drawing15.xml"/><Relationship Id="rId3" Type="http://schemas.openxmlformats.org/officeDocument/2006/relationships/image" Target="../media/image112.png"/><Relationship Id="rId7" Type="http://schemas.openxmlformats.org/officeDocument/2006/relationships/diagramColors" Target="../diagrams/colors14.xml"/><Relationship Id="rId12" Type="http://schemas.openxmlformats.org/officeDocument/2006/relationships/diagramColors" Target="../diagrams/colors15.xml"/><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diagramQuickStyle" Target="../diagrams/quickStyle14.xml"/><Relationship Id="rId11" Type="http://schemas.openxmlformats.org/officeDocument/2006/relationships/diagramQuickStyle" Target="../diagrams/quickStyle15.xml"/><Relationship Id="rId5" Type="http://schemas.openxmlformats.org/officeDocument/2006/relationships/diagramLayout" Target="../diagrams/layout14.xml"/><Relationship Id="rId10" Type="http://schemas.openxmlformats.org/officeDocument/2006/relationships/diagramLayout" Target="../diagrams/layout15.xml"/><Relationship Id="rId4" Type="http://schemas.openxmlformats.org/officeDocument/2006/relationships/diagramData" Target="../diagrams/data14.xml"/><Relationship Id="rId9" Type="http://schemas.openxmlformats.org/officeDocument/2006/relationships/diagramData" Target="../diagrams/data15.xml"/></Relationships>
</file>

<file path=ppt/slides/_rels/slide128.xml.rels><?xml version="1.0" encoding="UTF-8" standalone="yes"?>
<Relationships xmlns="http://schemas.openxmlformats.org/package/2006/relationships"><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129.xml.rels><?xml version="1.0" encoding="UTF-8" standalone="yes"?>
<Relationships xmlns="http://schemas.openxmlformats.org/package/2006/relationships"><Relationship Id="rId8" Type="http://schemas.openxmlformats.org/officeDocument/2006/relationships/diagramColors" Target="../diagrams/colors17.xml"/><Relationship Id="rId3" Type="http://schemas.openxmlformats.org/officeDocument/2006/relationships/image" Target="../media/image112.png"/><Relationship Id="rId7" Type="http://schemas.openxmlformats.org/officeDocument/2006/relationships/diagramQuickStyle" Target="../diagrams/quickStyle17.xml"/><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diagramLayout" Target="../diagrams/layout17.xml"/><Relationship Id="rId5" Type="http://schemas.openxmlformats.org/officeDocument/2006/relationships/diagramData" Target="../diagrams/data17.xml"/><Relationship Id="rId4" Type="http://schemas.openxmlformats.org/officeDocument/2006/relationships/image" Target="../media/image113.png"/><Relationship Id="rId9" Type="http://schemas.microsoft.com/office/2007/relationships/diagramDrawing" Target="../diagrams/drawing17.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4.jpe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diagramData" Target="../diagrams/data18.xml"/><Relationship Id="rId7" Type="http://schemas.microsoft.com/office/2007/relationships/diagramDrawing" Target="../diagrams/drawing18.xml"/><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diagramColors" Target="../diagrams/colors18.xml"/><Relationship Id="rId5" Type="http://schemas.openxmlformats.org/officeDocument/2006/relationships/diagramQuickStyle" Target="../diagrams/quickStyle18.xml"/><Relationship Id="rId4" Type="http://schemas.openxmlformats.org/officeDocument/2006/relationships/diagramLayout" Target="../diagrams/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9.jpg"/></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6.xml"/><Relationship Id="rId7" Type="http://schemas.openxmlformats.org/officeDocument/2006/relationships/image" Target="../media/image3.png"/><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hyperlink" Target="http://www.fede.jabuzze.com/wp-content/uploads/2023/05/Bilan-de-competences-Panorama-CIBC.pdf" TargetMode="External"/><Relationship Id="rId5" Type="http://schemas.openxmlformats.org/officeDocument/2006/relationships/hyperlink" Target="http://www.fede.jabuzze.com/wp-content/uploads/2023/05/Bilan-de-competences-Dynamique-CIBC.pdf" TargetMode="External"/><Relationship Id="rId4" Type="http://schemas.openxmlformats.org/officeDocument/2006/relationships/hyperlink" Target="http://www.fede.jabuzze.com/wp-content/uploads/2023/05/Bilan-de-competences-impulsion-CIBC.pdf" TargetMode="External"/></Relationships>
</file>

<file path=ppt/slides/_rels/slide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png"/></Relationships>
</file>

<file path=ppt/slides/_rels/slide3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7.xml"/><Relationship Id="rId7" Type="http://schemas.openxmlformats.org/officeDocument/2006/relationships/image" Target="../media/image3.png"/><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3.jpe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41.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4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4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3.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5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53.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diagramLayout" Target="../diagrams/layout10.xml"/><Relationship Id="rId7" Type="http://schemas.openxmlformats.org/officeDocument/2006/relationships/image" Target="../media/image3.png"/><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6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8.jpeg"/><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59.png"/></Relationships>
</file>

<file path=ppt/slides/_rels/slide6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hyperlink" Target="http://www.fede.jabuzze.com/wp-login.php" TargetMode="External"/></Relationships>
</file>

<file path=ppt/slides/_rels/slide6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67.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5.jpeg"/><Relationship Id="rId7" Type="http://schemas.openxmlformats.org/officeDocument/2006/relationships/image" Target="../media/image66.png"/><Relationship Id="rId2" Type="http://schemas.openxmlformats.org/officeDocument/2006/relationships/image" Target="../media/image64.jpeg"/><Relationship Id="rId1" Type="http://schemas.openxmlformats.org/officeDocument/2006/relationships/slideLayout" Target="../slideLayouts/slideLayout2.xml"/><Relationship Id="rId6" Type="http://schemas.openxmlformats.org/officeDocument/2006/relationships/hyperlink" Target="https://fr.linkedin.com/company/cibc.net" TargetMode="External"/><Relationship Id="rId5" Type="http://schemas.openxmlformats.org/officeDocument/2006/relationships/hyperlink" Target="https://twitter.com/FedNatCibc" TargetMode="External"/><Relationship Id="rId4" Type="http://schemas.openxmlformats.org/officeDocument/2006/relationships/image" Target="../media/image3.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69.jpeg"/></Relationships>
</file>

<file path=ppt/slides/_rels/slide7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hyperlink" Target="mailto:contact@cibc.net" TargetMode="External"/><Relationship Id="rId4" Type="http://schemas.openxmlformats.org/officeDocument/2006/relationships/hyperlink" Target="https://www.uodc.fr/conseil/contenu-video/de-quoi-ont-besoin-les-conseillers-en-accompagnementpour-bien-faire-leur-travail" TargetMode="Externa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75.jpeg"/></Relationships>
</file>

<file path=ppt/slides/_rels/slide79.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78.png"/><Relationship Id="rId4" Type="http://schemas.openxmlformats.org/officeDocument/2006/relationships/image" Target="../media/image77.jpeg"/></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8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82.emf"/><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83.png"/></Relationships>
</file>

<file path=ppt/slides/_rels/slide8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85.png"/></Relationships>
</file>

<file path=ppt/slides/_rels/slide8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9.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90.jpeg"/><Relationship Id="rId4" Type="http://schemas.openxmlformats.org/officeDocument/2006/relationships/image" Target="../media/image89.jpg"/></Relationships>
</file>

<file path=ppt/slides/_rels/slide91.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93.jpg"/></Relationships>
</file>

<file path=ppt/slides/_rels/slide93.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14.xml"/></Relationships>
</file>

<file path=ppt/slides/_rels/slide94.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14.xml"/></Relationships>
</file>

<file path=ppt/slides/_rels/slide95.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14.xml"/></Relationships>
</file>

<file path=ppt/slides/_rels/slide96.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97.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image" Target="../media/image3.png"/><Relationship Id="rId1" Type="http://schemas.openxmlformats.org/officeDocument/2006/relationships/slideLayout" Target="../slideLayouts/slideLayout20.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98.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99.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PLANNER">
            <a:extLst>
              <a:ext uri="{FF2B5EF4-FFF2-40B4-BE49-F238E27FC236}">
                <a16:creationId xmlns:a16="http://schemas.microsoft.com/office/drawing/2014/main" id="{F6AAF181-9F42-48A5-8955-DBC1F0EEE714}"/>
              </a:ext>
            </a:extLst>
          </p:cNvPr>
          <p:cNvSpPr txBox="1"/>
          <p:nvPr/>
        </p:nvSpPr>
        <p:spPr>
          <a:xfrm>
            <a:off x="4312111" y="2325701"/>
            <a:ext cx="3764714" cy="493777"/>
          </a:xfrm>
          <a:prstGeom prst="rect">
            <a:avLst/>
          </a:prstGeom>
          <a:ln w="12700">
            <a:miter lim="400000"/>
          </a:ln>
          <a:extLst>
            <a:ext uri="{C572A759-6A51-4108-AA02-DFA0A04FC94B}">
              <ma14:wrappingTextBoxFlag xmlns:ma14="http://schemas.microsoft.com/office/mac/drawingml/2011/main" xmlns="" val="1"/>
            </a:ext>
          </a:extLst>
        </p:spPr>
        <p:txBody>
          <a:bodyPr lIns="31121" tIns="31121" rIns="31121" bIns="31121"/>
          <a:lstStyle>
            <a:lvl1pPr>
              <a:defRPr sz="11500" spc="919">
                <a:solidFill>
                  <a:srgbClr val="FFFFFF"/>
                </a:solidFill>
              </a:defRPr>
            </a:lvl1pPr>
          </a:lstStyle>
          <a:p>
            <a:endParaRPr sz="5000" b="1" spc="0" dirty="0">
              <a:solidFill>
                <a:schemeClr val="bg1"/>
              </a:solidFill>
              <a:latin typeface="DINPro-Bold" pitchFamily="34" charset="0"/>
              <a:ea typeface="Raleway 볼드체" charset="0"/>
              <a:cs typeface="Times New Roman" panose="02020603050405020304" pitchFamily="18" charset="0"/>
            </a:endParaRPr>
          </a:p>
        </p:txBody>
      </p:sp>
      <p:sp>
        <p:nvSpPr>
          <p:cNvPr id="4" name="PLANNER"/>
          <p:cNvSpPr txBox="1"/>
          <p:nvPr/>
        </p:nvSpPr>
        <p:spPr>
          <a:xfrm>
            <a:off x="3419872" y="977522"/>
            <a:ext cx="5400600" cy="1841956"/>
          </a:xfrm>
          <a:prstGeom prst="rect">
            <a:avLst/>
          </a:prstGeom>
          <a:ln w="12700">
            <a:miter lim="400000"/>
          </a:ln>
          <a:extLst>
            <a:ext uri="{C572A759-6A51-4108-AA02-DFA0A04FC94B}">
              <ma14:wrappingTextBoxFlag xmlns:ma14="http://schemas.microsoft.com/office/mac/drawingml/2011/main" xmlns="" val="1"/>
            </a:ext>
          </a:extLst>
        </p:spPr>
        <p:txBody>
          <a:bodyPr lIns="31121" tIns="31121" rIns="31121" bIns="31121" anchor="ctr"/>
          <a:lstStyle>
            <a:lvl1pPr>
              <a:defRPr sz="11500" spc="919">
                <a:solidFill>
                  <a:srgbClr val="FFFFFF"/>
                </a:solidFill>
              </a:defRPr>
            </a:lvl1pPr>
          </a:lstStyle>
          <a:p>
            <a:pPr algn="ctr"/>
            <a:r>
              <a:rPr lang="fr-FR" sz="3600" spc="0" dirty="0">
                <a:solidFill>
                  <a:srgbClr val="A71D17"/>
                </a:solidFill>
                <a:latin typeface="DINPro-Medium" panose="02000503030000020004" pitchFamily="2" charset="0"/>
              </a:rPr>
              <a:t>ASSEMBLEE GENERALE</a:t>
            </a:r>
          </a:p>
          <a:p>
            <a:pPr algn="ctr"/>
            <a:endParaRPr lang="fr-FR" sz="3600" spc="0" dirty="0">
              <a:solidFill>
                <a:srgbClr val="A71D17"/>
              </a:solidFill>
              <a:latin typeface="DINPro-Medium" panose="02000503030000020004" pitchFamily="2" charset="0"/>
            </a:endParaRPr>
          </a:p>
          <a:p>
            <a:pPr algn="ctr"/>
            <a:r>
              <a:rPr lang="fr-FR" sz="3600" spc="0" dirty="0">
                <a:solidFill>
                  <a:srgbClr val="A71D17"/>
                </a:solidFill>
                <a:latin typeface="DINPro-Medium" panose="02000503030000020004" pitchFamily="2" charset="0"/>
              </a:rPr>
              <a:t>RAPPORT D’ACTIVITE </a:t>
            </a:r>
          </a:p>
          <a:p>
            <a:pPr algn="ctr"/>
            <a:r>
              <a:rPr lang="fr-FR" sz="3600" spc="0" dirty="0">
                <a:solidFill>
                  <a:srgbClr val="A71D17"/>
                </a:solidFill>
                <a:latin typeface="DINPro-Medium" panose="02000503030000020004" pitchFamily="2" charset="0"/>
              </a:rPr>
              <a:t>Janvier 2022 – Juin 2023</a:t>
            </a:r>
          </a:p>
        </p:txBody>
      </p:sp>
      <p:sp>
        <p:nvSpPr>
          <p:cNvPr id="22" name="Ellipse 21">
            <a:extLst>
              <a:ext uri="{FF2B5EF4-FFF2-40B4-BE49-F238E27FC236}">
                <a16:creationId xmlns:a16="http://schemas.microsoft.com/office/drawing/2014/main" id="{D5FAA192-F663-E03E-27BA-FAD82AB1C33B}"/>
              </a:ext>
            </a:extLst>
          </p:cNvPr>
          <p:cNvSpPr/>
          <p:nvPr/>
        </p:nvSpPr>
        <p:spPr>
          <a:xfrm>
            <a:off x="323528" y="530469"/>
            <a:ext cx="835043" cy="835044"/>
          </a:xfrm>
          <a:prstGeom prst="ellipse">
            <a:avLst/>
          </a:prstGeom>
          <a:solidFill>
            <a:srgbClr val="7697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50" dirty="0"/>
          </a:p>
        </p:txBody>
      </p:sp>
      <p:sp>
        <p:nvSpPr>
          <p:cNvPr id="24" name="Ellipse 23">
            <a:extLst>
              <a:ext uri="{FF2B5EF4-FFF2-40B4-BE49-F238E27FC236}">
                <a16:creationId xmlns:a16="http://schemas.microsoft.com/office/drawing/2014/main" id="{747F7C7A-EB4A-2BF9-546A-7DBB57E6F96C}"/>
              </a:ext>
            </a:extLst>
          </p:cNvPr>
          <p:cNvSpPr/>
          <p:nvPr/>
        </p:nvSpPr>
        <p:spPr>
          <a:xfrm>
            <a:off x="709962" y="354817"/>
            <a:ext cx="835043" cy="835044"/>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50" dirty="0"/>
          </a:p>
        </p:txBody>
      </p:sp>
      <p:sp>
        <p:nvSpPr>
          <p:cNvPr id="12" name="Arc 11">
            <a:extLst>
              <a:ext uri="{FF2B5EF4-FFF2-40B4-BE49-F238E27FC236}">
                <a16:creationId xmlns:a16="http://schemas.microsoft.com/office/drawing/2014/main" id="{BD474F6B-499F-FEB0-F8A7-36C2AE91B03C}"/>
              </a:ext>
            </a:extLst>
          </p:cNvPr>
          <p:cNvSpPr/>
          <p:nvPr/>
        </p:nvSpPr>
        <p:spPr>
          <a:xfrm rot="282205">
            <a:off x="6704830" y="2908441"/>
            <a:ext cx="1134377" cy="1134377"/>
          </a:xfrm>
          <a:prstGeom prst="arc">
            <a:avLst>
              <a:gd name="adj1" fmla="val 5684889"/>
              <a:gd name="adj2" fmla="val 10279131"/>
            </a:avLst>
          </a:prstGeom>
          <a:noFill/>
          <a:ln w="19050" cap="rnd">
            <a:solidFill>
              <a:schemeClr val="tx1"/>
            </a:solidFill>
            <a:round/>
          </a:ln>
        </p:spPr>
        <p:style>
          <a:lnRef idx="1">
            <a:schemeClr val="accent1"/>
          </a:lnRef>
          <a:fillRef idx="0">
            <a:schemeClr val="accent1"/>
          </a:fillRef>
          <a:effectRef idx="0">
            <a:schemeClr val="accent1"/>
          </a:effectRef>
          <a:fontRef idx="minor">
            <a:schemeClr val="tx1"/>
          </a:fontRef>
        </p:style>
        <p:txBody>
          <a:bodyPr lIns="68580" tIns="34290" rIns="68580" bIns="34290" rtlCol="0" anchor="ctr"/>
          <a:lstStyle/>
          <a:p>
            <a:pPr algn="ctr"/>
            <a:endParaRPr lang="fr-FR"/>
          </a:p>
        </p:txBody>
      </p:sp>
      <p:pic>
        <p:nvPicPr>
          <p:cNvPr id="13" name="Image 12">
            <a:extLst>
              <a:ext uri="{FF2B5EF4-FFF2-40B4-BE49-F238E27FC236}">
                <a16:creationId xmlns:a16="http://schemas.microsoft.com/office/drawing/2014/main" id="{C18DAB4B-6365-F8C1-39D3-7E2C0B649C1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092280" y="3161353"/>
            <a:ext cx="2042180" cy="2042180"/>
          </a:xfrm>
          <a:prstGeom prst="rect">
            <a:avLst/>
          </a:prstGeom>
        </p:spPr>
      </p:pic>
      <p:pic>
        <p:nvPicPr>
          <p:cNvPr id="6" name="Image 5">
            <a:extLst>
              <a:ext uri="{FF2B5EF4-FFF2-40B4-BE49-F238E27FC236}">
                <a16:creationId xmlns:a16="http://schemas.microsoft.com/office/drawing/2014/main" id="{93DA47F8-BECC-0A37-1A38-89966605AD7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flipH="1">
            <a:off x="728844" y="1491630"/>
            <a:ext cx="2780971" cy="3244167"/>
          </a:xfrm>
          <a:prstGeom prst="ellipse">
            <a:avLst/>
          </a:prstGeom>
          <a:ln w="28575" cap="rnd">
            <a:solidFill>
              <a:srgbClr val="EAC64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 name="PLANNER">
            <a:extLst>
              <a:ext uri="{FF2B5EF4-FFF2-40B4-BE49-F238E27FC236}">
                <a16:creationId xmlns:a16="http://schemas.microsoft.com/office/drawing/2014/main" id="{FEF7A22B-2D1E-AF28-3497-A398DE177333}"/>
              </a:ext>
            </a:extLst>
          </p:cNvPr>
          <p:cNvSpPr txBox="1"/>
          <p:nvPr/>
        </p:nvSpPr>
        <p:spPr>
          <a:xfrm>
            <a:off x="3066262" y="3971673"/>
            <a:ext cx="4205756" cy="1061635"/>
          </a:xfrm>
          <a:prstGeom prst="rect">
            <a:avLst/>
          </a:prstGeom>
          <a:ln w="12700">
            <a:miter lim="400000"/>
          </a:ln>
          <a:extLst>
            <a:ext uri="{C572A759-6A51-4108-AA02-DFA0A04FC94B}">
              <ma14:wrappingTextBoxFlag xmlns:ma14="http://schemas.microsoft.com/office/mac/drawingml/2011/main" xmlns="" val="1"/>
            </a:ext>
          </a:extLst>
        </p:spPr>
        <p:txBody>
          <a:bodyPr lIns="31121" tIns="31121" rIns="31121" bIns="31121" anchor="ctr"/>
          <a:lstStyle>
            <a:lvl1pPr>
              <a:defRPr sz="11500" spc="919">
                <a:solidFill>
                  <a:srgbClr val="FFFFFF"/>
                </a:solidFill>
              </a:defRPr>
            </a:lvl1pPr>
          </a:lstStyle>
          <a:p>
            <a:pPr algn="ctr"/>
            <a:r>
              <a:rPr lang="en-US" sz="1600" b="1" spc="0" dirty="0">
                <a:solidFill>
                  <a:srgbClr val="A71D17"/>
                </a:solidFill>
                <a:latin typeface="DINPro-Medium" panose="02000503030000020004" pitchFamily="2" charset="0"/>
              </a:rPr>
              <a:t>Mardi 20 juin 2023</a:t>
            </a:r>
          </a:p>
          <a:p>
            <a:pPr algn="ctr"/>
            <a:endParaRPr lang="en-US" sz="1600" spc="0" dirty="0">
              <a:solidFill>
                <a:srgbClr val="A71D17"/>
              </a:solidFill>
              <a:latin typeface="DINPro-Medium" panose="02000503030000020004" pitchFamily="2" charset="0"/>
            </a:endParaRPr>
          </a:p>
          <a:p>
            <a:pPr algn="ctr"/>
            <a:r>
              <a:rPr lang="en-US" sz="1600" spc="0" dirty="0">
                <a:solidFill>
                  <a:srgbClr val="A71D17"/>
                </a:solidFill>
                <a:latin typeface="DINPro-Medium" panose="02000503030000020004" pitchFamily="2" charset="0"/>
              </a:rPr>
              <a:t>1 Cour du Havre – 75008 Paris </a:t>
            </a:r>
            <a:endParaRPr sz="1600" spc="0" dirty="0">
              <a:solidFill>
                <a:srgbClr val="A71D17"/>
              </a:solidFill>
              <a:latin typeface="DINPro-Medium" panose="02000503030000020004" pitchFamily="2" charset="0"/>
            </a:endParaRPr>
          </a:p>
        </p:txBody>
      </p:sp>
    </p:spTree>
    <p:extLst>
      <p:ext uri="{BB962C8B-B14F-4D97-AF65-F5344CB8AC3E}">
        <p14:creationId xmlns:p14="http://schemas.microsoft.com/office/powerpoint/2010/main" val="2060363316"/>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 37">
            <a:extLst>
              <a:ext uri="{FF2B5EF4-FFF2-40B4-BE49-F238E27FC236}">
                <a16:creationId xmlns:a16="http://schemas.microsoft.com/office/drawing/2014/main" id="{C0F2C617-753E-75D7-CD37-0E60350FA60E}"/>
              </a:ext>
            </a:extLst>
          </p:cNvPr>
          <p:cNvSpPr/>
          <p:nvPr/>
        </p:nvSpPr>
        <p:spPr>
          <a:xfrm rot="19938445">
            <a:off x="8217872" y="55112"/>
            <a:ext cx="670966" cy="670966"/>
          </a:xfrm>
          <a:prstGeom prst="ellipse">
            <a:avLst/>
          </a:prstGeom>
          <a:solidFill>
            <a:srgbClr val="EAC64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id-ID">
              <a:latin typeface="Kelson Sans" panose="02000500000000000000" pitchFamily="50" charset="0"/>
            </a:endParaRPr>
          </a:p>
        </p:txBody>
      </p:sp>
      <p:sp>
        <p:nvSpPr>
          <p:cNvPr id="4" name="Forme libre : forme 3">
            <a:extLst>
              <a:ext uri="{FF2B5EF4-FFF2-40B4-BE49-F238E27FC236}">
                <a16:creationId xmlns:a16="http://schemas.microsoft.com/office/drawing/2014/main" id="{DC96126B-435A-49D2-9902-C92F738F3CC6}"/>
              </a:ext>
            </a:extLst>
          </p:cNvPr>
          <p:cNvSpPr/>
          <p:nvPr/>
        </p:nvSpPr>
        <p:spPr>
          <a:xfrm>
            <a:off x="0" y="4356077"/>
            <a:ext cx="9144000" cy="771551"/>
          </a:xfrm>
          <a:custGeom>
            <a:avLst/>
            <a:gdLst>
              <a:gd name="connsiteX0" fmla="*/ 0 w 9144000"/>
              <a:gd name="connsiteY0" fmla="*/ 0 h 1200616"/>
              <a:gd name="connsiteX1" fmla="*/ 255357 w 9144000"/>
              <a:gd name="connsiteY1" fmla="*/ 82904 h 1200616"/>
              <a:gd name="connsiteX2" fmla="*/ 4572001 w 9144000"/>
              <a:gd name="connsiteY2" fmla="*/ 735519 h 1200616"/>
              <a:gd name="connsiteX3" fmla="*/ 8888645 w 9144000"/>
              <a:gd name="connsiteY3" fmla="*/ 82904 h 1200616"/>
              <a:gd name="connsiteX4" fmla="*/ 9144000 w 9144000"/>
              <a:gd name="connsiteY4" fmla="*/ 0 h 1200616"/>
              <a:gd name="connsiteX5" fmla="*/ 9144000 w 9144000"/>
              <a:gd name="connsiteY5" fmla="*/ 1200616 h 1200616"/>
              <a:gd name="connsiteX6" fmla="*/ 0 w 9144000"/>
              <a:gd name="connsiteY6" fmla="*/ 1200616 h 1200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200616">
                <a:moveTo>
                  <a:pt x="0" y="0"/>
                </a:moveTo>
                <a:lnTo>
                  <a:pt x="255357" y="82904"/>
                </a:lnTo>
                <a:cubicBezTo>
                  <a:pt x="1618984" y="507036"/>
                  <a:pt x="3068810" y="735519"/>
                  <a:pt x="4572001" y="735519"/>
                </a:cubicBezTo>
                <a:cubicBezTo>
                  <a:pt x="6075193" y="735519"/>
                  <a:pt x="7525019" y="507036"/>
                  <a:pt x="8888645" y="82904"/>
                </a:cubicBezTo>
                <a:lnTo>
                  <a:pt x="9144000" y="0"/>
                </a:lnTo>
                <a:lnTo>
                  <a:pt x="9144000" y="1200616"/>
                </a:lnTo>
                <a:lnTo>
                  <a:pt x="0" y="1200616"/>
                </a:lnTo>
                <a:close/>
              </a:path>
            </a:pathLst>
          </a:custGeom>
          <a:solidFill>
            <a:srgbClr val="CCC4BE">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a:extLst>
              <a:ext uri="{FF2B5EF4-FFF2-40B4-BE49-F238E27FC236}">
                <a16:creationId xmlns:a16="http://schemas.microsoft.com/office/drawing/2014/main" id="{DD0C48CD-8870-CE43-A69E-B3A1934E5AD5}"/>
              </a:ext>
            </a:extLst>
          </p:cNvPr>
          <p:cNvSpPr/>
          <p:nvPr/>
        </p:nvSpPr>
        <p:spPr>
          <a:xfrm>
            <a:off x="1282574" y="104255"/>
            <a:ext cx="5809706" cy="5232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r>
              <a:rPr lang="fr-FR" sz="2000" dirty="0">
                <a:solidFill>
                  <a:srgbClr val="A71D17"/>
                </a:solidFill>
                <a:latin typeface="DINPro-Medium" panose="02000503030000020004" pitchFamily="2" charset="0"/>
                <a:ea typeface="Lato" panose="020F0502020204030203" pitchFamily="34" charset="0"/>
                <a:cs typeface="Lato" panose="020F0502020204030203" pitchFamily="34" charset="0"/>
              </a:rPr>
              <a:t>Les Instances et organes de la Fédération</a:t>
            </a:r>
            <a:endParaRPr lang="fr-FR" sz="2000" dirty="0">
              <a:solidFill>
                <a:srgbClr val="A71D17"/>
              </a:solidFill>
              <a:latin typeface="DINPro-Medium" panose="02000503030000020004" pitchFamily="2" charset="0"/>
            </a:endParaRPr>
          </a:p>
        </p:txBody>
      </p:sp>
      <p:sp>
        <p:nvSpPr>
          <p:cNvPr id="7" name="Ellipse 6">
            <a:extLst>
              <a:ext uri="{FF2B5EF4-FFF2-40B4-BE49-F238E27FC236}">
                <a16:creationId xmlns:a16="http://schemas.microsoft.com/office/drawing/2014/main" id="{043F00B5-EDB2-0976-30B4-E113F5EB5DCB}"/>
              </a:ext>
            </a:extLst>
          </p:cNvPr>
          <p:cNvSpPr/>
          <p:nvPr/>
        </p:nvSpPr>
        <p:spPr>
          <a:xfrm>
            <a:off x="179512" y="-295882"/>
            <a:ext cx="995424" cy="995424"/>
          </a:xfrm>
          <a:prstGeom prst="ellipse">
            <a:avLst/>
          </a:prstGeom>
          <a:solidFill>
            <a:srgbClr val="A71D17"/>
          </a:solidFill>
          <a:ln>
            <a:noFill/>
          </a:ln>
        </p:spPr>
        <p:style>
          <a:lnRef idx="2">
            <a:schemeClr val="accent1">
              <a:shade val="50000"/>
            </a:schemeClr>
          </a:lnRef>
          <a:fillRef idx="1">
            <a:schemeClr val="accent1"/>
          </a:fillRef>
          <a:effectRef idx="0">
            <a:schemeClr val="accent1"/>
          </a:effectRef>
          <a:fontRef idx="minor">
            <a:schemeClr val="lt1"/>
          </a:fontRef>
        </p:style>
        <p:txBody>
          <a:bodyPr tIns="360000" rtlCol="0" anchor="ctr"/>
          <a:lstStyle/>
          <a:p>
            <a:pPr algn="ctr"/>
            <a:r>
              <a:rPr lang="fr-FR" sz="2800" b="1" dirty="0">
                <a:latin typeface="DINPro-Regular" panose="02000503030000020004" pitchFamily="2" charset="0"/>
              </a:rPr>
              <a:t>1.2</a:t>
            </a:r>
          </a:p>
        </p:txBody>
      </p:sp>
      <p:sp>
        <p:nvSpPr>
          <p:cNvPr id="8" name="Oval 37">
            <a:extLst>
              <a:ext uri="{FF2B5EF4-FFF2-40B4-BE49-F238E27FC236}">
                <a16:creationId xmlns:a16="http://schemas.microsoft.com/office/drawing/2014/main" id="{EFCF3F84-719C-5B4C-B7DE-F0F01287056B}"/>
              </a:ext>
            </a:extLst>
          </p:cNvPr>
          <p:cNvSpPr/>
          <p:nvPr/>
        </p:nvSpPr>
        <p:spPr>
          <a:xfrm rot="19938445">
            <a:off x="8404437" y="-306586"/>
            <a:ext cx="1012500" cy="1012500"/>
          </a:xfrm>
          <a:prstGeom prst="ellipse">
            <a:avLst/>
          </a:prstGeom>
          <a:solidFill>
            <a:srgbClr val="76974A"/>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id-ID">
              <a:latin typeface="Kelson Sans" panose="02000500000000000000" pitchFamily="50" charset="0"/>
            </a:endParaRPr>
          </a:p>
        </p:txBody>
      </p:sp>
      <p:pic>
        <p:nvPicPr>
          <p:cNvPr id="11" name="Image 10">
            <a:extLst>
              <a:ext uri="{FF2B5EF4-FFF2-40B4-BE49-F238E27FC236}">
                <a16:creationId xmlns:a16="http://schemas.microsoft.com/office/drawing/2014/main" id="{9C416B17-9ADE-3E4A-FAF3-4CF930FC626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284805" y="4479538"/>
            <a:ext cx="1884703" cy="897209"/>
          </a:xfrm>
          <a:prstGeom prst="rect">
            <a:avLst/>
          </a:prstGeom>
        </p:spPr>
      </p:pic>
      <p:sp>
        <p:nvSpPr>
          <p:cNvPr id="2" name="ZoneTexte 1">
            <a:extLst>
              <a:ext uri="{FF2B5EF4-FFF2-40B4-BE49-F238E27FC236}">
                <a16:creationId xmlns:a16="http://schemas.microsoft.com/office/drawing/2014/main" id="{7DEE1642-B17C-D575-BAC2-6D6AF303245A}"/>
              </a:ext>
            </a:extLst>
          </p:cNvPr>
          <p:cNvSpPr txBox="1"/>
          <p:nvPr/>
        </p:nvSpPr>
        <p:spPr>
          <a:xfrm>
            <a:off x="2576691" y="1108423"/>
            <a:ext cx="6387797" cy="830997"/>
          </a:xfrm>
          <a:prstGeom prst="rect">
            <a:avLst/>
          </a:prstGeom>
          <a:noFill/>
        </p:spPr>
        <p:txBody>
          <a:bodyPr wrap="square" rtlCol="0">
            <a:spAutoFit/>
          </a:bodyPr>
          <a:lstStyle/>
          <a:p>
            <a:pPr marL="285750" indent="-285750" algn="just">
              <a:buClr>
                <a:srgbClr val="E37224"/>
              </a:buClr>
              <a:buFont typeface="Wingdings" panose="05000000000000000000" pitchFamily="2" charset="2"/>
              <a:buChar char="ð"/>
            </a:pPr>
            <a:r>
              <a:rPr lang="fr-FR" sz="1200" dirty="0">
                <a:latin typeface="DINPro" panose="020B0504020101020102" pitchFamily="34" charset="0"/>
              </a:rPr>
              <a:t>Réélection du Conseil d’Administration, composé actuellement de 53 sièges (34 pour le collège élu et 19 pour le collège directeur) </a:t>
            </a:r>
          </a:p>
          <a:p>
            <a:pPr marL="285750" indent="-285750" algn="just">
              <a:buClr>
                <a:srgbClr val="E37224"/>
              </a:buClr>
              <a:buFont typeface="Wingdings" panose="05000000000000000000" pitchFamily="2" charset="2"/>
              <a:buChar char="ð"/>
            </a:pPr>
            <a:r>
              <a:rPr lang="fr-FR" sz="1200" dirty="0">
                <a:latin typeface="DINPro" panose="020B0504020101020102" pitchFamily="34" charset="0"/>
              </a:rPr>
              <a:t>Election du Bureau </a:t>
            </a:r>
          </a:p>
          <a:p>
            <a:pPr marL="285750" indent="-285750" algn="just">
              <a:buClr>
                <a:srgbClr val="E37224"/>
              </a:buClr>
              <a:buFont typeface="Wingdings" panose="05000000000000000000" pitchFamily="2" charset="2"/>
              <a:buChar char="ð"/>
            </a:pPr>
            <a:r>
              <a:rPr lang="fr-FR" sz="1200" dirty="0">
                <a:latin typeface="DINPro" panose="020B0504020101020102" pitchFamily="34" charset="0"/>
              </a:rPr>
              <a:t>Nomination des nouveaux représentants de la Fédération au Conseil d’Orientation </a:t>
            </a:r>
          </a:p>
        </p:txBody>
      </p:sp>
      <p:sp>
        <p:nvSpPr>
          <p:cNvPr id="3" name="Flèche : droite 2">
            <a:extLst>
              <a:ext uri="{FF2B5EF4-FFF2-40B4-BE49-F238E27FC236}">
                <a16:creationId xmlns:a16="http://schemas.microsoft.com/office/drawing/2014/main" id="{D324EB95-B379-6EB3-E8A7-1D3C92A4D66B}"/>
              </a:ext>
            </a:extLst>
          </p:cNvPr>
          <p:cNvSpPr/>
          <p:nvPr/>
        </p:nvSpPr>
        <p:spPr>
          <a:xfrm>
            <a:off x="179512" y="623821"/>
            <a:ext cx="2016224" cy="1872208"/>
          </a:xfrm>
          <a:prstGeom prst="rightArrow">
            <a:avLst/>
          </a:prstGeom>
          <a:solidFill>
            <a:srgbClr val="A71D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latin typeface="DINPro" panose="020B0504020101020102" pitchFamily="34" charset="0"/>
              </a:rPr>
              <a:t>Assemblée Générale </a:t>
            </a:r>
          </a:p>
          <a:p>
            <a:pPr algn="ctr"/>
            <a:r>
              <a:rPr lang="fr-FR" dirty="0">
                <a:latin typeface="DINPro" panose="020B0504020101020102" pitchFamily="34" charset="0"/>
              </a:rPr>
              <a:t>21 juin 2022 </a:t>
            </a:r>
          </a:p>
        </p:txBody>
      </p:sp>
      <p:sp>
        <p:nvSpPr>
          <p:cNvPr id="13" name="ZoneTexte 12">
            <a:extLst>
              <a:ext uri="{FF2B5EF4-FFF2-40B4-BE49-F238E27FC236}">
                <a16:creationId xmlns:a16="http://schemas.microsoft.com/office/drawing/2014/main" id="{2311FB3F-9216-70C6-7526-54B214FCE3B8}"/>
              </a:ext>
            </a:extLst>
          </p:cNvPr>
          <p:cNvSpPr txBox="1"/>
          <p:nvPr/>
        </p:nvSpPr>
        <p:spPr>
          <a:xfrm>
            <a:off x="169206" y="2496029"/>
            <a:ext cx="6624736" cy="2000548"/>
          </a:xfrm>
          <a:prstGeom prst="rect">
            <a:avLst/>
          </a:prstGeom>
          <a:noFill/>
        </p:spPr>
        <p:txBody>
          <a:bodyPr wrap="square">
            <a:spAutoFit/>
          </a:bodyPr>
          <a:lstStyle/>
          <a:p>
            <a:pPr algn="just">
              <a:buClr>
                <a:srgbClr val="E37224"/>
              </a:buClr>
            </a:pPr>
            <a:endParaRPr lang="fr-FR" sz="1200" dirty="0">
              <a:latin typeface="DINPro" panose="020B0504020101020102" pitchFamily="34" charset="0"/>
            </a:endParaRPr>
          </a:p>
          <a:p>
            <a:pPr marL="171450" indent="-171450" algn="just">
              <a:buClr>
                <a:srgbClr val="E37224"/>
              </a:buClr>
              <a:buFont typeface="Wingdings" panose="05000000000000000000" pitchFamily="2" charset="2"/>
              <a:buChar char="ð"/>
            </a:pPr>
            <a:r>
              <a:rPr lang="fr-FR" sz="1200" b="1" dirty="0">
                <a:latin typeface="DINPro" panose="020B0504020101020102" pitchFamily="34" charset="0"/>
              </a:rPr>
              <a:t>CA du 16 mars 2022 </a:t>
            </a:r>
            <a:r>
              <a:rPr lang="fr-FR" sz="1200" dirty="0">
                <a:latin typeface="DINPro" panose="020B0504020101020102" pitchFamily="34" charset="0"/>
              </a:rPr>
              <a:t>: cooptation de deux administrateurs de la région Hauts de France :  </a:t>
            </a:r>
          </a:p>
          <a:p>
            <a:pPr marL="534988" indent="-285750" algn="just">
              <a:buClr>
                <a:srgbClr val="1B345C"/>
              </a:buClr>
              <a:buFont typeface="Courier New" panose="02070309020205020404" pitchFamily="49" charset="0"/>
              <a:buChar char="o"/>
            </a:pPr>
            <a:r>
              <a:rPr lang="fr-FR" sz="1200" dirty="0">
                <a:latin typeface="DINPro" panose="020B0504020101020102" pitchFamily="34" charset="0"/>
              </a:rPr>
              <a:t>Bernard Thuillier, Président du CIBC Picardie</a:t>
            </a:r>
          </a:p>
          <a:p>
            <a:pPr marL="534988" indent="-285750" algn="just">
              <a:buClr>
                <a:srgbClr val="1B345C"/>
              </a:buClr>
              <a:buFont typeface="Courier New" panose="02070309020205020404" pitchFamily="49" charset="0"/>
              <a:buChar char="o"/>
            </a:pPr>
            <a:r>
              <a:rPr lang="fr-FR" sz="1200" dirty="0">
                <a:latin typeface="DINPro" panose="020B0504020101020102" pitchFamily="34" charset="0"/>
              </a:rPr>
              <a:t>Philippe Delenclos, Directeur du CIBC Picardie </a:t>
            </a:r>
          </a:p>
          <a:p>
            <a:pPr marL="285750" indent="-285750" algn="just">
              <a:buFont typeface="Wingdings" panose="05000000000000000000" pitchFamily="2" charset="2"/>
              <a:buChar char="ü"/>
            </a:pPr>
            <a:endParaRPr lang="fr-FR" sz="1200" dirty="0">
              <a:latin typeface="DINPro" panose="020B0504020101020102" pitchFamily="34" charset="0"/>
            </a:endParaRPr>
          </a:p>
          <a:p>
            <a:pPr marL="171450" indent="-171450" algn="just">
              <a:buClr>
                <a:srgbClr val="E37224"/>
              </a:buClr>
              <a:buFont typeface="Wingdings" panose="05000000000000000000" pitchFamily="2" charset="2"/>
              <a:buChar char="ð"/>
            </a:pPr>
            <a:r>
              <a:rPr lang="fr-FR" sz="1200" b="1" dirty="0">
                <a:latin typeface="DINPro" panose="020B0504020101020102" pitchFamily="34" charset="0"/>
              </a:rPr>
              <a:t>CA du 18 mai 2022 </a:t>
            </a:r>
            <a:r>
              <a:rPr lang="fr-FR" sz="1200" dirty="0">
                <a:latin typeface="DINPro" panose="020B0504020101020102" pitchFamily="34" charset="0"/>
              </a:rPr>
              <a:t>: adhésion de la région Nouvelle Aquitaine à la Fédération Nationale des CIBC</a:t>
            </a:r>
          </a:p>
          <a:p>
            <a:pPr marL="171450" indent="-171450" algn="just">
              <a:buClr>
                <a:srgbClr val="E37224"/>
              </a:buClr>
              <a:buFont typeface="Wingdings" panose="05000000000000000000" pitchFamily="2" charset="2"/>
              <a:buChar char="ð"/>
            </a:pPr>
            <a:endParaRPr lang="fr-FR" sz="1200" dirty="0">
              <a:latin typeface="DINPro" panose="020B0504020101020102" pitchFamily="34" charset="0"/>
            </a:endParaRPr>
          </a:p>
          <a:p>
            <a:pPr marL="171450" indent="-171450" algn="just">
              <a:buClr>
                <a:srgbClr val="E37224"/>
              </a:buClr>
              <a:buFont typeface="Wingdings" panose="05000000000000000000" pitchFamily="2" charset="2"/>
              <a:buChar char="ð"/>
            </a:pPr>
            <a:r>
              <a:rPr lang="fr-FR" sz="1200" b="1" dirty="0">
                <a:latin typeface="DINPro" panose="020B0504020101020102" pitchFamily="34" charset="0"/>
              </a:rPr>
              <a:t>CA du 15 novembre 2022</a:t>
            </a:r>
            <a:r>
              <a:rPr lang="fr-FR" sz="1200" dirty="0">
                <a:latin typeface="DINPro" panose="020B0504020101020102" pitchFamily="34" charset="0"/>
              </a:rPr>
              <a:t> : cooptation de Jean-Philippe Galesne, directeur, en remplacement de Sophie Palant, à la fonction d’administrateur de la région Bretagne</a:t>
            </a:r>
          </a:p>
          <a:p>
            <a:pPr marL="171450" indent="-171450" algn="just">
              <a:buClr>
                <a:srgbClr val="E37224"/>
              </a:buClr>
              <a:buFont typeface="Wingdings" panose="05000000000000000000" pitchFamily="2" charset="2"/>
              <a:buChar char="ð"/>
            </a:pPr>
            <a:endParaRPr lang="fr-FR" sz="1600" dirty="0">
              <a:latin typeface="DINPro" panose="020B0504020101020102" pitchFamily="34" charset="0"/>
            </a:endParaRPr>
          </a:p>
        </p:txBody>
      </p:sp>
      <p:sp>
        <p:nvSpPr>
          <p:cNvPr id="14" name="Flèche : gauche 13">
            <a:extLst>
              <a:ext uri="{FF2B5EF4-FFF2-40B4-BE49-F238E27FC236}">
                <a16:creationId xmlns:a16="http://schemas.microsoft.com/office/drawing/2014/main" id="{F585EDC7-7762-8545-D61E-C4FB71E2B515}"/>
              </a:ext>
            </a:extLst>
          </p:cNvPr>
          <p:cNvSpPr/>
          <p:nvPr/>
        </p:nvSpPr>
        <p:spPr>
          <a:xfrm>
            <a:off x="6894463" y="2569470"/>
            <a:ext cx="2016224" cy="1872208"/>
          </a:xfrm>
          <a:prstGeom prst="leftArrow">
            <a:avLst/>
          </a:prstGeom>
          <a:solidFill>
            <a:srgbClr val="1B34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a:latin typeface="DINPro" panose="020B0504020101020102" pitchFamily="34" charset="0"/>
              </a:rPr>
              <a:t>Cooptation / Adhésion </a:t>
            </a:r>
          </a:p>
        </p:txBody>
      </p:sp>
    </p:spTree>
    <p:extLst>
      <p:ext uri="{BB962C8B-B14F-4D97-AF65-F5344CB8AC3E}">
        <p14:creationId xmlns:p14="http://schemas.microsoft.com/office/powerpoint/2010/main" val="263890328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C37427C3-57F8-D5DF-B315-0B69CDB95746}"/>
              </a:ext>
            </a:extLst>
          </p:cNvPr>
          <p:cNvPicPr>
            <a:picLocks noChangeAspect="1"/>
          </p:cNvPicPr>
          <p:nvPr/>
        </p:nvPicPr>
        <p:blipFill>
          <a:blip r:embed="rId3"/>
          <a:stretch>
            <a:fillRect/>
          </a:stretch>
        </p:blipFill>
        <p:spPr>
          <a:xfrm>
            <a:off x="2483768" y="193932"/>
            <a:ext cx="6284313" cy="4941040"/>
          </a:xfrm>
          <a:prstGeom prst="rect">
            <a:avLst/>
          </a:prstGeom>
        </p:spPr>
      </p:pic>
      <p:sp>
        <p:nvSpPr>
          <p:cNvPr id="4" name="Ellipse 3">
            <a:extLst>
              <a:ext uri="{FF2B5EF4-FFF2-40B4-BE49-F238E27FC236}">
                <a16:creationId xmlns:a16="http://schemas.microsoft.com/office/drawing/2014/main" id="{D8C521F8-6C7B-B7F8-02A0-DF683FDFAAC4}"/>
              </a:ext>
            </a:extLst>
          </p:cNvPr>
          <p:cNvSpPr/>
          <p:nvPr/>
        </p:nvSpPr>
        <p:spPr>
          <a:xfrm>
            <a:off x="179512" y="-295882"/>
            <a:ext cx="995424" cy="995424"/>
          </a:xfrm>
          <a:prstGeom prst="ellipse">
            <a:avLst/>
          </a:prstGeom>
          <a:solidFill>
            <a:srgbClr val="A71D17"/>
          </a:solidFill>
          <a:ln>
            <a:noFill/>
          </a:ln>
        </p:spPr>
        <p:style>
          <a:lnRef idx="2">
            <a:schemeClr val="accent1">
              <a:shade val="50000"/>
            </a:schemeClr>
          </a:lnRef>
          <a:fillRef idx="1">
            <a:schemeClr val="accent1"/>
          </a:fillRef>
          <a:effectRef idx="0">
            <a:schemeClr val="accent1"/>
          </a:effectRef>
          <a:fontRef idx="minor">
            <a:schemeClr val="lt1"/>
          </a:fontRef>
        </p:style>
        <p:txBody>
          <a:bodyPr tIns="360000" rtlCol="0" anchor="ctr"/>
          <a:lstStyle/>
          <a:p>
            <a:pPr algn="ctr"/>
            <a:r>
              <a:rPr lang="fr-FR" sz="2800" b="1" dirty="0">
                <a:latin typeface="DINPro-Regular" panose="02000503030000020004" pitchFamily="2" charset="0"/>
              </a:rPr>
              <a:t>5.1</a:t>
            </a:r>
            <a:endParaRPr lang="fr-FR" sz="3600" b="1" dirty="0">
              <a:latin typeface="DINPro-Regular" panose="02000503030000020004" pitchFamily="2" charset="0"/>
            </a:endParaRPr>
          </a:p>
        </p:txBody>
      </p:sp>
      <p:sp>
        <p:nvSpPr>
          <p:cNvPr id="5" name="Rectangle 4">
            <a:extLst>
              <a:ext uri="{FF2B5EF4-FFF2-40B4-BE49-F238E27FC236}">
                <a16:creationId xmlns:a16="http://schemas.microsoft.com/office/drawing/2014/main" id="{6DC78265-E133-EE06-E5EF-5CEA84EFA5AE}"/>
              </a:ext>
            </a:extLst>
          </p:cNvPr>
          <p:cNvSpPr/>
          <p:nvPr/>
        </p:nvSpPr>
        <p:spPr>
          <a:xfrm>
            <a:off x="1282574" y="104255"/>
            <a:ext cx="5809706" cy="5232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r>
              <a:rPr lang="fr-FR" sz="2000" dirty="0">
                <a:solidFill>
                  <a:srgbClr val="A71D17"/>
                </a:solidFill>
                <a:latin typeface="DINPro-Medium" panose="02000503030000020004" pitchFamily="2" charset="0"/>
                <a:ea typeface="Lato" panose="020F0502020204030203" pitchFamily="34" charset="0"/>
                <a:cs typeface="Lato" panose="020F0502020204030203" pitchFamily="34" charset="0"/>
              </a:rPr>
              <a:t>CEP  </a:t>
            </a:r>
            <a:endParaRPr lang="fr-FR" sz="2000" dirty="0">
              <a:solidFill>
                <a:srgbClr val="A71D17"/>
              </a:solidFill>
              <a:highlight>
                <a:srgbClr val="FFFF00"/>
              </a:highlight>
              <a:latin typeface="DINPro-Medium" panose="02000503030000020004" pitchFamily="2" charset="0"/>
            </a:endParaRPr>
          </a:p>
        </p:txBody>
      </p:sp>
    </p:spTree>
    <p:extLst>
      <p:ext uri="{BB962C8B-B14F-4D97-AF65-F5344CB8AC3E}">
        <p14:creationId xmlns:p14="http://schemas.microsoft.com/office/powerpoint/2010/main" val="112964054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Une image contenant texte, personne, capture d’écran&#10;&#10;Description générée automatiquement">
            <a:extLst>
              <a:ext uri="{FF2B5EF4-FFF2-40B4-BE49-F238E27FC236}">
                <a16:creationId xmlns:a16="http://schemas.microsoft.com/office/drawing/2014/main" id="{CF6F21A5-03BF-3633-E4C3-E7245D0A5FBD}"/>
              </a:ext>
            </a:extLst>
          </p:cNvPr>
          <p:cNvPicPr>
            <a:picLocks noChangeAspect="1"/>
          </p:cNvPicPr>
          <p:nvPr/>
        </p:nvPicPr>
        <p:blipFill>
          <a:blip r:embed="rId3"/>
          <a:stretch>
            <a:fillRect/>
          </a:stretch>
        </p:blipFill>
        <p:spPr>
          <a:xfrm>
            <a:off x="1907704" y="526076"/>
            <a:ext cx="7236296" cy="4608059"/>
          </a:xfrm>
          <a:prstGeom prst="rect">
            <a:avLst/>
          </a:prstGeom>
        </p:spPr>
      </p:pic>
      <p:sp>
        <p:nvSpPr>
          <p:cNvPr id="3" name="Ellipse 2">
            <a:extLst>
              <a:ext uri="{FF2B5EF4-FFF2-40B4-BE49-F238E27FC236}">
                <a16:creationId xmlns:a16="http://schemas.microsoft.com/office/drawing/2014/main" id="{F4C64736-0F03-9EBA-646E-4F3163C6C7CA}"/>
              </a:ext>
            </a:extLst>
          </p:cNvPr>
          <p:cNvSpPr/>
          <p:nvPr/>
        </p:nvSpPr>
        <p:spPr>
          <a:xfrm>
            <a:off x="179512" y="-295882"/>
            <a:ext cx="995424" cy="995424"/>
          </a:xfrm>
          <a:prstGeom prst="ellipse">
            <a:avLst/>
          </a:prstGeom>
          <a:solidFill>
            <a:srgbClr val="A71D17"/>
          </a:solidFill>
          <a:ln>
            <a:noFill/>
          </a:ln>
        </p:spPr>
        <p:style>
          <a:lnRef idx="2">
            <a:schemeClr val="accent1">
              <a:shade val="50000"/>
            </a:schemeClr>
          </a:lnRef>
          <a:fillRef idx="1">
            <a:schemeClr val="accent1"/>
          </a:fillRef>
          <a:effectRef idx="0">
            <a:schemeClr val="accent1"/>
          </a:effectRef>
          <a:fontRef idx="minor">
            <a:schemeClr val="lt1"/>
          </a:fontRef>
        </p:style>
        <p:txBody>
          <a:bodyPr tIns="360000" rtlCol="0" anchor="ctr"/>
          <a:lstStyle/>
          <a:p>
            <a:pPr algn="ctr"/>
            <a:r>
              <a:rPr lang="fr-FR" sz="2800" b="1" dirty="0">
                <a:latin typeface="DINPro-Regular" panose="02000503030000020004" pitchFamily="2" charset="0"/>
              </a:rPr>
              <a:t>5.1</a:t>
            </a:r>
            <a:endParaRPr lang="fr-FR" sz="3600" b="1" dirty="0">
              <a:latin typeface="DINPro-Regular" panose="02000503030000020004" pitchFamily="2" charset="0"/>
            </a:endParaRPr>
          </a:p>
        </p:txBody>
      </p:sp>
      <p:sp>
        <p:nvSpPr>
          <p:cNvPr id="5" name="Rectangle 4">
            <a:extLst>
              <a:ext uri="{FF2B5EF4-FFF2-40B4-BE49-F238E27FC236}">
                <a16:creationId xmlns:a16="http://schemas.microsoft.com/office/drawing/2014/main" id="{E233A4B4-4A8C-C8C0-3978-A154B8D5B475}"/>
              </a:ext>
            </a:extLst>
          </p:cNvPr>
          <p:cNvSpPr/>
          <p:nvPr/>
        </p:nvSpPr>
        <p:spPr>
          <a:xfrm>
            <a:off x="1282574" y="104255"/>
            <a:ext cx="5809706" cy="5232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r>
              <a:rPr lang="fr-FR" sz="2000" dirty="0">
                <a:solidFill>
                  <a:srgbClr val="A71D17"/>
                </a:solidFill>
                <a:latin typeface="DINPro-Medium" panose="02000503030000020004" pitchFamily="2" charset="0"/>
                <a:ea typeface="Lato" panose="020F0502020204030203" pitchFamily="34" charset="0"/>
                <a:cs typeface="Lato" panose="020F0502020204030203" pitchFamily="34" charset="0"/>
              </a:rPr>
              <a:t>CEP  </a:t>
            </a:r>
            <a:endParaRPr lang="fr-FR" sz="2000" dirty="0">
              <a:solidFill>
                <a:srgbClr val="A71D17"/>
              </a:solidFill>
              <a:highlight>
                <a:srgbClr val="FFFF00"/>
              </a:highlight>
              <a:latin typeface="DINPro-Medium" panose="02000503030000020004" pitchFamily="2" charset="0"/>
            </a:endParaRPr>
          </a:p>
        </p:txBody>
      </p:sp>
    </p:spTree>
    <p:extLst>
      <p:ext uri="{BB962C8B-B14F-4D97-AF65-F5344CB8AC3E}">
        <p14:creationId xmlns:p14="http://schemas.microsoft.com/office/powerpoint/2010/main" val="312824573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36FF83A4-1D88-33EA-02D7-78DAB405D77B}"/>
              </a:ext>
            </a:extLst>
          </p:cNvPr>
          <p:cNvPicPr>
            <a:picLocks noChangeAspect="1"/>
          </p:cNvPicPr>
          <p:nvPr/>
        </p:nvPicPr>
        <p:blipFill>
          <a:blip r:embed="rId3"/>
          <a:stretch>
            <a:fillRect/>
          </a:stretch>
        </p:blipFill>
        <p:spPr>
          <a:xfrm>
            <a:off x="1482108" y="516055"/>
            <a:ext cx="6179783" cy="4627445"/>
          </a:xfrm>
          <a:prstGeom prst="rect">
            <a:avLst/>
          </a:prstGeom>
        </p:spPr>
      </p:pic>
      <p:sp>
        <p:nvSpPr>
          <p:cNvPr id="4" name="Ellipse 3">
            <a:extLst>
              <a:ext uri="{FF2B5EF4-FFF2-40B4-BE49-F238E27FC236}">
                <a16:creationId xmlns:a16="http://schemas.microsoft.com/office/drawing/2014/main" id="{E985A3AD-1192-289B-0478-7000092A8485}"/>
              </a:ext>
            </a:extLst>
          </p:cNvPr>
          <p:cNvSpPr/>
          <p:nvPr/>
        </p:nvSpPr>
        <p:spPr>
          <a:xfrm>
            <a:off x="179512" y="-295882"/>
            <a:ext cx="995424" cy="995424"/>
          </a:xfrm>
          <a:prstGeom prst="ellipse">
            <a:avLst/>
          </a:prstGeom>
          <a:solidFill>
            <a:srgbClr val="A71D17"/>
          </a:solidFill>
          <a:ln>
            <a:noFill/>
          </a:ln>
        </p:spPr>
        <p:style>
          <a:lnRef idx="2">
            <a:schemeClr val="accent1">
              <a:shade val="50000"/>
            </a:schemeClr>
          </a:lnRef>
          <a:fillRef idx="1">
            <a:schemeClr val="accent1"/>
          </a:fillRef>
          <a:effectRef idx="0">
            <a:schemeClr val="accent1"/>
          </a:effectRef>
          <a:fontRef idx="minor">
            <a:schemeClr val="lt1"/>
          </a:fontRef>
        </p:style>
        <p:txBody>
          <a:bodyPr tIns="360000" rtlCol="0" anchor="ctr"/>
          <a:lstStyle/>
          <a:p>
            <a:pPr algn="ctr"/>
            <a:r>
              <a:rPr lang="fr-FR" sz="2800" b="1" dirty="0">
                <a:latin typeface="DINPro-Regular" panose="02000503030000020004" pitchFamily="2" charset="0"/>
              </a:rPr>
              <a:t>5.1</a:t>
            </a:r>
            <a:endParaRPr lang="fr-FR" sz="3600" b="1" dirty="0">
              <a:latin typeface="DINPro-Regular" panose="02000503030000020004" pitchFamily="2" charset="0"/>
            </a:endParaRPr>
          </a:p>
        </p:txBody>
      </p:sp>
      <p:sp>
        <p:nvSpPr>
          <p:cNvPr id="5" name="Rectangle 4">
            <a:extLst>
              <a:ext uri="{FF2B5EF4-FFF2-40B4-BE49-F238E27FC236}">
                <a16:creationId xmlns:a16="http://schemas.microsoft.com/office/drawing/2014/main" id="{8CE0A4CD-90A5-F582-4895-60DD0C3CA8B0}"/>
              </a:ext>
            </a:extLst>
          </p:cNvPr>
          <p:cNvSpPr/>
          <p:nvPr/>
        </p:nvSpPr>
        <p:spPr>
          <a:xfrm>
            <a:off x="1282574" y="104255"/>
            <a:ext cx="5809706" cy="5232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r>
              <a:rPr lang="fr-FR" sz="2000" dirty="0">
                <a:solidFill>
                  <a:srgbClr val="A71D17"/>
                </a:solidFill>
                <a:latin typeface="DINPro-Medium" panose="02000503030000020004" pitchFamily="2" charset="0"/>
                <a:ea typeface="Lato" panose="020F0502020204030203" pitchFamily="34" charset="0"/>
                <a:cs typeface="Lato" panose="020F0502020204030203" pitchFamily="34" charset="0"/>
              </a:rPr>
              <a:t>CEP  </a:t>
            </a:r>
            <a:endParaRPr lang="fr-FR" sz="2000" dirty="0">
              <a:solidFill>
                <a:srgbClr val="A71D17"/>
              </a:solidFill>
              <a:highlight>
                <a:srgbClr val="FFFF00"/>
              </a:highlight>
              <a:latin typeface="DINPro-Medium" panose="02000503030000020004" pitchFamily="2" charset="0"/>
            </a:endParaRPr>
          </a:p>
        </p:txBody>
      </p:sp>
    </p:spTree>
    <p:extLst>
      <p:ext uri="{BB962C8B-B14F-4D97-AF65-F5344CB8AC3E}">
        <p14:creationId xmlns:p14="http://schemas.microsoft.com/office/powerpoint/2010/main" val="421681231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Une image contenant Site web&#10;&#10;Description générée automatiquement">
            <a:extLst>
              <a:ext uri="{FF2B5EF4-FFF2-40B4-BE49-F238E27FC236}">
                <a16:creationId xmlns:a16="http://schemas.microsoft.com/office/drawing/2014/main" id="{470E02F4-1FC0-A3B3-8385-62B16BA610CC}"/>
              </a:ext>
            </a:extLst>
          </p:cNvPr>
          <p:cNvPicPr>
            <a:picLocks noChangeAspect="1"/>
          </p:cNvPicPr>
          <p:nvPr/>
        </p:nvPicPr>
        <p:blipFill>
          <a:blip r:embed="rId3"/>
          <a:stretch>
            <a:fillRect/>
          </a:stretch>
        </p:blipFill>
        <p:spPr>
          <a:xfrm>
            <a:off x="1382991" y="483518"/>
            <a:ext cx="6378017" cy="4397557"/>
          </a:xfrm>
          <a:prstGeom prst="rect">
            <a:avLst/>
          </a:prstGeom>
        </p:spPr>
      </p:pic>
      <p:sp>
        <p:nvSpPr>
          <p:cNvPr id="3" name="Ellipse 2">
            <a:extLst>
              <a:ext uri="{FF2B5EF4-FFF2-40B4-BE49-F238E27FC236}">
                <a16:creationId xmlns:a16="http://schemas.microsoft.com/office/drawing/2014/main" id="{A96201E9-2708-7247-458E-060D5E5DE9E1}"/>
              </a:ext>
            </a:extLst>
          </p:cNvPr>
          <p:cNvSpPr/>
          <p:nvPr/>
        </p:nvSpPr>
        <p:spPr>
          <a:xfrm>
            <a:off x="179512" y="-295882"/>
            <a:ext cx="995424" cy="995424"/>
          </a:xfrm>
          <a:prstGeom prst="ellipse">
            <a:avLst/>
          </a:prstGeom>
          <a:solidFill>
            <a:srgbClr val="A71D17"/>
          </a:solidFill>
          <a:ln>
            <a:noFill/>
          </a:ln>
        </p:spPr>
        <p:style>
          <a:lnRef idx="2">
            <a:schemeClr val="accent1">
              <a:shade val="50000"/>
            </a:schemeClr>
          </a:lnRef>
          <a:fillRef idx="1">
            <a:schemeClr val="accent1"/>
          </a:fillRef>
          <a:effectRef idx="0">
            <a:schemeClr val="accent1"/>
          </a:effectRef>
          <a:fontRef idx="minor">
            <a:schemeClr val="lt1"/>
          </a:fontRef>
        </p:style>
        <p:txBody>
          <a:bodyPr tIns="360000" rtlCol="0" anchor="ctr"/>
          <a:lstStyle/>
          <a:p>
            <a:pPr algn="ctr"/>
            <a:r>
              <a:rPr lang="fr-FR" sz="2800" b="1" dirty="0">
                <a:latin typeface="DINPro-Regular" panose="02000503030000020004" pitchFamily="2" charset="0"/>
              </a:rPr>
              <a:t>5.1</a:t>
            </a:r>
            <a:endParaRPr lang="fr-FR" sz="3600" b="1" dirty="0">
              <a:latin typeface="DINPro-Regular" panose="02000503030000020004" pitchFamily="2" charset="0"/>
            </a:endParaRPr>
          </a:p>
        </p:txBody>
      </p:sp>
      <p:sp>
        <p:nvSpPr>
          <p:cNvPr id="5" name="Rectangle 4">
            <a:extLst>
              <a:ext uri="{FF2B5EF4-FFF2-40B4-BE49-F238E27FC236}">
                <a16:creationId xmlns:a16="http://schemas.microsoft.com/office/drawing/2014/main" id="{0A4A8C3D-CE28-6206-0AB8-4405B8ECC1C9}"/>
              </a:ext>
            </a:extLst>
          </p:cNvPr>
          <p:cNvSpPr/>
          <p:nvPr/>
        </p:nvSpPr>
        <p:spPr>
          <a:xfrm>
            <a:off x="1282574" y="104255"/>
            <a:ext cx="5809706" cy="5232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r>
              <a:rPr lang="fr-FR" sz="2000" dirty="0">
                <a:solidFill>
                  <a:srgbClr val="A71D17"/>
                </a:solidFill>
                <a:latin typeface="DINPro-Medium" panose="02000503030000020004" pitchFamily="2" charset="0"/>
                <a:ea typeface="Lato" panose="020F0502020204030203" pitchFamily="34" charset="0"/>
                <a:cs typeface="Lato" panose="020F0502020204030203" pitchFamily="34" charset="0"/>
              </a:rPr>
              <a:t>CEP  </a:t>
            </a:r>
            <a:endParaRPr lang="fr-FR" sz="2000" dirty="0">
              <a:solidFill>
                <a:srgbClr val="A71D17"/>
              </a:solidFill>
              <a:highlight>
                <a:srgbClr val="FFFF00"/>
              </a:highlight>
              <a:latin typeface="DINPro-Medium" panose="02000503030000020004" pitchFamily="2" charset="0"/>
            </a:endParaRPr>
          </a:p>
        </p:txBody>
      </p:sp>
    </p:spTree>
    <p:extLst>
      <p:ext uri="{BB962C8B-B14F-4D97-AF65-F5344CB8AC3E}">
        <p14:creationId xmlns:p14="http://schemas.microsoft.com/office/powerpoint/2010/main" val="231994686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Une image contenant texte, capture d’écran, intérieur, personnes&#10;&#10;Description générée automatiquement">
            <a:extLst>
              <a:ext uri="{FF2B5EF4-FFF2-40B4-BE49-F238E27FC236}">
                <a16:creationId xmlns:a16="http://schemas.microsoft.com/office/drawing/2014/main" id="{EB0A9DF7-2530-F2E7-A111-B39F53F6C022}"/>
              </a:ext>
            </a:extLst>
          </p:cNvPr>
          <p:cNvPicPr>
            <a:picLocks noChangeAspect="1"/>
          </p:cNvPicPr>
          <p:nvPr/>
        </p:nvPicPr>
        <p:blipFill>
          <a:blip r:embed="rId3"/>
          <a:stretch>
            <a:fillRect/>
          </a:stretch>
        </p:blipFill>
        <p:spPr>
          <a:xfrm>
            <a:off x="1091083" y="370721"/>
            <a:ext cx="6961834" cy="4668524"/>
          </a:xfrm>
          <a:prstGeom prst="rect">
            <a:avLst/>
          </a:prstGeom>
        </p:spPr>
      </p:pic>
      <p:sp>
        <p:nvSpPr>
          <p:cNvPr id="3" name="Ellipse 2">
            <a:extLst>
              <a:ext uri="{FF2B5EF4-FFF2-40B4-BE49-F238E27FC236}">
                <a16:creationId xmlns:a16="http://schemas.microsoft.com/office/drawing/2014/main" id="{C77214CB-1635-6AB2-398D-94F2DD2C1472}"/>
              </a:ext>
            </a:extLst>
          </p:cNvPr>
          <p:cNvSpPr/>
          <p:nvPr/>
        </p:nvSpPr>
        <p:spPr>
          <a:xfrm>
            <a:off x="179512" y="-295882"/>
            <a:ext cx="995424" cy="995424"/>
          </a:xfrm>
          <a:prstGeom prst="ellipse">
            <a:avLst/>
          </a:prstGeom>
          <a:solidFill>
            <a:srgbClr val="A71D17"/>
          </a:solidFill>
          <a:ln>
            <a:noFill/>
          </a:ln>
        </p:spPr>
        <p:style>
          <a:lnRef idx="2">
            <a:schemeClr val="accent1">
              <a:shade val="50000"/>
            </a:schemeClr>
          </a:lnRef>
          <a:fillRef idx="1">
            <a:schemeClr val="accent1"/>
          </a:fillRef>
          <a:effectRef idx="0">
            <a:schemeClr val="accent1"/>
          </a:effectRef>
          <a:fontRef idx="minor">
            <a:schemeClr val="lt1"/>
          </a:fontRef>
        </p:style>
        <p:txBody>
          <a:bodyPr tIns="360000" rtlCol="0" anchor="ctr"/>
          <a:lstStyle/>
          <a:p>
            <a:pPr algn="ctr"/>
            <a:r>
              <a:rPr lang="fr-FR" sz="2800" b="1" dirty="0">
                <a:latin typeface="DINPro-Regular" panose="02000503030000020004" pitchFamily="2" charset="0"/>
              </a:rPr>
              <a:t>5.1</a:t>
            </a:r>
            <a:endParaRPr lang="fr-FR" sz="3600" b="1" dirty="0">
              <a:latin typeface="DINPro-Regular" panose="02000503030000020004" pitchFamily="2" charset="0"/>
            </a:endParaRPr>
          </a:p>
        </p:txBody>
      </p:sp>
      <p:sp>
        <p:nvSpPr>
          <p:cNvPr id="5" name="Rectangle 4">
            <a:extLst>
              <a:ext uri="{FF2B5EF4-FFF2-40B4-BE49-F238E27FC236}">
                <a16:creationId xmlns:a16="http://schemas.microsoft.com/office/drawing/2014/main" id="{25B7E43F-99F3-3DE9-AA33-168401148212}"/>
              </a:ext>
            </a:extLst>
          </p:cNvPr>
          <p:cNvSpPr/>
          <p:nvPr/>
        </p:nvSpPr>
        <p:spPr>
          <a:xfrm>
            <a:off x="1282574" y="104255"/>
            <a:ext cx="5809706" cy="5232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r>
              <a:rPr lang="fr-FR" sz="2000" dirty="0">
                <a:solidFill>
                  <a:srgbClr val="A71D17"/>
                </a:solidFill>
                <a:latin typeface="DINPro-Medium" panose="02000503030000020004" pitchFamily="2" charset="0"/>
                <a:ea typeface="Lato" panose="020F0502020204030203" pitchFamily="34" charset="0"/>
                <a:cs typeface="Lato" panose="020F0502020204030203" pitchFamily="34" charset="0"/>
              </a:rPr>
              <a:t>CEP  </a:t>
            </a:r>
            <a:endParaRPr lang="fr-FR" sz="2000" dirty="0">
              <a:solidFill>
                <a:srgbClr val="A71D17"/>
              </a:solidFill>
              <a:highlight>
                <a:srgbClr val="FFFF00"/>
              </a:highlight>
              <a:latin typeface="DINPro-Medium" panose="02000503030000020004" pitchFamily="2" charset="0"/>
            </a:endParaRPr>
          </a:p>
        </p:txBody>
      </p:sp>
    </p:spTree>
    <p:extLst>
      <p:ext uri="{BB962C8B-B14F-4D97-AF65-F5344CB8AC3E}">
        <p14:creationId xmlns:p14="http://schemas.microsoft.com/office/powerpoint/2010/main" val="291823687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Une image contenant texte&#10;&#10;Description générée automatiquement">
            <a:extLst>
              <a:ext uri="{FF2B5EF4-FFF2-40B4-BE49-F238E27FC236}">
                <a16:creationId xmlns:a16="http://schemas.microsoft.com/office/drawing/2014/main" id="{D64771E5-EA0D-A97A-BA74-36F9E17FAFD0}"/>
              </a:ext>
            </a:extLst>
          </p:cNvPr>
          <p:cNvPicPr>
            <a:picLocks noChangeAspect="1"/>
          </p:cNvPicPr>
          <p:nvPr/>
        </p:nvPicPr>
        <p:blipFill>
          <a:blip r:embed="rId3"/>
          <a:stretch>
            <a:fillRect/>
          </a:stretch>
        </p:blipFill>
        <p:spPr>
          <a:xfrm>
            <a:off x="1308427" y="105527"/>
            <a:ext cx="6527147" cy="4932446"/>
          </a:xfrm>
          <a:prstGeom prst="rect">
            <a:avLst/>
          </a:prstGeom>
        </p:spPr>
      </p:pic>
      <p:sp>
        <p:nvSpPr>
          <p:cNvPr id="3" name="Ellipse 2">
            <a:extLst>
              <a:ext uri="{FF2B5EF4-FFF2-40B4-BE49-F238E27FC236}">
                <a16:creationId xmlns:a16="http://schemas.microsoft.com/office/drawing/2014/main" id="{CB4B73E2-AF23-0348-0FBC-A5A7339DBCE6}"/>
              </a:ext>
            </a:extLst>
          </p:cNvPr>
          <p:cNvSpPr/>
          <p:nvPr/>
        </p:nvSpPr>
        <p:spPr>
          <a:xfrm>
            <a:off x="179512" y="-295882"/>
            <a:ext cx="995424" cy="995424"/>
          </a:xfrm>
          <a:prstGeom prst="ellipse">
            <a:avLst/>
          </a:prstGeom>
          <a:solidFill>
            <a:srgbClr val="A71D17"/>
          </a:solidFill>
          <a:ln>
            <a:noFill/>
          </a:ln>
        </p:spPr>
        <p:style>
          <a:lnRef idx="2">
            <a:schemeClr val="accent1">
              <a:shade val="50000"/>
            </a:schemeClr>
          </a:lnRef>
          <a:fillRef idx="1">
            <a:schemeClr val="accent1"/>
          </a:fillRef>
          <a:effectRef idx="0">
            <a:schemeClr val="accent1"/>
          </a:effectRef>
          <a:fontRef idx="minor">
            <a:schemeClr val="lt1"/>
          </a:fontRef>
        </p:style>
        <p:txBody>
          <a:bodyPr tIns="360000" rtlCol="0" anchor="ctr"/>
          <a:lstStyle/>
          <a:p>
            <a:pPr algn="ctr"/>
            <a:r>
              <a:rPr lang="fr-FR" sz="2800" b="1" dirty="0">
                <a:latin typeface="DINPro-Regular" panose="02000503030000020004" pitchFamily="2" charset="0"/>
              </a:rPr>
              <a:t>5.1</a:t>
            </a:r>
            <a:endParaRPr lang="fr-FR" sz="3600" b="1" dirty="0">
              <a:latin typeface="DINPro-Regular" panose="02000503030000020004" pitchFamily="2" charset="0"/>
            </a:endParaRPr>
          </a:p>
        </p:txBody>
      </p:sp>
      <p:sp>
        <p:nvSpPr>
          <p:cNvPr id="5" name="Rectangle 4">
            <a:extLst>
              <a:ext uri="{FF2B5EF4-FFF2-40B4-BE49-F238E27FC236}">
                <a16:creationId xmlns:a16="http://schemas.microsoft.com/office/drawing/2014/main" id="{ED9ED033-96DF-8E96-087F-A2C7C4C2DCBD}"/>
              </a:ext>
            </a:extLst>
          </p:cNvPr>
          <p:cNvSpPr/>
          <p:nvPr/>
        </p:nvSpPr>
        <p:spPr>
          <a:xfrm>
            <a:off x="1282574" y="104255"/>
            <a:ext cx="5809706" cy="5232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r>
              <a:rPr lang="fr-FR" sz="2000" dirty="0">
                <a:solidFill>
                  <a:srgbClr val="A71D17"/>
                </a:solidFill>
                <a:latin typeface="DINPro-Medium" panose="02000503030000020004" pitchFamily="2" charset="0"/>
                <a:ea typeface="Lato" panose="020F0502020204030203" pitchFamily="34" charset="0"/>
                <a:cs typeface="Lato" panose="020F0502020204030203" pitchFamily="34" charset="0"/>
              </a:rPr>
              <a:t>CEP  </a:t>
            </a:r>
            <a:endParaRPr lang="fr-FR" sz="2000" dirty="0">
              <a:solidFill>
                <a:srgbClr val="A71D17"/>
              </a:solidFill>
              <a:highlight>
                <a:srgbClr val="FFFF00"/>
              </a:highlight>
              <a:latin typeface="DINPro-Medium" panose="02000503030000020004" pitchFamily="2" charset="0"/>
            </a:endParaRPr>
          </a:p>
        </p:txBody>
      </p:sp>
    </p:spTree>
    <p:extLst>
      <p:ext uri="{BB962C8B-B14F-4D97-AF65-F5344CB8AC3E}">
        <p14:creationId xmlns:p14="http://schemas.microsoft.com/office/powerpoint/2010/main" val="200921723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 37">
            <a:extLst>
              <a:ext uri="{FF2B5EF4-FFF2-40B4-BE49-F238E27FC236}">
                <a16:creationId xmlns:a16="http://schemas.microsoft.com/office/drawing/2014/main" id="{C0F2C617-753E-75D7-CD37-0E60350FA60E}"/>
              </a:ext>
            </a:extLst>
          </p:cNvPr>
          <p:cNvSpPr/>
          <p:nvPr/>
        </p:nvSpPr>
        <p:spPr>
          <a:xfrm rot="19938445">
            <a:off x="8217872" y="55112"/>
            <a:ext cx="670966" cy="670966"/>
          </a:xfrm>
          <a:prstGeom prst="ellipse">
            <a:avLst/>
          </a:prstGeom>
          <a:solidFill>
            <a:srgbClr val="EAC64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id-ID">
              <a:latin typeface="Kelson Sans" panose="02000500000000000000" pitchFamily="50" charset="0"/>
            </a:endParaRPr>
          </a:p>
        </p:txBody>
      </p:sp>
      <p:sp>
        <p:nvSpPr>
          <p:cNvPr id="6" name="Rectangle 5">
            <a:extLst>
              <a:ext uri="{FF2B5EF4-FFF2-40B4-BE49-F238E27FC236}">
                <a16:creationId xmlns:a16="http://schemas.microsoft.com/office/drawing/2014/main" id="{DD0C48CD-8870-CE43-A69E-B3A1934E5AD5}"/>
              </a:ext>
            </a:extLst>
          </p:cNvPr>
          <p:cNvSpPr/>
          <p:nvPr/>
        </p:nvSpPr>
        <p:spPr>
          <a:xfrm>
            <a:off x="1282574" y="104255"/>
            <a:ext cx="6529786" cy="5232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r>
              <a:rPr lang="fr-FR" sz="2000" dirty="0">
                <a:solidFill>
                  <a:srgbClr val="A91B17"/>
                </a:solidFill>
                <a:latin typeface="DINPro-Medium" panose="02000503030000020004" pitchFamily="2" charset="0"/>
                <a:ea typeface="Lato" panose="020F0502020204030203" pitchFamily="34" charset="0"/>
                <a:cs typeface="Lato" panose="020F0502020204030203" pitchFamily="34" charset="0"/>
              </a:rPr>
              <a:t>CléA </a:t>
            </a:r>
            <a:endParaRPr lang="fr-FR" sz="2000" dirty="0">
              <a:solidFill>
                <a:srgbClr val="A91B17"/>
              </a:solidFill>
              <a:latin typeface="DINPro-Medium" panose="02000503030000020004" pitchFamily="2" charset="0"/>
            </a:endParaRPr>
          </a:p>
        </p:txBody>
      </p:sp>
      <p:sp>
        <p:nvSpPr>
          <p:cNvPr id="8" name="Oval 37">
            <a:extLst>
              <a:ext uri="{FF2B5EF4-FFF2-40B4-BE49-F238E27FC236}">
                <a16:creationId xmlns:a16="http://schemas.microsoft.com/office/drawing/2014/main" id="{EFCF3F84-719C-5B4C-B7DE-F0F01287056B}"/>
              </a:ext>
            </a:extLst>
          </p:cNvPr>
          <p:cNvSpPr/>
          <p:nvPr/>
        </p:nvSpPr>
        <p:spPr>
          <a:xfrm rot="19938445">
            <a:off x="8404437" y="-306586"/>
            <a:ext cx="1012500" cy="1012500"/>
          </a:xfrm>
          <a:prstGeom prst="ellipse">
            <a:avLst/>
          </a:prstGeom>
          <a:solidFill>
            <a:srgbClr val="76974A"/>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id-ID">
              <a:latin typeface="Kelson Sans" panose="02000500000000000000" pitchFamily="50" charset="0"/>
            </a:endParaRPr>
          </a:p>
        </p:txBody>
      </p:sp>
      <p:pic>
        <p:nvPicPr>
          <p:cNvPr id="10" name="Image 9">
            <a:extLst>
              <a:ext uri="{FF2B5EF4-FFF2-40B4-BE49-F238E27FC236}">
                <a16:creationId xmlns:a16="http://schemas.microsoft.com/office/drawing/2014/main" id="{26E26DA9-8458-B309-DD44-88F203D6777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256154" y="4266829"/>
            <a:ext cx="1884703" cy="897209"/>
          </a:xfrm>
          <a:prstGeom prst="rect">
            <a:avLst/>
          </a:prstGeom>
        </p:spPr>
      </p:pic>
      <p:sp>
        <p:nvSpPr>
          <p:cNvPr id="2" name="ZoneTexte 1">
            <a:extLst>
              <a:ext uri="{FF2B5EF4-FFF2-40B4-BE49-F238E27FC236}">
                <a16:creationId xmlns:a16="http://schemas.microsoft.com/office/drawing/2014/main" id="{F65ED487-4332-1347-6AF4-77A71F60A88B}"/>
              </a:ext>
            </a:extLst>
          </p:cNvPr>
          <p:cNvSpPr txBox="1"/>
          <p:nvPr/>
        </p:nvSpPr>
        <p:spPr>
          <a:xfrm>
            <a:off x="107504" y="1059582"/>
            <a:ext cx="8640960" cy="646331"/>
          </a:xfrm>
          <a:prstGeom prst="rect">
            <a:avLst/>
          </a:prstGeom>
          <a:noFill/>
        </p:spPr>
        <p:txBody>
          <a:bodyPr wrap="square" rtlCol="0">
            <a:spAutoFit/>
          </a:bodyPr>
          <a:lstStyle/>
          <a:p>
            <a:endParaRPr lang="fr-FR" dirty="0">
              <a:latin typeface="DINPro" panose="020B0504020101020102" pitchFamily="34" charset="0"/>
            </a:endParaRPr>
          </a:p>
          <a:p>
            <a:endParaRPr lang="fr-FR" dirty="0"/>
          </a:p>
        </p:txBody>
      </p:sp>
      <p:sp>
        <p:nvSpPr>
          <p:cNvPr id="5" name="Espace réservé du contenu 2">
            <a:extLst>
              <a:ext uri="{FF2B5EF4-FFF2-40B4-BE49-F238E27FC236}">
                <a16:creationId xmlns:a16="http://schemas.microsoft.com/office/drawing/2014/main" id="{C46B0250-7876-91D3-7EFE-2C709BA67396}"/>
              </a:ext>
            </a:extLst>
          </p:cNvPr>
          <p:cNvSpPr>
            <a:spLocks noGrp="1"/>
          </p:cNvSpPr>
          <p:nvPr>
            <p:ph idx="1"/>
          </p:nvPr>
        </p:nvSpPr>
        <p:spPr>
          <a:xfrm>
            <a:off x="0" y="903014"/>
            <a:ext cx="6762334" cy="523279"/>
          </a:xfrm>
        </p:spPr>
        <p:txBody>
          <a:bodyPr>
            <a:normAutofit/>
          </a:bodyPr>
          <a:lstStyle/>
          <a:p>
            <a:pPr marL="0" indent="0" algn="just">
              <a:buNone/>
            </a:pPr>
            <a:r>
              <a:rPr lang="fr-FR" sz="2000" dirty="0">
                <a:solidFill>
                  <a:srgbClr val="A91B17"/>
                </a:solidFill>
                <a:latin typeface="DINPro" panose="020B0504020101020102" pitchFamily="34" charset="0"/>
                <a:cs typeface="Calibri"/>
              </a:rPr>
              <a:t>Les actions menées par la Fédération et la Référente Cléa </a:t>
            </a:r>
          </a:p>
          <a:p>
            <a:pPr marL="0" indent="0" algn="just">
              <a:buNone/>
            </a:pPr>
            <a:endParaRPr lang="fr-FR" sz="800" b="1" cap="small" dirty="0">
              <a:latin typeface="DINPro" panose="020B0504020101020102" pitchFamily="34" charset="0"/>
              <a:cs typeface="Calibri"/>
            </a:endParaRPr>
          </a:p>
        </p:txBody>
      </p:sp>
      <p:sp>
        <p:nvSpPr>
          <p:cNvPr id="12" name="ZoneTexte 11">
            <a:extLst>
              <a:ext uri="{FF2B5EF4-FFF2-40B4-BE49-F238E27FC236}">
                <a16:creationId xmlns:a16="http://schemas.microsoft.com/office/drawing/2014/main" id="{2B6787B7-FE44-8418-4115-D9558F2117F6}"/>
              </a:ext>
            </a:extLst>
          </p:cNvPr>
          <p:cNvSpPr txBox="1"/>
          <p:nvPr/>
        </p:nvSpPr>
        <p:spPr>
          <a:xfrm>
            <a:off x="82293" y="1452232"/>
            <a:ext cx="5425812" cy="3108543"/>
          </a:xfrm>
          <a:prstGeom prst="rect">
            <a:avLst/>
          </a:prstGeom>
          <a:noFill/>
        </p:spPr>
        <p:txBody>
          <a:bodyPr wrap="square">
            <a:spAutoFit/>
          </a:bodyPr>
          <a:lstStyle/>
          <a:p>
            <a:pPr marL="285750" indent="-285750" algn="just">
              <a:buClr>
                <a:srgbClr val="E37224"/>
              </a:buClr>
              <a:buFont typeface="Wingdings" panose="05000000000000000000" pitchFamily="2" charset="2"/>
              <a:buChar char="ð"/>
            </a:pPr>
            <a:r>
              <a:rPr lang="fr-FR" sz="1400" b="1" dirty="0">
                <a:latin typeface="DINPro" panose="020B0504020101020102" pitchFamily="34" charset="0"/>
                <a:cs typeface="Calibri"/>
                <a:sym typeface="Wingdings 2" panose="05020102010507070707" pitchFamily="18" charset="2"/>
              </a:rPr>
              <a:t>Assistance auprès du réseau </a:t>
            </a:r>
            <a:r>
              <a:rPr lang="fr-FR" sz="1400" dirty="0">
                <a:latin typeface="DINPro" panose="020B0504020101020102" pitchFamily="34" charset="0"/>
                <a:cs typeface="Calibri"/>
                <a:sym typeface="Wingdings 2" panose="05020102010507070707" pitchFamily="18" charset="2"/>
              </a:rPr>
              <a:t>pour l’utilisation des plateformes </a:t>
            </a:r>
          </a:p>
          <a:p>
            <a:pPr marL="285750" indent="-285750" algn="just">
              <a:buClr>
                <a:srgbClr val="E37224"/>
              </a:buClr>
              <a:buFont typeface="Wingdings" panose="05000000000000000000" pitchFamily="2" charset="2"/>
              <a:buChar char="ð"/>
            </a:pPr>
            <a:endParaRPr lang="fr-FR" sz="1400" dirty="0">
              <a:latin typeface="DINPro" panose="020B0504020101020102" pitchFamily="34" charset="0"/>
              <a:cs typeface="Calibri"/>
              <a:sym typeface="Wingdings 2" panose="05020102010507070707" pitchFamily="18" charset="2"/>
            </a:endParaRPr>
          </a:p>
          <a:p>
            <a:pPr marL="285750" indent="-285750" algn="just">
              <a:buClr>
                <a:srgbClr val="E37224"/>
              </a:buClr>
              <a:buFont typeface="Wingdings" panose="05000000000000000000" pitchFamily="2" charset="2"/>
              <a:buChar char="ð"/>
            </a:pPr>
            <a:r>
              <a:rPr lang="fr-FR" sz="1400" b="1" dirty="0">
                <a:latin typeface="DINPro" panose="020B0504020101020102" pitchFamily="34" charset="0"/>
                <a:cs typeface="Calibri"/>
                <a:sym typeface="Wingdings 2" panose="05020102010507070707" pitchFamily="18" charset="2"/>
              </a:rPr>
              <a:t>Habilitation CléA Socle pour 3 CIBC - </a:t>
            </a:r>
            <a:r>
              <a:rPr lang="fr-FR" sz="1400" dirty="0">
                <a:latin typeface="DINPro" panose="020B0504020101020102" pitchFamily="34" charset="0"/>
                <a:cs typeface="Calibri"/>
                <a:sym typeface="Wingdings 2" panose="05020102010507070707" pitchFamily="18" charset="2"/>
              </a:rPr>
              <a:t>dossier de réponse à la campagne d’habilitation CléA Socle sur les volets Evaluation et Formation (en partenariat avec Cegos) </a:t>
            </a:r>
          </a:p>
          <a:p>
            <a:pPr marL="285750" indent="-285750" algn="just">
              <a:buClr>
                <a:srgbClr val="E37224"/>
              </a:buClr>
              <a:buFont typeface="Wingdings" panose="05000000000000000000" pitchFamily="2" charset="2"/>
              <a:buChar char="ð"/>
            </a:pPr>
            <a:endParaRPr lang="fr-FR" sz="1400" b="1" dirty="0">
              <a:highlight>
                <a:srgbClr val="FFFF00"/>
              </a:highlight>
              <a:latin typeface="DINPro" panose="020B0504020101020102" pitchFamily="34" charset="0"/>
              <a:cs typeface="Calibri"/>
              <a:sym typeface="Wingdings 2" panose="05020102010507070707" pitchFamily="18" charset="2"/>
            </a:endParaRPr>
          </a:p>
          <a:p>
            <a:pPr marL="285750" indent="-285750" algn="just">
              <a:buClr>
                <a:srgbClr val="E37224"/>
              </a:buClr>
              <a:buFont typeface="Wingdings" panose="05000000000000000000" pitchFamily="2" charset="2"/>
              <a:buChar char="ð"/>
            </a:pPr>
            <a:r>
              <a:rPr lang="fr-FR" sz="1400" b="1" dirty="0">
                <a:latin typeface="DINPro" panose="020B0504020101020102" pitchFamily="34" charset="0"/>
                <a:cs typeface="Calibri"/>
                <a:sym typeface="Wingdings 2" panose="05020102010507070707" pitchFamily="18" charset="2"/>
              </a:rPr>
              <a:t>Accompagnement des CIBC audités </a:t>
            </a:r>
            <a:r>
              <a:rPr lang="fr-FR" sz="1400" dirty="0">
                <a:latin typeface="DINPro" panose="020B0504020101020102" pitchFamily="34" charset="0"/>
                <a:cs typeface="Calibri"/>
                <a:sym typeface="Wingdings 2" panose="05020102010507070707" pitchFamily="18" charset="2"/>
              </a:rPr>
              <a:t>dans le cadre d’une campagne d’audit organisée par </a:t>
            </a:r>
            <a:r>
              <a:rPr lang="fr-FR" sz="1400" dirty="0" err="1">
                <a:latin typeface="DINPro" panose="020B0504020101020102" pitchFamily="34" charset="0"/>
                <a:cs typeface="Calibri"/>
                <a:sym typeface="Wingdings 2" panose="05020102010507070707" pitchFamily="18" charset="2"/>
              </a:rPr>
              <a:t>Certif’Pro</a:t>
            </a:r>
            <a:endParaRPr lang="fr-FR" sz="1400" dirty="0">
              <a:latin typeface="DINPro" panose="020B0504020101020102" pitchFamily="34" charset="0"/>
              <a:cs typeface="Calibri"/>
              <a:sym typeface="Wingdings 2" panose="05020102010507070707" pitchFamily="18" charset="2"/>
            </a:endParaRPr>
          </a:p>
          <a:p>
            <a:pPr marL="285750" indent="-285750" algn="just">
              <a:buClr>
                <a:srgbClr val="E37224"/>
              </a:buClr>
              <a:buFont typeface="Wingdings" panose="05000000000000000000" pitchFamily="2" charset="2"/>
              <a:buChar char="ð"/>
            </a:pPr>
            <a:endParaRPr lang="fr-FR" sz="1400" dirty="0">
              <a:latin typeface="DINPro" panose="020B0504020101020102" pitchFamily="34" charset="0"/>
              <a:cs typeface="Calibri"/>
              <a:sym typeface="Wingdings 2" panose="05020102010507070707" pitchFamily="18" charset="2"/>
            </a:endParaRPr>
          </a:p>
          <a:p>
            <a:pPr marL="285750" indent="-285750" algn="just">
              <a:buClr>
                <a:srgbClr val="E37224"/>
              </a:buClr>
              <a:buFont typeface="Wingdings" panose="05000000000000000000" pitchFamily="2" charset="2"/>
              <a:buChar char="ð"/>
            </a:pPr>
            <a:r>
              <a:rPr lang="fr-FR" sz="1400" b="1" dirty="0">
                <a:latin typeface="DINPro" panose="020B0504020101020102" pitchFamily="34" charset="0"/>
                <a:cs typeface="Calibri"/>
                <a:sym typeface="Wingdings 2" panose="05020102010507070707" pitchFamily="18" charset="2"/>
              </a:rPr>
              <a:t>Migration de la plateforme </a:t>
            </a:r>
            <a:r>
              <a:rPr lang="fr-FR" sz="1400" dirty="0">
                <a:latin typeface="DINPro" panose="020B0504020101020102" pitchFamily="34" charset="0"/>
                <a:cs typeface="Calibri"/>
                <a:sym typeface="Wingdings 2" panose="05020102010507070707" pitchFamily="18" charset="2"/>
              </a:rPr>
              <a:t>et formation de l’équipe de la Fédération </a:t>
            </a:r>
          </a:p>
          <a:p>
            <a:pPr marL="285750" indent="-285750" algn="just">
              <a:buClr>
                <a:srgbClr val="E37224"/>
              </a:buClr>
              <a:buFont typeface="Wingdings" panose="05000000000000000000" pitchFamily="2" charset="2"/>
              <a:buChar char="ð"/>
            </a:pPr>
            <a:endParaRPr lang="fr-FR" sz="1400" dirty="0">
              <a:latin typeface="DINPro" panose="020B0504020101020102" pitchFamily="34" charset="0"/>
              <a:cs typeface="Calibri"/>
              <a:sym typeface="Wingdings 2" panose="05020102010507070707" pitchFamily="18" charset="2"/>
            </a:endParaRPr>
          </a:p>
          <a:p>
            <a:pPr marL="285750" indent="-285750" algn="just">
              <a:buClr>
                <a:srgbClr val="E37224"/>
              </a:buClr>
              <a:buFont typeface="Wingdings" panose="05000000000000000000" pitchFamily="2" charset="2"/>
              <a:buChar char="ð"/>
            </a:pPr>
            <a:r>
              <a:rPr lang="fr-FR" sz="1400" b="1" dirty="0">
                <a:latin typeface="DINPro" panose="020B0504020101020102" pitchFamily="34" charset="0"/>
                <a:cs typeface="Calibri"/>
                <a:sym typeface="Wingdings 2" panose="05020102010507070707" pitchFamily="18" charset="2"/>
              </a:rPr>
              <a:t>Renouvellement du contrat avec Xperteam </a:t>
            </a:r>
            <a:r>
              <a:rPr lang="fr-FR" sz="1400" dirty="0">
                <a:latin typeface="DINPro" panose="020B0504020101020102" pitchFamily="34" charset="0"/>
                <a:cs typeface="Calibri"/>
                <a:sym typeface="Wingdings 2" panose="05020102010507070707" pitchFamily="18" charset="2"/>
              </a:rPr>
              <a:t>de la </a:t>
            </a:r>
            <a:r>
              <a:rPr lang="fr-FR" sz="1400" b="1" dirty="0">
                <a:latin typeface="DINPro" panose="020B0504020101020102" pitchFamily="34" charset="0"/>
                <a:cs typeface="Calibri"/>
                <a:sym typeface="Wingdings 2" panose="05020102010507070707" pitchFamily="18" charset="2"/>
              </a:rPr>
              <a:t>plateforme Quiz Manager </a:t>
            </a:r>
          </a:p>
        </p:txBody>
      </p:sp>
      <p:pic>
        <p:nvPicPr>
          <p:cNvPr id="13" name="Image 12">
            <a:extLst>
              <a:ext uri="{FF2B5EF4-FFF2-40B4-BE49-F238E27FC236}">
                <a16:creationId xmlns:a16="http://schemas.microsoft.com/office/drawing/2014/main" id="{1F825CA7-4A72-6444-1E43-E0663064621A}"/>
              </a:ext>
            </a:extLst>
          </p:cNvPr>
          <p:cNvPicPr>
            <a:picLocks noChangeAspect="1"/>
          </p:cNvPicPr>
          <p:nvPr/>
        </p:nvPicPr>
        <p:blipFill rotWithShape="1">
          <a:blip r:embed="rId3"/>
          <a:srcRect r="56635" b="24249"/>
          <a:stretch/>
        </p:blipFill>
        <p:spPr>
          <a:xfrm>
            <a:off x="6216431" y="1315242"/>
            <a:ext cx="2927569" cy="2839853"/>
          </a:xfrm>
          <a:prstGeom prst="rect">
            <a:avLst/>
          </a:prstGeom>
        </p:spPr>
      </p:pic>
      <p:sp>
        <p:nvSpPr>
          <p:cNvPr id="3" name="Ellipse 2">
            <a:extLst>
              <a:ext uri="{FF2B5EF4-FFF2-40B4-BE49-F238E27FC236}">
                <a16:creationId xmlns:a16="http://schemas.microsoft.com/office/drawing/2014/main" id="{DACB0C24-A053-BD92-E608-0C64B36251C5}"/>
              </a:ext>
            </a:extLst>
          </p:cNvPr>
          <p:cNvSpPr/>
          <p:nvPr/>
        </p:nvSpPr>
        <p:spPr>
          <a:xfrm>
            <a:off x="179512" y="-295882"/>
            <a:ext cx="995424" cy="995424"/>
          </a:xfrm>
          <a:prstGeom prst="ellipse">
            <a:avLst/>
          </a:prstGeom>
          <a:solidFill>
            <a:srgbClr val="A91B17"/>
          </a:solidFill>
          <a:ln>
            <a:noFill/>
          </a:ln>
        </p:spPr>
        <p:style>
          <a:lnRef idx="2">
            <a:schemeClr val="accent1">
              <a:shade val="50000"/>
            </a:schemeClr>
          </a:lnRef>
          <a:fillRef idx="1">
            <a:schemeClr val="accent1"/>
          </a:fillRef>
          <a:effectRef idx="0">
            <a:schemeClr val="accent1"/>
          </a:effectRef>
          <a:fontRef idx="minor">
            <a:schemeClr val="lt1"/>
          </a:fontRef>
        </p:style>
        <p:txBody>
          <a:bodyPr tIns="360000" rtlCol="0" anchor="ctr"/>
          <a:lstStyle/>
          <a:p>
            <a:pPr algn="ctr"/>
            <a:r>
              <a:rPr lang="fr-FR" sz="2800" b="1" dirty="0">
                <a:latin typeface="DINPro-Regular" panose="02000503030000020004" pitchFamily="2" charset="0"/>
              </a:rPr>
              <a:t>5.2</a:t>
            </a:r>
            <a:endParaRPr lang="fr-FR" sz="3600" b="1" dirty="0">
              <a:latin typeface="DINPro-Regular" panose="02000503030000020004" pitchFamily="2" charset="0"/>
            </a:endParaRPr>
          </a:p>
        </p:txBody>
      </p:sp>
    </p:spTree>
    <p:extLst>
      <p:ext uri="{BB962C8B-B14F-4D97-AF65-F5344CB8AC3E}">
        <p14:creationId xmlns:p14="http://schemas.microsoft.com/office/powerpoint/2010/main" val="113877327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 37">
            <a:extLst>
              <a:ext uri="{FF2B5EF4-FFF2-40B4-BE49-F238E27FC236}">
                <a16:creationId xmlns:a16="http://schemas.microsoft.com/office/drawing/2014/main" id="{C0F2C617-753E-75D7-CD37-0E60350FA60E}"/>
              </a:ext>
            </a:extLst>
          </p:cNvPr>
          <p:cNvSpPr/>
          <p:nvPr/>
        </p:nvSpPr>
        <p:spPr>
          <a:xfrm rot="19938445">
            <a:off x="8217872" y="55112"/>
            <a:ext cx="670966" cy="670966"/>
          </a:xfrm>
          <a:prstGeom prst="ellipse">
            <a:avLst/>
          </a:prstGeom>
          <a:solidFill>
            <a:srgbClr val="EAC64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id-ID">
              <a:latin typeface="Kelson Sans" panose="02000500000000000000" pitchFamily="50" charset="0"/>
            </a:endParaRPr>
          </a:p>
        </p:txBody>
      </p:sp>
      <p:sp>
        <p:nvSpPr>
          <p:cNvPr id="6" name="Rectangle 5">
            <a:extLst>
              <a:ext uri="{FF2B5EF4-FFF2-40B4-BE49-F238E27FC236}">
                <a16:creationId xmlns:a16="http://schemas.microsoft.com/office/drawing/2014/main" id="{DD0C48CD-8870-CE43-A69E-B3A1934E5AD5}"/>
              </a:ext>
            </a:extLst>
          </p:cNvPr>
          <p:cNvSpPr/>
          <p:nvPr/>
        </p:nvSpPr>
        <p:spPr>
          <a:xfrm>
            <a:off x="1282574" y="104255"/>
            <a:ext cx="6529786" cy="5232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r>
              <a:rPr lang="fr-FR" sz="2000" dirty="0">
                <a:solidFill>
                  <a:srgbClr val="A91B17"/>
                </a:solidFill>
                <a:latin typeface="DINPro-Medium" panose="02000503030000020004" pitchFamily="2" charset="0"/>
                <a:ea typeface="Lato" panose="020F0502020204030203" pitchFamily="34" charset="0"/>
                <a:cs typeface="Lato" panose="020F0502020204030203" pitchFamily="34" charset="0"/>
              </a:rPr>
              <a:t>CléA</a:t>
            </a:r>
            <a:r>
              <a:rPr lang="fr-FR" sz="2000" dirty="0">
                <a:solidFill>
                  <a:srgbClr val="182D38"/>
                </a:solidFill>
                <a:latin typeface="DINPro-Medium" panose="02000503030000020004" pitchFamily="2" charset="0"/>
                <a:ea typeface="Lato" panose="020F0502020204030203" pitchFamily="34" charset="0"/>
                <a:cs typeface="Lato" panose="020F0502020204030203" pitchFamily="34" charset="0"/>
              </a:rPr>
              <a:t> </a:t>
            </a:r>
            <a:endParaRPr lang="fr-FR" sz="2000" dirty="0">
              <a:solidFill>
                <a:srgbClr val="182D38"/>
              </a:solidFill>
              <a:latin typeface="DINPro-Medium" panose="02000503030000020004" pitchFamily="2" charset="0"/>
            </a:endParaRPr>
          </a:p>
        </p:txBody>
      </p:sp>
      <p:sp>
        <p:nvSpPr>
          <p:cNvPr id="7" name="Ellipse 6">
            <a:extLst>
              <a:ext uri="{FF2B5EF4-FFF2-40B4-BE49-F238E27FC236}">
                <a16:creationId xmlns:a16="http://schemas.microsoft.com/office/drawing/2014/main" id="{043F00B5-EDB2-0976-30B4-E113F5EB5DCB}"/>
              </a:ext>
            </a:extLst>
          </p:cNvPr>
          <p:cNvSpPr/>
          <p:nvPr/>
        </p:nvSpPr>
        <p:spPr>
          <a:xfrm>
            <a:off x="179512" y="-295882"/>
            <a:ext cx="995424" cy="995424"/>
          </a:xfrm>
          <a:prstGeom prst="ellipse">
            <a:avLst/>
          </a:prstGeom>
          <a:solidFill>
            <a:srgbClr val="A91B17"/>
          </a:solidFill>
          <a:ln>
            <a:noFill/>
          </a:ln>
        </p:spPr>
        <p:style>
          <a:lnRef idx="2">
            <a:schemeClr val="accent1">
              <a:shade val="50000"/>
            </a:schemeClr>
          </a:lnRef>
          <a:fillRef idx="1">
            <a:schemeClr val="accent1"/>
          </a:fillRef>
          <a:effectRef idx="0">
            <a:schemeClr val="accent1"/>
          </a:effectRef>
          <a:fontRef idx="minor">
            <a:schemeClr val="lt1"/>
          </a:fontRef>
        </p:style>
        <p:txBody>
          <a:bodyPr tIns="360000" rtlCol="0" anchor="ctr"/>
          <a:lstStyle/>
          <a:p>
            <a:pPr algn="ctr"/>
            <a:r>
              <a:rPr lang="fr-FR" sz="2800" b="1" dirty="0">
                <a:latin typeface="DINPro-Regular" panose="02000503030000020004" pitchFamily="2" charset="0"/>
              </a:rPr>
              <a:t>5.2</a:t>
            </a:r>
            <a:endParaRPr lang="fr-FR" sz="3600" b="1" dirty="0">
              <a:latin typeface="DINPro-Regular" panose="02000503030000020004" pitchFamily="2" charset="0"/>
            </a:endParaRPr>
          </a:p>
        </p:txBody>
      </p:sp>
      <p:sp>
        <p:nvSpPr>
          <p:cNvPr id="8" name="Oval 37">
            <a:extLst>
              <a:ext uri="{FF2B5EF4-FFF2-40B4-BE49-F238E27FC236}">
                <a16:creationId xmlns:a16="http://schemas.microsoft.com/office/drawing/2014/main" id="{EFCF3F84-719C-5B4C-B7DE-F0F01287056B}"/>
              </a:ext>
            </a:extLst>
          </p:cNvPr>
          <p:cNvSpPr/>
          <p:nvPr/>
        </p:nvSpPr>
        <p:spPr>
          <a:xfrm rot="19938445">
            <a:off x="8404437" y="-306586"/>
            <a:ext cx="1012500" cy="1012500"/>
          </a:xfrm>
          <a:prstGeom prst="ellipse">
            <a:avLst/>
          </a:prstGeom>
          <a:solidFill>
            <a:srgbClr val="76974A"/>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id-ID">
              <a:latin typeface="Kelson Sans" panose="02000500000000000000" pitchFamily="50" charset="0"/>
            </a:endParaRPr>
          </a:p>
        </p:txBody>
      </p:sp>
      <p:pic>
        <p:nvPicPr>
          <p:cNvPr id="10" name="Image 9">
            <a:extLst>
              <a:ext uri="{FF2B5EF4-FFF2-40B4-BE49-F238E27FC236}">
                <a16:creationId xmlns:a16="http://schemas.microsoft.com/office/drawing/2014/main" id="{26E26DA9-8458-B309-DD44-88F203D6777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256154" y="4266829"/>
            <a:ext cx="1884703" cy="897209"/>
          </a:xfrm>
          <a:prstGeom prst="rect">
            <a:avLst/>
          </a:prstGeom>
        </p:spPr>
      </p:pic>
      <p:sp>
        <p:nvSpPr>
          <p:cNvPr id="2" name="ZoneTexte 1">
            <a:extLst>
              <a:ext uri="{FF2B5EF4-FFF2-40B4-BE49-F238E27FC236}">
                <a16:creationId xmlns:a16="http://schemas.microsoft.com/office/drawing/2014/main" id="{F65ED487-4332-1347-6AF4-77A71F60A88B}"/>
              </a:ext>
            </a:extLst>
          </p:cNvPr>
          <p:cNvSpPr txBox="1"/>
          <p:nvPr/>
        </p:nvSpPr>
        <p:spPr>
          <a:xfrm>
            <a:off x="107504" y="948678"/>
            <a:ext cx="8640960" cy="646331"/>
          </a:xfrm>
          <a:prstGeom prst="rect">
            <a:avLst/>
          </a:prstGeom>
          <a:noFill/>
        </p:spPr>
        <p:txBody>
          <a:bodyPr wrap="square" rtlCol="0">
            <a:spAutoFit/>
          </a:bodyPr>
          <a:lstStyle/>
          <a:p>
            <a:r>
              <a:rPr lang="fr-FR" sz="1800" b="1" cap="small" dirty="0">
                <a:solidFill>
                  <a:srgbClr val="A71D17"/>
                </a:solidFill>
                <a:latin typeface="DINPro" panose="020B0504020101020102" pitchFamily="34" charset="0"/>
              </a:rPr>
              <a:t>Les chiffres 2022 </a:t>
            </a:r>
            <a:endParaRPr lang="fr-FR" cap="small" dirty="0">
              <a:latin typeface="DINPro" panose="020B0504020101020102" pitchFamily="34" charset="0"/>
            </a:endParaRPr>
          </a:p>
          <a:p>
            <a:endParaRPr lang="fr-FR" dirty="0"/>
          </a:p>
        </p:txBody>
      </p:sp>
      <p:sp>
        <p:nvSpPr>
          <p:cNvPr id="18" name="ZoneTexte 17">
            <a:extLst>
              <a:ext uri="{FF2B5EF4-FFF2-40B4-BE49-F238E27FC236}">
                <a16:creationId xmlns:a16="http://schemas.microsoft.com/office/drawing/2014/main" id="{39BD9452-C001-F363-0DB9-D480CE50175C}"/>
              </a:ext>
            </a:extLst>
          </p:cNvPr>
          <p:cNvSpPr txBox="1"/>
          <p:nvPr/>
        </p:nvSpPr>
        <p:spPr>
          <a:xfrm>
            <a:off x="179512" y="4337638"/>
            <a:ext cx="7488832" cy="584775"/>
          </a:xfrm>
          <a:prstGeom prst="rect">
            <a:avLst/>
          </a:prstGeom>
          <a:noFill/>
        </p:spPr>
        <p:txBody>
          <a:bodyPr wrap="square" rtlCol="0">
            <a:spAutoFit/>
          </a:bodyPr>
          <a:lstStyle/>
          <a:p>
            <a:pPr marL="285750" indent="-285750">
              <a:buClr>
                <a:srgbClr val="E37224"/>
              </a:buClr>
              <a:buFont typeface="Wingdings" panose="05000000000000000000" pitchFamily="2" charset="2"/>
              <a:buChar char="ð"/>
            </a:pPr>
            <a:r>
              <a:rPr lang="fr-FR" b="1" dirty="0">
                <a:solidFill>
                  <a:srgbClr val="A91B17"/>
                </a:solidFill>
                <a:latin typeface="DINPro" panose="020B0504020101020102" pitchFamily="34" charset="0"/>
              </a:rPr>
              <a:t>2 % </a:t>
            </a:r>
            <a:r>
              <a:rPr lang="fr-FR" sz="1400" dirty="0">
                <a:latin typeface="DINPro" panose="020B0504020101020102" pitchFamily="34" charset="0"/>
              </a:rPr>
              <a:t>de part de marché réalisé par le réseau CIBC (contre 3 % en 2021)</a:t>
            </a:r>
          </a:p>
          <a:p>
            <a:pPr marL="285750" indent="-285750">
              <a:buClr>
                <a:srgbClr val="E37224"/>
              </a:buClr>
              <a:buFont typeface="Wingdings" panose="05000000000000000000" pitchFamily="2" charset="2"/>
              <a:buChar char="ð"/>
            </a:pPr>
            <a:r>
              <a:rPr lang="fr-FR" sz="1400" dirty="0">
                <a:latin typeface="DINPro" panose="020B0504020101020102" pitchFamily="34" charset="0"/>
              </a:rPr>
              <a:t> </a:t>
            </a:r>
            <a:r>
              <a:rPr lang="fr-FR" sz="1400" b="1" dirty="0">
                <a:latin typeface="DINPro" panose="020B0504020101020102" pitchFamily="34" charset="0"/>
              </a:rPr>
              <a:t>346</a:t>
            </a:r>
            <a:r>
              <a:rPr lang="fr-FR" sz="1400" dirty="0">
                <a:latin typeface="DINPro" panose="020B0504020101020102" pitchFamily="34" charset="0"/>
              </a:rPr>
              <a:t> dossiers certifiés en 2021</a:t>
            </a:r>
          </a:p>
        </p:txBody>
      </p:sp>
      <p:pic>
        <p:nvPicPr>
          <p:cNvPr id="17" name="Picture 4" descr="CLEA - Evaluez et valorisez vos compétences - cibc-normandie.fr">
            <a:extLst>
              <a:ext uri="{FF2B5EF4-FFF2-40B4-BE49-F238E27FC236}">
                <a16:creationId xmlns:a16="http://schemas.microsoft.com/office/drawing/2014/main" id="{D8D8B2B8-046E-42AC-6B04-E9B683F964D5}"/>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rot="764360">
            <a:off x="6600869" y="682389"/>
            <a:ext cx="2728342" cy="73342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Tableau 4">
            <a:extLst>
              <a:ext uri="{FF2B5EF4-FFF2-40B4-BE49-F238E27FC236}">
                <a16:creationId xmlns:a16="http://schemas.microsoft.com/office/drawing/2014/main" id="{3240131D-8E19-7C34-43E5-40416D038013}"/>
              </a:ext>
            </a:extLst>
          </p:cNvPr>
          <p:cNvGraphicFramePr>
            <a:graphicFrameLocks noGrp="1"/>
          </p:cNvGraphicFramePr>
          <p:nvPr>
            <p:extLst>
              <p:ext uri="{D42A27DB-BD31-4B8C-83A1-F6EECF244321}">
                <p14:modId xmlns:p14="http://schemas.microsoft.com/office/powerpoint/2010/main" val="977952428"/>
              </p:ext>
            </p:extLst>
          </p:nvPr>
        </p:nvGraphicFramePr>
        <p:xfrm>
          <a:off x="971597" y="1551996"/>
          <a:ext cx="7200806" cy="2607452"/>
        </p:xfrm>
        <a:graphic>
          <a:graphicData uri="http://schemas.openxmlformats.org/drawingml/2006/table">
            <a:tbl>
              <a:tblPr firstRow="1" bandRow="1">
                <a:tableStyleId>{2A488322-F2BA-4B5B-9748-0D474271808F}</a:tableStyleId>
              </a:tblPr>
              <a:tblGrid>
                <a:gridCol w="1633171">
                  <a:extLst>
                    <a:ext uri="{9D8B030D-6E8A-4147-A177-3AD203B41FA5}">
                      <a16:colId xmlns:a16="http://schemas.microsoft.com/office/drawing/2014/main" val="1441072506"/>
                    </a:ext>
                  </a:extLst>
                </a:gridCol>
                <a:gridCol w="1113527">
                  <a:extLst>
                    <a:ext uri="{9D8B030D-6E8A-4147-A177-3AD203B41FA5}">
                      <a16:colId xmlns:a16="http://schemas.microsoft.com/office/drawing/2014/main" val="389360844"/>
                    </a:ext>
                  </a:extLst>
                </a:gridCol>
                <a:gridCol w="1113527">
                  <a:extLst>
                    <a:ext uri="{9D8B030D-6E8A-4147-A177-3AD203B41FA5}">
                      <a16:colId xmlns:a16="http://schemas.microsoft.com/office/drawing/2014/main" val="846999636"/>
                    </a:ext>
                  </a:extLst>
                </a:gridCol>
                <a:gridCol w="1113527">
                  <a:extLst>
                    <a:ext uri="{9D8B030D-6E8A-4147-A177-3AD203B41FA5}">
                      <a16:colId xmlns:a16="http://schemas.microsoft.com/office/drawing/2014/main" val="2523219290"/>
                    </a:ext>
                  </a:extLst>
                </a:gridCol>
                <a:gridCol w="1113527">
                  <a:extLst>
                    <a:ext uri="{9D8B030D-6E8A-4147-A177-3AD203B41FA5}">
                      <a16:colId xmlns:a16="http://schemas.microsoft.com/office/drawing/2014/main" val="3697455207"/>
                    </a:ext>
                  </a:extLst>
                </a:gridCol>
                <a:gridCol w="1113527">
                  <a:extLst>
                    <a:ext uri="{9D8B030D-6E8A-4147-A177-3AD203B41FA5}">
                      <a16:colId xmlns:a16="http://schemas.microsoft.com/office/drawing/2014/main" val="2106329346"/>
                    </a:ext>
                  </a:extLst>
                </a:gridCol>
              </a:tblGrid>
              <a:tr h="603171">
                <a:tc>
                  <a:txBody>
                    <a:bodyPr/>
                    <a:lstStyle/>
                    <a:p>
                      <a:pPr algn="ctr"/>
                      <a:endParaRPr lang="fr-FR" sz="1200" dirty="0">
                        <a:latin typeface="DINPro" panose="020B0504020101020102" pitchFamily="34" charset="0"/>
                      </a:endParaRPr>
                    </a:p>
                  </a:txBody>
                  <a:tcPr anchor="ctr"/>
                </a:tc>
                <a:tc>
                  <a:txBody>
                    <a:bodyPr/>
                    <a:lstStyle/>
                    <a:p>
                      <a:pPr algn="ctr"/>
                      <a:r>
                        <a:rPr lang="fr-FR" sz="1200" dirty="0">
                          <a:latin typeface="DINPro" panose="020B0504020101020102" pitchFamily="34" charset="0"/>
                        </a:rPr>
                        <a:t>Inscrits en 2022</a:t>
                      </a:r>
                    </a:p>
                  </a:txBody>
                  <a:tcPr anchor="ctr"/>
                </a:tc>
                <a:tc>
                  <a:txBody>
                    <a:bodyPr/>
                    <a:lstStyle/>
                    <a:p>
                      <a:pPr algn="ctr"/>
                      <a:r>
                        <a:rPr lang="fr-FR" sz="1200" dirty="0">
                          <a:latin typeface="DINPro" panose="020B0504020101020102" pitchFamily="34" charset="0"/>
                        </a:rPr>
                        <a:t>Evaluation préalable </a:t>
                      </a:r>
                    </a:p>
                  </a:txBody>
                  <a:tcPr anchor="ctr"/>
                </a:tc>
                <a:tc>
                  <a:txBody>
                    <a:bodyPr/>
                    <a:lstStyle/>
                    <a:p>
                      <a:pPr algn="ctr"/>
                      <a:r>
                        <a:rPr lang="fr-FR" sz="1200" dirty="0">
                          <a:latin typeface="DINPro" panose="020B0504020101020102" pitchFamily="34" charset="0"/>
                        </a:rPr>
                        <a:t>Evaluation finale </a:t>
                      </a:r>
                    </a:p>
                  </a:txBody>
                  <a:tcPr anchor="ctr"/>
                </a:tc>
                <a:tc>
                  <a:txBody>
                    <a:bodyPr/>
                    <a:lstStyle/>
                    <a:p>
                      <a:pPr algn="ctr"/>
                      <a:r>
                        <a:rPr lang="fr-FR" sz="1200" dirty="0">
                          <a:latin typeface="DINPro" panose="020B0504020101020102" pitchFamily="34" charset="0"/>
                        </a:rPr>
                        <a:t>Dossiers certifiés </a:t>
                      </a:r>
                    </a:p>
                  </a:txBody>
                  <a:tcPr anchor="ctr"/>
                </a:tc>
                <a:tc>
                  <a:txBody>
                    <a:bodyPr/>
                    <a:lstStyle/>
                    <a:p>
                      <a:pPr algn="ctr"/>
                      <a:r>
                        <a:rPr lang="fr-FR" sz="1200" dirty="0">
                          <a:latin typeface="DINPro" panose="020B0504020101020102" pitchFamily="34" charset="0"/>
                        </a:rPr>
                        <a:t>Taux de certification</a:t>
                      </a:r>
                    </a:p>
                  </a:txBody>
                  <a:tcPr anchor="ctr"/>
                </a:tc>
                <a:extLst>
                  <a:ext uri="{0D108BD9-81ED-4DB2-BD59-A6C34878D82A}">
                    <a16:rowId xmlns:a16="http://schemas.microsoft.com/office/drawing/2014/main" val="2595820453"/>
                  </a:ext>
                </a:extLst>
              </a:tr>
              <a:tr h="430837">
                <a:tc>
                  <a:txBody>
                    <a:bodyPr/>
                    <a:lstStyle/>
                    <a:p>
                      <a:pPr algn="ctr"/>
                      <a:r>
                        <a:rPr lang="fr-FR" sz="1200" dirty="0">
                          <a:latin typeface="DINPro" panose="020B0504020101020102" pitchFamily="34" charset="0"/>
                        </a:rPr>
                        <a:t>Réseau CIBC </a:t>
                      </a:r>
                    </a:p>
                  </a:txBody>
                  <a:tcPr anchor="ctr"/>
                </a:tc>
                <a:tc>
                  <a:txBody>
                    <a:bodyPr/>
                    <a:lstStyle/>
                    <a:p>
                      <a:pPr algn="ctr"/>
                      <a:r>
                        <a:rPr lang="fr-FR" sz="1200" dirty="0">
                          <a:latin typeface="DINPro" panose="020B0504020101020102" pitchFamily="34" charset="0"/>
                        </a:rPr>
                        <a:t>581</a:t>
                      </a:r>
                    </a:p>
                  </a:txBody>
                  <a:tcPr anchor="ctr"/>
                </a:tc>
                <a:tc>
                  <a:txBody>
                    <a:bodyPr/>
                    <a:lstStyle/>
                    <a:p>
                      <a:pPr algn="ctr"/>
                      <a:r>
                        <a:rPr lang="fr-FR" sz="1200" dirty="0">
                          <a:latin typeface="DINPro" panose="020B0504020101020102" pitchFamily="34" charset="0"/>
                        </a:rPr>
                        <a:t>545</a:t>
                      </a:r>
                    </a:p>
                  </a:txBody>
                  <a:tcPr anchor="ctr"/>
                </a:tc>
                <a:tc>
                  <a:txBody>
                    <a:bodyPr/>
                    <a:lstStyle/>
                    <a:p>
                      <a:pPr algn="ctr"/>
                      <a:r>
                        <a:rPr lang="fr-FR" sz="1200" dirty="0">
                          <a:latin typeface="DINPro" panose="020B0504020101020102" pitchFamily="34" charset="0"/>
                        </a:rPr>
                        <a:t>50</a:t>
                      </a:r>
                    </a:p>
                  </a:txBody>
                  <a:tcPr anchor="ctr"/>
                </a:tc>
                <a:tc>
                  <a:txBody>
                    <a:bodyPr/>
                    <a:lstStyle/>
                    <a:p>
                      <a:pPr algn="ctr"/>
                      <a:r>
                        <a:rPr lang="fr-FR" sz="1200" dirty="0">
                          <a:latin typeface="DINPro" panose="020B0504020101020102" pitchFamily="34" charset="0"/>
                        </a:rPr>
                        <a:t>267</a:t>
                      </a:r>
                    </a:p>
                  </a:txBody>
                  <a:tcPr anchor="ctr"/>
                </a:tc>
                <a:tc>
                  <a:txBody>
                    <a:bodyPr/>
                    <a:lstStyle/>
                    <a:p>
                      <a:pPr algn="ctr"/>
                      <a:r>
                        <a:rPr lang="fr-FR" sz="1200" dirty="0">
                          <a:latin typeface="DINPro" panose="020B0504020101020102" pitchFamily="34" charset="0"/>
                        </a:rPr>
                        <a:t>46 % </a:t>
                      </a:r>
                    </a:p>
                  </a:txBody>
                  <a:tcPr anchor="ctr"/>
                </a:tc>
                <a:extLst>
                  <a:ext uri="{0D108BD9-81ED-4DB2-BD59-A6C34878D82A}">
                    <a16:rowId xmlns:a16="http://schemas.microsoft.com/office/drawing/2014/main" val="2676050036"/>
                  </a:ext>
                </a:extLst>
              </a:tr>
              <a:tr h="453267">
                <a:tc>
                  <a:txBody>
                    <a:bodyPr/>
                    <a:lstStyle/>
                    <a:p>
                      <a:pPr algn="ctr"/>
                      <a:r>
                        <a:rPr lang="fr-FR" sz="1200" dirty="0">
                          <a:latin typeface="DINPro" panose="020B0504020101020102" pitchFamily="34" charset="0"/>
                        </a:rPr>
                        <a:t>Niveau national</a:t>
                      </a:r>
                    </a:p>
                  </a:txBody>
                  <a:tcPr anchor="ctr"/>
                </a:tc>
                <a:tc>
                  <a:txBody>
                    <a:bodyPr/>
                    <a:lstStyle/>
                    <a:p>
                      <a:pPr algn="ctr"/>
                      <a:r>
                        <a:rPr lang="fr-FR" sz="1200" dirty="0">
                          <a:latin typeface="DINPro" panose="020B0504020101020102" pitchFamily="34" charset="0"/>
                        </a:rPr>
                        <a:t>29 894</a:t>
                      </a:r>
                    </a:p>
                  </a:txBody>
                  <a:tcPr anchor="ctr"/>
                </a:tc>
                <a:tc>
                  <a:txBody>
                    <a:bodyPr/>
                    <a:lstStyle/>
                    <a:p>
                      <a:pPr algn="ctr"/>
                      <a:r>
                        <a:rPr lang="fr-FR" sz="1200" dirty="0">
                          <a:latin typeface="DINPro" panose="020B0504020101020102" pitchFamily="34" charset="0"/>
                        </a:rPr>
                        <a:t>27 640</a:t>
                      </a:r>
                    </a:p>
                  </a:txBody>
                  <a:tcPr anchor="ctr"/>
                </a:tc>
                <a:tc>
                  <a:txBody>
                    <a:bodyPr/>
                    <a:lstStyle/>
                    <a:p>
                      <a:pPr algn="ctr"/>
                      <a:r>
                        <a:rPr lang="fr-FR" sz="1200" dirty="0">
                          <a:latin typeface="DINPro" panose="020B0504020101020102" pitchFamily="34" charset="0"/>
                        </a:rPr>
                        <a:t>14 907</a:t>
                      </a:r>
                    </a:p>
                  </a:txBody>
                  <a:tcPr anchor="ctr"/>
                </a:tc>
                <a:tc>
                  <a:txBody>
                    <a:bodyPr/>
                    <a:lstStyle/>
                    <a:p>
                      <a:pPr algn="ctr"/>
                      <a:r>
                        <a:rPr lang="fr-FR" sz="1200" dirty="0">
                          <a:latin typeface="DINPro" panose="020B0504020101020102" pitchFamily="34" charset="0"/>
                        </a:rPr>
                        <a:t>15 089</a:t>
                      </a:r>
                    </a:p>
                  </a:txBody>
                  <a:tcPr anchor="ctr"/>
                </a:tc>
                <a:tc>
                  <a:txBody>
                    <a:bodyPr/>
                    <a:lstStyle/>
                    <a:p>
                      <a:pPr algn="ctr"/>
                      <a:r>
                        <a:rPr lang="fr-FR" sz="1200" dirty="0">
                          <a:latin typeface="DINPro" panose="020B0504020101020102" pitchFamily="34" charset="0"/>
                        </a:rPr>
                        <a:t>50 % </a:t>
                      </a:r>
                    </a:p>
                  </a:txBody>
                  <a:tcPr anchor="ctr"/>
                </a:tc>
                <a:extLst>
                  <a:ext uri="{0D108BD9-81ED-4DB2-BD59-A6C34878D82A}">
                    <a16:rowId xmlns:a16="http://schemas.microsoft.com/office/drawing/2014/main" val="2619077804"/>
                  </a:ext>
                </a:extLst>
              </a:tr>
              <a:tr h="1120177">
                <a:tc>
                  <a:txBody>
                    <a:bodyPr/>
                    <a:lstStyle/>
                    <a:p>
                      <a:pPr algn="ctr"/>
                      <a:r>
                        <a:rPr lang="fr-FR" sz="1200" dirty="0">
                          <a:latin typeface="DINPro" panose="020B0504020101020102" pitchFamily="34" charset="0"/>
                        </a:rPr>
                        <a:t>Pourcentage de réalisation pour le réseau CIBC </a:t>
                      </a:r>
                    </a:p>
                  </a:txBody>
                  <a:tcPr anchor="ctr"/>
                </a:tc>
                <a:tc>
                  <a:txBody>
                    <a:bodyPr/>
                    <a:lstStyle/>
                    <a:p>
                      <a:pPr algn="ctr"/>
                      <a:r>
                        <a:rPr lang="fr-FR" sz="1200" dirty="0">
                          <a:latin typeface="DINPro" panose="020B0504020101020102" pitchFamily="34" charset="0"/>
                        </a:rPr>
                        <a:t>2 %</a:t>
                      </a:r>
                    </a:p>
                  </a:txBody>
                  <a:tcPr anchor="ctr"/>
                </a:tc>
                <a:tc>
                  <a:txBody>
                    <a:bodyPr/>
                    <a:lstStyle/>
                    <a:p>
                      <a:pPr algn="ctr"/>
                      <a:r>
                        <a:rPr lang="fr-FR" sz="1200" dirty="0">
                          <a:latin typeface="DINPro" panose="020B0504020101020102" pitchFamily="34" charset="0"/>
                        </a:rPr>
                        <a:t>2 % </a:t>
                      </a:r>
                    </a:p>
                  </a:txBody>
                  <a:tcPr anchor="ctr"/>
                </a:tc>
                <a:tc>
                  <a:txBody>
                    <a:bodyPr/>
                    <a:lstStyle/>
                    <a:p>
                      <a:pPr algn="ctr"/>
                      <a:r>
                        <a:rPr lang="fr-FR" sz="1200" dirty="0">
                          <a:latin typeface="DINPro" panose="020B0504020101020102" pitchFamily="34" charset="0"/>
                        </a:rPr>
                        <a:t>0 %</a:t>
                      </a:r>
                    </a:p>
                  </a:txBody>
                  <a:tcPr anchor="ctr"/>
                </a:tc>
                <a:tc>
                  <a:txBody>
                    <a:bodyPr/>
                    <a:lstStyle/>
                    <a:p>
                      <a:pPr algn="ctr"/>
                      <a:r>
                        <a:rPr lang="fr-FR" sz="1200" dirty="0">
                          <a:latin typeface="DINPro" panose="020B0504020101020102" pitchFamily="34" charset="0"/>
                        </a:rPr>
                        <a:t>2 %</a:t>
                      </a:r>
                    </a:p>
                  </a:txBody>
                  <a:tcPr anchor="ctr"/>
                </a:tc>
                <a:tc>
                  <a:txBody>
                    <a:bodyPr/>
                    <a:lstStyle/>
                    <a:p>
                      <a:pPr algn="ctr"/>
                      <a:endParaRPr lang="fr-FR" sz="1200" dirty="0">
                        <a:latin typeface="DINPro" panose="020B0504020101020102" pitchFamily="34" charset="0"/>
                      </a:endParaRPr>
                    </a:p>
                  </a:txBody>
                  <a:tcPr anchor="ctr"/>
                </a:tc>
                <a:extLst>
                  <a:ext uri="{0D108BD9-81ED-4DB2-BD59-A6C34878D82A}">
                    <a16:rowId xmlns:a16="http://schemas.microsoft.com/office/drawing/2014/main" val="3122378554"/>
                  </a:ext>
                </a:extLst>
              </a:tr>
            </a:tbl>
          </a:graphicData>
        </a:graphic>
      </p:graphicFrame>
    </p:spTree>
    <p:extLst>
      <p:ext uri="{BB962C8B-B14F-4D97-AF65-F5344CB8AC3E}">
        <p14:creationId xmlns:p14="http://schemas.microsoft.com/office/powerpoint/2010/main" val="399473808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 37">
            <a:extLst>
              <a:ext uri="{FF2B5EF4-FFF2-40B4-BE49-F238E27FC236}">
                <a16:creationId xmlns:a16="http://schemas.microsoft.com/office/drawing/2014/main" id="{C0F2C617-753E-75D7-CD37-0E60350FA60E}"/>
              </a:ext>
            </a:extLst>
          </p:cNvPr>
          <p:cNvSpPr/>
          <p:nvPr/>
        </p:nvSpPr>
        <p:spPr>
          <a:xfrm rot="19938445">
            <a:off x="8217872" y="55112"/>
            <a:ext cx="670966" cy="670966"/>
          </a:xfrm>
          <a:prstGeom prst="ellipse">
            <a:avLst/>
          </a:prstGeom>
          <a:solidFill>
            <a:srgbClr val="EAC64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id-ID">
              <a:latin typeface="Kelson Sans" panose="02000500000000000000" pitchFamily="50" charset="0"/>
            </a:endParaRPr>
          </a:p>
        </p:txBody>
      </p:sp>
      <p:sp>
        <p:nvSpPr>
          <p:cNvPr id="6" name="Rectangle 5">
            <a:extLst>
              <a:ext uri="{FF2B5EF4-FFF2-40B4-BE49-F238E27FC236}">
                <a16:creationId xmlns:a16="http://schemas.microsoft.com/office/drawing/2014/main" id="{DD0C48CD-8870-CE43-A69E-B3A1934E5AD5}"/>
              </a:ext>
            </a:extLst>
          </p:cNvPr>
          <p:cNvSpPr/>
          <p:nvPr/>
        </p:nvSpPr>
        <p:spPr>
          <a:xfrm>
            <a:off x="1282574" y="104255"/>
            <a:ext cx="6529786" cy="5232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r>
              <a:rPr lang="fr-FR" sz="2000" dirty="0">
                <a:solidFill>
                  <a:srgbClr val="A91B17"/>
                </a:solidFill>
                <a:latin typeface="DINPro-Medium" panose="02000503030000020004" pitchFamily="2" charset="0"/>
                <a:ea typeface="Lato" panose="020F0502020204030203" pitchFamily="34" charset="0"/>
                <a:cs typeface="Lato" panose="020F0502020204030203" pitchFamily="34" charset="0"/>
              </a:rPr>
              <a:t>CléA</a:t>
            </a:r>
            <a:r>
              <a:rPr lang="fr-FR" sz="2000" dirty="0">
                <a:solidFill>
                  <a:srgbClr val="182D38"/>
                </a:solidFill>
                <a:latin typeface="DINPro-Medium" panose="02000503030000020004" pitchFamily="2" charset="0"/>
                <a:ea typeface="Lato" panose="020F0502020204030203" pitchFamily="34" charset="0"/>
                <a:cs typeface="Lato" panose="020F0502020204030203" pitchFamily="34" charset="0"/>
              </a:rPr>
              <a:t> </a:t>
            </a:r>
            <a:endParaRPr lang="fr-FR" sz="2000" dirty="0">
              <a:solidFill>
                <a:srgbClr val="182D38"/>
              </a:solidFill>
              <a:latin typeface="DINPro-Medium" panose="02000503030000020004" pitchFamily="2" charset="0"/>
            </a:endParaRPr>
          </a:p>
        </p:txBody>
      </p:sp>
      <p:sp>
        <p:nvSpPr>
          <p:cNvPr id="7" name="Ellipse 6">
            <a:extLst>
              <a:ext uri="{FF2B5EF4-FFF2-40B4-BE49-F238E27FC236}">
                <a16:creationId xmlns:a16="http://schemas.microsoft.com/office/drawing/2014/main" id="{043F00B5-EDB2-0976-30B4-E113F5EB5DCB}"/>
              </a:ext>
            </a:extLst>
          </p:cNvPr>
          <p:cNvSpPr/>
          <p:nvPr/>
        </p:nvSpPr>
        <p:spPr>
          <a:xfrm>
            <a:off x="179512" y="-295882"/>
            <a:ext cx="995424" cy="995424"/>
          </a:xfrm>
          <a:prstGeom prst="ellipse">
            <a:avLst/>
          </a:prstGeom>
          <a:solidFill>
            <a:srgbClr val="A91B17"/>
          </a:solidFill>
          <a:ln>
            <a:noFill/>
          </a:ln>
        </p:spPr>
        <p:style>
          <a:lnRef idx="2">
            <a:schemeClr val="accent1">
              <a:shade val="50000"/>
            </a:schemeClr>
          </a:lnRef>
          <a:fillRef idx="1">
            <a:schemeClr val="accent1"/>
          </a:fillRef>
          <a:effectRef idx="0">
            <a:schemeClr val="accent1"/>
          </a:effectRef>
          <a:fontRef idx="minor">
            <a:schemeClr val="lt1"/>
          </a:fontRef>
        </p:style>
        <p:txBody>
          <a:bodyPr tIns="360000" rtlCol="0" anchor="ctr"/>
          <a:lstStyle/>
          <a:p>
            <a:pPr algn="ctr"/>
            <a:r>
              <a:rPr lang="fr-FR" sz="2800" b="1" dirty="0">
                <a:latin typeface="DINPro-Regular" panose="02000503030000020004" pitchFamily="2" charset="0"/>
              </a:rPr>
              <a:t>5.2</a:t>
            </a:r>
            <a:endParaRPr lang="fr-FR" sz="3600" b="1" dirty="0">
              <a:latin typeface="DINPro-Regular" panose="02000503030000020004" pitchFamily="2" charset="0"/>
            </a:endParaRPr>
          </a:p>
        </p:txBody>
      </p:sp>
      <p:sp>
        <p:nvSpPr>
          <p:cNvPr id="11" name="Forme libre : forme 10">
            <a:extLst>
              <a:ext uri="{FF2B5EF4-FFF2-40B4-BE49-F238E27FC236}">
                <a16:creationId xmlns:a16="http://schemas.microsoft.com/office/drawing/2014/main" id="{270BAA94-2D6C-DF19-4F6B-FEC2D9ECF6C0}"/>
              </a:ext>
            </a:extLst>
          </p:cNvPr>
          <p:cNvSpPr/>
          <p:nvPr/>
        </p:nvSpPr>
        <p:spPr>
          <a:xfrm>
            <a:off x="0" y="4371949"/>
            <a:ext cx="9144000" cy="771551"/>
          </a:xfrm>
          <a:custGeom>
            <a:avLst/>
            <a:gdLst>
              <a:gd name="connsiteX0" fmla="*/ 0 w 9144000"/>
              <a:gd name="connsiteY0" fmla="*/ 0 h 1200616"/>
              <a:gd name="connsiteX1" fmla="*/ 255357 w 9144000"/>
              <a:gd name="connsiteY1" fmla="*/ 82904 h 1200616"/>
              <a:gd name="connsiteX2" fmla="*/ 4572001 w 9144000"/>
              <a:gd name="connsiteY2" fmla="*/ 735519 h 1200616"/>
              <a:gd name="connsiteX3" fmla="*/ 8888645 w 9144000"/>
              <a:gd name="connsiteY3" fmla="*/ 82904 h 1200616"/>
              <a:gd name="connsiteX4" fmla="*/ 9144000 w 9144000"/>
              <a:gd name="connsiteY4" fmla="*/ 0 h 1200616"/>
              <a:gd name="connsiteX5" fmla="*/ 9144000 w 9144000"/>
              <a:gd name="connsiteY5" fmla="*/ 1200616 h 1200616"/>
              <a:gd name="connsiteX6" fmla="*/ 0 w 9144000"/>
              <a:gd name="connsiteY6" fmla="*/ 1200616 h 1200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200616">
                <a:moveTo>
                  <a:pt x="0" y="0"/>
                </a:moveTo>
                <a:lnTo>
                  <a:pt x="255357" y="82904"/>
                </a:lnTo>
                <a:cubicBezTo>
                  <a:pt x="1618984" y="507036"/>
                  <a:pt x="3068810" y="735519"/>
                  <a:pt x="4572001" y="735519"/>
                </a:cubicBezTo>
                <a:cubicBezTo>
                  <a:pt x="6075193" y="735519"/>
                  <a:pt x="7525019" y="507036"/>
                  <a:pt x="8888645" y="82904"/>
                </a:cubicBezTo>
                <a:lnTo>
                  <a:pt x="9144000" y="0"/>
                </a:lnTo>
                <a:lnTo>
                  <a:pt x="9144000" y="1200616"/>
                </a:lnTo>
                <a:lnTo>
                  <a:pt x="0" y="1200616"/>
                </a:lnTo>
                <a:close/>
              </a:path>
            </a:pathLst>
          </a:custGeom>
          <a:solidFill>
            <a:srgbClr val="CCC4BE">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Oval 37">
            <a:extLst>
              <a:ext uri="{FF2B5EF4-FFF2-40B4-BE49-F238E27FC236}">
                <a16:creationId xmlns:a16="http://schemas.microsoft.com/office/drawing/2014/main" id="{EFCF3F84-719C-5B4C-B7DE-F0F01287056B}"/>
              </a:ext>
            </a:extLst>
          </p:cNvPr>
          <p:cNvSpPr/>
          <p:nvPr/>
        </p:nvSpPr>
        <p:spPr>
          <a:xfrm rot="19938445">
            <a:off x="8404437" y="-306586"/>
            <a:ext cx="1012500" cy="1012500"/>
          </a:xfrm>
          <a:prstGeom prst="ellipse">
            <a:avLst/>
          </a:prstGeom>
          <a:solidFill>
            <a:srgbClr val="76974A"/>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id-ID">
              <a:latin typeface="Kelson Sans" panose="02000500000000000000" pitchFamily="50" charset="0"/>
            </a:endParaRPr>
          </a:p>
        </p:txBody>
      </p:sp>
      <p:pic>
        <p:nvPicPr>
          <p:cNvPr id="10" name="Image 9">
            <a:extLst>
              <a:ext uri="{FF2B5EF4-FFF2-40B4-BE49-F238E27FC236}">
                <a16:creationId xmlns:a16="http://schemas.microsoft.com/office/drawing/2014/main" id="{26E26DA9-8458-B309-DD44-88F203D6777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256154" y="4266829"/>
            <a:ext cx="1884703" cy="897209"/>
          </a:xfrm>
          <a:prstGeom prst="rect">
            <a:avLst/>
          </a:prstGeom>
        </p:spPr>
      </p:pic>
      <p:graphicFrame>
        <p:nvGraphicFramePr>
          <p:cNvPr id="3" name="Graphique 2">
            <a:extLst>
              <a:ext uri="{FF2B5EF4-FFF2-40B4-BE49-F238E27FC236}">
                <a16:creationId xmlns:a16="http://schemas.microsoft.com/office/drawing/2014/main" id="{AD720459-56B5-940D-9E3A-806187731A4C}"/>
              </a:ext>
            </a:extLst>
          </p:cNvPr>
          <p:cNvGraphicFramePr>
            <a:graphicFrameLocks/>
          </p:cNvGraphicFramePr>
          <p:nvPr/>
        </p:nvGraphicFramePr>
        <p:xfrm>
          <a:off x="3143" y="463333"/>
          <a:ext cx="9140857" cy="3875504"/>
        </p:xfrm>
        <a:graphic>
          <a:graphicData uri="http://schemas.openxmlformats.org/drawingml/2006/chart">
            <c:chart xmlns:c="http://schemas.openxmlformats.org/drawingml/2006/chart" xmlns:r="http://schemas.openxmlformats.org/officeDocument/2006/relationships" r:id="rId3"/>
          </a:graphicData>
        </a:graphic>
      </p:graphicFrame>
      <p:sp>
        <p:nvSpPr>
          <p:cNvPr id="4" name="ZoneTexte 3">
            <a:extLst>
              <a:ext uri="{FF2B5EF4-FFF2-40B4-BE49-F238E27FC236}">
                <a16:creationId xmlns:a16="http://schemas.microsoft.com/office/drawing/2014/main" id="{25CA3757-5DF1-53C1-D080-286BBF88B1A4}"/>
              </a:ext>
            </a:extLst>
          </p:cNvPr>
          <p:cNvSpPr txBox="1"/>
          <p:nvPr/>
        </p:nvSpPr>
        <p:spPr>
          <a:xfrm>
            <a:off x="1811163" y="4343219"/>
            <a:ext cx="5472608" cy="307777"/>
          </a:xfrm>
          <a:prstGeom prst="rect">
            <a:avLst/>
          </a:prstGeom>
          <a:noFill/>
        </p:spPr>
        <p:txBody>
          <a:bodyPr wrap="square" rtlCol="0">
            <a:spAutoFit/>
          </a:bodyPr>
          <a:lstStyle/>
          <a:p>
            <a:pPr algn="ctr"/>
            <a:r>
              <a:rPr lang="fr-FR" sz="1400" dirty="0">
                <a:latin typeface="DINPro" panose="020B0504020101020102" pitchFamily="34" charset="0"/>
              </a:rPr>
              <a:t>Nombre total d’inscrits en 2022 : </a:t>
            </a:r>
            <a:r>
              <a:rPr lang="fr-FR" sz="1400" b="1" dirty="0">
                <a:solidFill>
                  <a:srgbClr val="A71D17"/>
                </a:solidFill>
                <a:latin typeface="DINPro" panose="020B0504020101020102" pitchFamily="34" charset="0"/>
              </a:rPr>
              <a:t>581 candidats </a:t>
            </a:r>
            <a:r>
              <a:rPr lang="fr-FR" sz="1400" dirty="0">
                <a:latin typeface="DINPro" panose="020B0504020101020102" pitchFamily="34" charset="0"/>
              </a:rPr>
              <a:t>(794 en 2021) </a:t>
            </a:r>
          </a:p>
        </p:txBody>
      </p:sp>
    </p:spTree>
    <p:extLst>
      <p:ext uri="{BB962C8B-B14F-4D97-AF65-F5344CB8AC3E}">
        <p14:creationId xmlns:p14="http://schemas.microsoft.com/office/powerpoint/2010/main" val="342717721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Ellipse 8">
            <a:extLst>
              <a:ext uri="{FF2B5EF4-FFF2-40B4-BE49-F238E27FC236}">
                <a16:creationId xmlns:a16="http://schemas.microsoft.com/office/drawing/2014/main" id="{6714E4A4-C56C-DEF2-09E7-A48D3205194C}"/>
              </a:ext>
            </a:extLst>
          </p:cNvPr>
          <p:cNvSpPr/>
          <p:nvPr/>
        </p:nvSpPr>
        <p:spPr>
          <a:xfrm>
            <a:off x="1259452" y="1192090"/>
            <a:ext cx="1873548" cy="1873548"/>
          </a:xfrm>
          <a:prstGeom prst="ellipse">
            <a:avLst/>
          </a:prstGeom>
          <a:pattFill prst="pct5">
            <a:fgClr>
              <a:schemeClr val="tx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pSp>
        <p:nvGrpSpPr>
          <p:cNvPr id="11" name="Groupe 10"/>
          <p:cNvGrpSpPr/>
          <p:nvPr/>
        </p:nvGrpSpPr>
        <p:grpSpPr>
          <a:xfrm>
            <a:off x="1475656" y="1419622"/>
            <a:ext cx="1441143" cy="1418487"/>
            <a:chOff x="4087056" y="277908"/>
            <a:chExt cx="1686237" cy="1659728"/>
          </a:xfrm>
          <a:solidFill>
            <a:srgbClr val="A71D17"/>
          </a:solidFill>
        </p:grpSpPr>
        <p:sp>
          <p:nvSpPr>
            <p:cNvPr id="13" name="Ellipse 12">
              <a:extLst>
                <a:ext uri="{FF2B5EF4-FFF2-40B4-BE49-F238E27FC236}">
                  <a16:creationId xmlns:a16="http://schemas.microsoft.com/office/drawing/2014/main" id="{78E9BD3D-77EC-49D3-977E-AB75AAE46486}"/>
                </a:ext>
              </a:extLst>
            </p:cNvPr>
            <p:cNvSpPr/>
            <p:nvPr/>
          </p:nvSpPr>
          <p:spPr>
            <a:xfrm rot="10800000">
              <a:off x="4087056" y="277908"/>
              <a:ext cx="1686237" cy="165972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fr-FR" dirty="0"/>
            </a:p>
          </p:txBody>
        </p:sp>
        <p:sp>
          <p:nvSpPr>
            <p:cNvPr id="20" name="TextBox 7">
              <a:extLst>
                <a:ext uri="{FF2B5EF4-FFF2-40B4-BE49-F238E27FC236}">
                  <a16:creationId xmlns:a16="http://schemas.microsoft.com/office/drawing/2014/main" id="{541E8597-CA58-4B90-8757-83B167D95A7E}"/>
                </a:ext>
              </a:extLst>
            </p:cNvPr>
            <p:cNvSpPr txBox="1"/>
            <p:nvPr/>
          </p:nvSpPr>
          <p:spPr>
            <a:xfrm>
              <a:off x="4849108" y="581096"/>
              <a:ext cx="162128" cy="1053350"/>
            </a:xfrm>
            <a:prstGeom prst="rect">
              <a:avLst/>
            </a:prstGeom>
            <a:grpFill/>
          </p:spPr>
          <p:txBody>
            <a:bodyPr wrap="none" lIns="68580" tIns="34290" rIns="68580" bIns="34290" rtlCol="0" anchor="ctr">
              <a:spAutoFit/>
            </a:bodyPr>
            <a:lstStyle/>
            <a:p>
              <a:pPr algn="ctr"/>
              <a:endParaRPr lang="fr-FR" sz="5400" dirty="0">
                <a:solidFill>
                  <a:schemeClr val="bg1"/>
                </a:solidFill>
                <a:latin typeface="DINPro-Bold" panose="02000503030000020004" pitchFamily="2" charset="0"/>
                <a:ea typeface="Nexa Bold" charset="0"/>
                <a:cs typeface="Nexa Bold" charset="0"/>
              </a:endParaRPr>
            </a:p>
          </p:txBody>
        </p:sp>
      </p:grpSp>
      <p:sp>
        <p:nvSpPr>
          <p:cNvPr id="22" name="TextBox 11">
            <a:extLst>
              <a:ext uri="{FF2B5EF4-FFF2-40B4-BE49-F238E27FC236}">
                <a16:creationId xmlns:a16="http://schemas.microsoft.com/office/drawing/2014/main" id="{BFDD8437-BDE4-45F9-A9E4-4EE73C0042D4}"/>
              </a:ext>
            </a:extLst>
          </p:cNvPr>
          <p:cNvSpPr txBox="1"/>
          <p:nvPr/>
        </p:nvSpPr>
        <p:spPr>
          <a:xfrm>
            <a:off x="3203848" y="1817240"/>
            <a:ext cx="3157339" cy="561692"/>
          </a:xfrm>
          <a:prstGeom prst="rect">
            <a:avLst/>
          </a:prstGeom>
          <a:noFill/>
        </p:spPr>
        <p:txBody>
          <a:bodyPr wrap="none" lIns="68580" tIns="34290" rIns="68580" bIns="34290" rtlCol="0">
            <a:spAutoFit/>
          </a:bodyPr>
          <a:lstStyle/>
          <a:p>
            <a:r>
              <a:rPr lang="fr-FR" sz="3200" b="1" dirty="0">
                <a:solidFill>
                  <a:srgbClr val="A71D17"/>
                </a:solidFill>
                <a:latin typeface="DINPro" panose="020B0504020101020102" pitchFamily="34" charset="0"/>
                <a:ea typeface="Nexa Bold" charset="0"/>
                <a:cs typeface="Nexa Bold" charset="0"/>
              </a:rPr>
              <a:t>Démarche qualité</a:t>
            </a:r>
          </a:p>
        </p:txBody>
      </p:sp>
      <p:sp>
        <p:nvSpPr>
          <p:cNvPr id="10" name="Ellipse 9">
            <a:extLst>
              <a:ext uri="{FF2B5EF4-FFF2-40B4-BE49-F238E27FC236}">
                <a16:creationId xmlns:a16="http://schemas.microsoft.com/office/drawing/2014/main" id="{20D169C6-AAC6-3E95-0F3A-F19FC205E658}"/>
              </a:ext>
            </a:extLst>
          </p:cNvPr>
          <p:cNvSpPr/>
          <p:nvPr/>
        </p:nvSpPr>
        <p:spPr>
          <a:xfrm>
            <a:off x="395536" y="483518"/>
            <a:ext cx="839327" cy="839328"/>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50" dirty="0"/>
          </a:p>
        </p:txBody>
      </p:sp>
      <p:sp>
        <p:nvSpPr>
          <p:cNvPr id="15" name="Ellipse 14">
            <a:extLst>
              <a:ext uri="{FF2B5EF4-FFF2-40B4-BE49-F238E27FC236}">
                <a16:creationId xmlns:a16="http://schemas.microsoft.com/office/drawing/2014/main" id="{15A5DC20-93E9-21DC-9D5D-2165110E3C98}"/>
              </a:ext>
            </a:extLst>
          </p:cNvPr>
          <p:cNvSpPr/>
          <p:nvPr/>
        </p:nvSpPr>
        <p:spPr>
          <a:xfrm>
            <a:off x="781970" y="307866"/>
            <a:ext cx="839327" cy="839328"/>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50" dirty="0"/>
          </a:p>
        </p:txBody>
      </p:sp>
      <p:sp>
        <p:nvSpPr>
          <p:cNvPr id="2" name="TextBox 7">
            <a:extLst>
              <a:ext uri="{FF2B5EF4-FFF2-40B4-BE49-F238E27FC236}">
                <a16:creationId xmlns:a16="http://schemas.microsoft.com/office/drawing/2014/main" id="{7CBC350C-8B21-23E8-600C-7C68055405D5}"/>
              </a:ext>
            </a:extLst>
          </p:cNvPr>
          <p:cNvSpPr txBox="1"/>
          <p:nvPr/>
        </p:nvSpPr>
        <p:spPr>
          <a:xfrm>
            <a:off x="1970683" y="1724908"/>
            <a:ext cx="451086" cy="807913"/>
          </a:xfrm>
          <a:prstGeom prst="rect">
            <a:avLst/>
          </a:prstGeom>
          <a:solidFill>
            <a:srgbClr val="A71D17"/>
          </a:solidFill>
        </p:spPr>
        <p:txBody>
          <a:bodyPr wrap="none" lIns="68580" tIns="34290" rIns="68580" bIns="34290" rtlCol="0" anchor="ctr">
            <a:spAutoFit/>
          </a:bodyPr>
          <a:lstStyle/>
          <a:p>
            <a:pPr algn="ctr"/>
            <a:r>
              <a:rPr lang="fr-FR" sz="4800" dirty="0">
                <a:solidFill>
                  <a:schemeClr val="bg1"/>
                </a:solidFill>
                <a:latin typeface="DINPro-Bold" panose="02000503030000020004" pitchFamily="2" charset="0"/>
                <a:ea typeface="Nexa Bold" charset="0"/>
                <a:cs typeface="Nexa Bold" charset="0"/>
              </a:rPr>
              <a:t>6</a:t>
            </a:r>
            <a:endParaRPr lang="fr-FR" sz="5400" dirty="0">
              <a:solidFill>
                <a:schemeClr val="bg1"/>
              </a:solidFill>
              <a:latin typeface="DINPro-Bold" panose="02000503030000020004" pitchFamily="2" charset="0"/>
              <a:ea typeface="Nexa Bold" charset="0"/>
              <a:cs typeface="Nexa Bold" charset="0"/>
            </a:endParaRPr>
          </a:p>
        </p:txBody>
      </p:sp>
    </p:spTree>
    <p:extLst>
      <p:ext uri="{BB962C8B-B14F-4D97-AF65-F5344CB8AC3E}">
        <p14:creationId xmlns:p14="http://schemas.microsoft.com/office/powerpoint/2010/main" val="453741117"/>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 37">
            <a:extLst>
              <a:ext uri="{FF2B5EF4-FFF2-40B4-BE49-F238E27FC236}">
                <a16:creationId xmlns:a16="http://schemas.microsoft.com/office/drawing/2014/main" id="{C0F2C617-753E-75D7-CD37-0E60350FA60E}"/>
              </a:ext>
            </a:extLst>
          </p:cNvPr>
          <p:cNvSpPr/>
          <p:nvPr/>
        </p:nvSpPr>
        <p:spPr>
          <a:xfrm rot="19938445">
            <a:off x="8217872" y="55112"/>
            <a:ext cx="670966" cy="670966"/>
          </a:xfrm>
          <a:prstGeom prst="ellipse">
            <a:avLst/>
          </a:prstGeom>
          <a:solidFill>
            <a:srgbClr val="EAC64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id-ID">
              <a:latin typeface="Kelson Sans" panose="02000500000000000000" pitchFamily="50" charset="0"/>
            </a:endParaRPr>
          </a:p>
        </p:txBody>
      </p:sp>
      <p:sp>
        <p:nvSpPr>
          <p:cNvPr id="7" name="Ellipse 6">
            <a:extLst>
              <a:ext uri="{FF2B5EF4-FFF2-40B4-BE49-F238E27FC236}">
                <a16:creationId xmlns:a16="http://schemas.microsoft.com/office/drawing/2014/main" id="{043F00B5-EDB2-0976-30B4-E113F5EB5DCB}"/>
              </a:ext>
            </a:extLst>
          </p:cNvPr>
          <p:cNvSpPr/>
          <p:nvPr/>
        </p:nvSpPr>
        <p:spPr>
          <a:xfrm>
            <a:off x="179512" y="-295882"/>
            <a:ext cx="995424" cy="995424"/>
          </a:xfrm>
          <a:prstGeom prst="ellipse">
            <a:avLst/>
          </a:prstGeom>
          <a:solidFill>
            <a:srgbClr val="A91B17"/>
          </a:solidFill>
          <a:ln>
            <a:noFill/>
          </a:ln>
        </p:spPr>
        <p:style>
          <a:lnRef idx="2">
            <a:schemeClr val="accent1">
              <a:shade val="50000"/>
            </a:schemeClr>
          </a:lnRef>
          <a:fillRef idx="1">
            <a:schemeClr val="accent1"/>
          </a:fillRef>
          <a:effectRef idx="0">
            <a:schemeClr val="accent1"/>
          </a:effectRef>
          <a:fontRef idx="minor">
            <a:schemeClr val="lt1"/>
          </a:fontRef>
        </p:style>
        <p:txBody>
          <a:bodyPr tIns="360000" rtlCol="0" anchor="ctr"/>
          <a:lstStyle/>
          <a:p>
            <a:pPr algn="ctr"/>
            <a:r>
              <a:rPr lang="fr-FR" sz="2800" b="1" dirty="0">
                <a:latin typeface="DINPro-Regular" panose="02000503030000020004" pitchFamily="2" charset="0"/>
              </a:rPr>
              <a:t>1.2</a:t>
            </a:r>
            <a:endParaRPr lang="fr-FR" sz="3600" b="1" dirty="0">
              <a:latin typeface="DINPro-Regular" panose="02000503030000020004" pitchFamily="2" charset="0"/>
            </a:endParaRPr>
          </a:p>
        </p:txBody>
      </p:sp>
      <p:sp>
        <p:nvSpPr>
          <p:cNvPr id="8" name="Oval 37">
            <a:extLst>
              <a:ext uri="{FF2B5EF4-FFF2-40B4-BE49-F238E27FC236}">
                <a16:creationId xmlns:a16="http://schemas.microsoft.com/office/drawing/2014/main" id="{EFCF3F84-719C-5B4C-B7DE-F0F01287056B}"/>
              </a:ext>
            </a:extLst>
          </p:cNvPr>
          <p:cNvSpPr/>
          <p:nvPr/>
        </p:nvSpPr>
        <p:spPr>
          <a:xfrm rot="19938445">
            <a:off x="8404437" y="-306586"/>
            <a:ext cx="1012500" cy="1012500"/>
          </a:xfrm>
          <a:prstGeom prst="ellipse">
            <a:avLst/>
          </a:prstGeom>
          <a:solidFill>
            <a:srgbClr val="76974A"/>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id-ID">
              <a:latin typeface="Kelson Sans" panose="02000500000000000000" pitchFamily="50" charset="0"/>
            </a:endParaRPr>
          </a:p>
        </p:txBody>
      </p:sp>
      <p:sp>
        <p:nvSpPr>
          <p:cNvPr id="10" name="ZoneTexte 9">
            <a:extLst>
              <a:ext uri="{FF2B5EF4-FFF2-40B4-BE49-F238E27FC236}">
                <a16:creationId xmlns:a16="http://schemas.microsoft.com/office/drawing/2014/main" id="{3CB3E61A-F19F-3F30-5C12-A0C5A4EED2CA}"/>
              </a:ext>
            </a:extLst>
          </p:cNvPr>
          <p:cNvSpPr txBox="1"/>
          <p:nvPr/>
        </p:nvSpPr>
        <p:spPr>
          <a:xfrm>
            <a:off x="215516" y="1045124"/>
            <a:ext cx="8712968" cy="3108543"/>
          </a:xfrm>
          <a:prstGeom prst="rect">
            <a:avLst/>
          </a:prstGeom>
          <a:noFill/>
        </p:spPr>
        <p:txBody>
          <a:bodyPr wrap="square" rtlCol="0">
            <a:spAutoFit/>
          </a:bodyPr>
          <a:lstStyle/>
          <a:p>
            <a:pPr algn="just"/>
            <a:r>
              <a:rPr lang="fr-FR" sz="2000" dirty="0">
                <a:solidFill>
                  <a:srgbClr val="A71D17"/>
                </a:solidFill>
                <a:latin typeface="DINPro" panose="020B0504020101020102" pitchFamily="34" charset="0"/>
              </a:rPr>
              <a:t>Le Conseil d’Orientation </a:t>
            </a:r>
          </a:p>
          <a:p>
            <a:pPr algn="just"/>
            <a:endParaRPr lang="fr-FR" sz="800" dirty="0">
              <a:latin typeface="DINPro" panose="020B0504020101020102" pitchFamily="34" charset="0"/>
            </a:endParaRPr>
          </a:p>
          <a:p>
            <a:pPr algn="just"/>
            <a:endParaRPr lang="fr-FR" sz="800" dirty="0">
              <a:latin typeface="DINPro" panose="020B0504020101020102" pitchFamily="34" charset="0"/>
            </a:endParaRPr>
          </a:p>
          <a:p>
            <a:pPr marL="285750" indent="-285750" algn="just">
              <a:buClr>
                <a:srgbClr val="E37224"/>
              </a:buClr>
              <a:buFont typeface="Wingdings" panose="05000000000000000000" pitchFamily="2" charset="2"/>
              <a:buChar char="ð"/>
            </a:pPr>
            <a:r>
              <a:rPr lang="fr-FR" sz="1600" b="1" dirty="0">
                <a:latin typeface="DINPro" panose="020B0504020101020102" pitchFamily="34" charset="0"/>
                <a:ea typeface="Tahoma" panose="020B0604030504040204" pitchFamily="34" charset="0"/>
              </a:rPr>
              <a:t>I</a:t>
            </a:r>
            <a:r>
              <a:rPr lang="fr-FR" sz="1600" b="1" dirty="0">
                <a:effectLst/>
                <a:latin typeface="DINPro" panose="020B0504020101020102" pitchFamily="34" charset="0"/>
                <a:ea typeface="Tahoma" panose="020B0604030504040204" pitchFamily="34" charset="0"/>
              </a:rPr>
              <a:t>nstance consultative </a:t>
            </a:r>
            <a:r>
              <a:rPr lang="fr-FR" sz="1600" dirty="0">
                <a:effectLst/>
                <a:latin typeface="DINPro" panose="020B0504020101020102" pitchFamily="34" charset="0"/>
                <a:ea typeface="Tahoma" panose="020B0604030504040204" pitchFamily="34" charset="0"/>
              </a:rPr>
              <a:t>permanente </a:t>
            </a:r>
            <a:r>
              <a:rPr lang="fr-FR" sz="1600" b="1" dirty="0">
                <a:effectLst/>
                <a:latin typeface="DINPro" panose="020B0504020101020102" pitchFamily="34" charset="0"/>
                <a:ea typeface="Tahoma" panose="020B0604030504040204" pitchFamily="34" charset="0"/>
              </a:rPr>
              <a:t>d’échanges et d’informations </a:t>
            </a:r>
            <a:r>
              <a:rPr lang="fr-FR" sz="1600" dirty="0">
                <a:effectLst/>
                <a:latin typeface="DINPro" panose="020B0504020101020102" pitchFamily="34" charset="0"/>
                <a:ea typeface="Tahoma" panose="020B0604030504040204" pitchFamily="34" charset="0"/>
              </a:rPr>
              <a:t>entre l’ensemble des </a:t>
            </a:r>
            <a:r>
              <a:rPr lang="fr-FR" sz="1600" dirty="0">
                <a:solidFill>
                  <a:srgbClr val="000000"/>
                </a:solidFill>
                <a:effectLst/>
                <a:latin typeface="DINPro" panose="020B0504020101020102" pitchFamily="34" charset="0"/>
                <a:ea typeface="Tahoma" panose="020B0604030504040204" pitchFamily="34" charset="0"/>
              </a:rPr>
              <a:t>organisations syndicales </a:t>
            </a:r>
            <a:r>
              <a:rPr lang="fr-FR" sz="1600" dirty="0">
                <a:effectLst/>
                <a:latin typeface="DINPro" panose="020B0504020101020102" pitchFamily="34" charset="0"/>
                <a:ea typeface="Tahoma" panose="020B0604030504040204" pitchFamily="34" charset="0"/>
              </a:rPr>
              <a:t>et la Fédération Nationale des CIBC</a:t>
            </a:r>
          </a:p>
          <a:p>
            <a:pPr marL="285750" indent="-285750" algn="just">
              <a:buClr>
                <a:srgbClr val="E37224"/>
              </a:buClr>
              <a:buFont typeface="Wingdings" panose="05000000000000000000" pitchFamily="2" charset="2"/>
              <a:buChar char="ð"/>
            </a:pPr>
            <a:endParaRPr lang="fr-FR" sz="1600" dirty="0">
              <a:effectLst/>
              <a:latin typeface="DINPro" panose="020B0504020101020102" pitchFamily="34" charset="0"/>
              <a:ea typeface="Tahoma" panose="020B0604030504040204" pitchFamily="34" charset="0"/>
            </a:endParaRPr>
          </a:p>
          <a:p>
            <a:pPr marL="285750" indent="-285750" algn="just">
              <a:buClr>
                <a:srgbClr val="E37224"/>
              </a:buClr>
              <a:buFont typeface="Wingdings" panose="05000000000000000000" pitchFamily="2" charset="2"/>
              <a:buChar char="ð"/>
            </a:pPr>
            <a:r>
              <a:rPr lang="fr-FR" sz="1600" dirty="0">
                <a:latin typeface="DINPro" panose="020B0504020101020102" pitchFamily="34" charset="0"/>
                <a:ea typeface="Tahoma" panose="020B0604030504040204" pitchFamily="34" charset="0"/>
              </a:rPr>
              <a:t>Compétent pour traiter des </a:t>
            </a:r>
            <a:r>
              <a:rPr lang="fr-FR" sz="1600" dirty="0">
                <a:effectLst/>
                <a:latin typeface="DINPro" panose="020B0504020101020102" pitchFamily="34" charset="0"/>
                <a:ea typeface="Tahoma" panose="020B0604030504040204" pitchFamily="34" charset="0"/>
              </a:rPr>
              <a:t>thématiques liées à l’Orientation Professionnelle Tout au Long de la Vie et de tout autre sujet</a:t>
            </a:r>
            <a:endParaRPr lang="fr-FR" sz="1600" dirty="0">
              <a:latin typeface="DINPro" panose="020B0504020101020102" pitchFamily="34" charset="0"/>
              <a:ea typeface="Tahoma" panose="020B0604030504040204" pitchFamily="34" charset="0"/>
            </a:endParaRPr>
          </a:p>
          <a:p>
            <a:pPr algn="just">
              <a:buClr>
                <a:srgbClr val="76974A"/>
              </a:buClr>
            </a:pPr>
            <a:endParaRPr lang="fr-FR" sz="1200" dirty="0">
              <a:latin typeface="DINPro" panose="020B0504020101020102" pitchFamily="34" charset="0"/>
              <a:ea typeface="Tahoma" panose="020B0604030504040204" pitchFamily="34" charset="0"/>
            </a:endParaRPr>
          </a:p>
          <a:p>
            <a:pPr algn="just">
              <a:buClr>
                <a:srgbClr val="76974A"/>
              </a:buClr>
            </a:pPr>
            <a:endParaRPr lang="fr-FR" sz="1200" dirty="0">
              <a:latin typeface="DINPro" panose="020B0504020101020102" pitchFamily="34" charset="0"/>
              <a:ea typeface="Tahoma" panose="020B0604030504040204" pitchFamily="34" charset="0"/>
            </a:endParaRPr>
          </a:p>
          <a:p>
            <a:pPr algn="just">
              <a:buClr>
                <a:srgbClr val="76974A"/>
              </a:buClr>
            </a:pPr>
            <a:r>
              <a:rPr lang="fr-FR" sz="1600" b="1" dirty="0">
                <a:effectLst/>
                <a:latin typeface="DINPro" panose="020B0504020101020102" pitchFamily="34" charset="0"/>
                <a:ea typeface="Tahoma" panose="020B0604030504040204" pitchFamily="34" charset="0"/>
              </a:rPr>
              <a:t>Sa composition : </a:t>
            </a:r>
          </a:p>
          <a:p>
            <a:pPr algn="just">
              <a:buClr>
                <a:srgbClr val="76974A"/>
              </a:buClr>
            </a:pPr>
            <a:endParaRPr lang="fr-FR" sz="800" dirty="0">
              <a:effectLst/>
              <a:latin typeface="DINPro" panose="020B0504020101020102" pitchFamily="34" charset="0"/>
              <a:ea typeface="Tahoma" panose="020B0604030504040204" pitchFamily="34" charset="0"/>
            </a:endParaRPr>
          </a:p>
          <a:p>
            <a:pPr marL="285750" indent="-285750">
              <a:buClr>
                <a:srgbClr val="A71D17"/>
              </a:buClr>
              <a:buSzPct val="150000"/>
              <a:buFont typeface="DINPro" panose="020B0504020101020102" pitchFamily="34" charset="0"/>
              <a:buChar char="-"/>
            </a:pPr>
            <a:r>
              <a:rPr lang="fr-FR" sz="1600" b="1" dirty="0">
                <a:latin typeface="DINPro" panose="020B0504020101020102" pitchFamily="34" charset="0"/>
              </a:rPr>
              <a:t>2 </a:t>
            </a:r>
            <a:r>
              <a:rPr lang="fr-FR" sz="1600" dirty="0">
                <a:latin typeface="DINPro" panose="020B0504020101020102" pitchFamily="34" charset="0"/>
              </a:rPr>
              <a:t>représentants de chacune des organisations syndicales </a:t>
            </a:r>
          </a:p>
          <a:p>
            <a:pPr marL="285750" indent="-285750">
              <a:buClr>
                <a:srgbClr val="A71D17"/>
              </a:buClr>
              <a:buSzPct val="150000"/>
              <a:buFont typeface="DINPro" panose="020B0504020101020102" pitchFamily="34" charset="0"/>
              <a:buChar char="-"/>
            </a:pPr>
            <a:r>
              <a:rPr lang="fr-FR" sz="1600" b="1" dirty="0">
                <a:latin typeface="DINPro" panose="020B0504020101020102" pitchFamily="34" charset="0"/>
              </a:rPr>
              <a:t>4</a:t>
            </a:r>
            <a:r>
              <a:rPr lang="fr-FR" sz="1600" dirty="0">
                <a:latin typeface="DINPro" panose="020B0504020101020102" pitchFamily="34" charset="0"/>
              </a:rPr>
              <a:t> représentants de la Fédération, désignés pour 3 ans lors de l’AG du 21 juin 2022. </a:t>
            </a:r>
          </a:p>
        </p:txBody>
      </p:sp>
      <p:sp>
        <p:nvSpPr>
          <p:cNvPr id="11" name="Forme libre : forme 10">
            <a:extLst>
              <a:ext uri="{FF2B5EF4-FFF2-40B4-BE49-F238E27FC236}">
                <a16:creationId xmlns:a16="http://schemas.microsoft.com/office/drawing/2014/main" id="{4335C868-02CF-0996-2298-4E6096E97AA9}"/>
              </a:ext>
            </a:extLst>
          </p:cNvPr>
          <p:cNvSpPr/>
          <p:nvPr/>
        </p:nvSpPr>
        <p:spPr>
          <a:xfrm>
            <a:off x="0" y="4371949"/>
            <a:ext cx="9144000" cy="771551"/>
          </a:xfrm>
          <a:custGeom>
            <a:avLst/>
            <a:gdLst>
              <a:gd name="connsiteX0" fmla="*/ 0 w 9144000"/>
              <a:gd name="connsiteY0" fmla="*/ 0 h 1200616"/>
              <a:gd name="connsiteX1" fmla="*/ 255357 w 9144000"/>
              <a:gd name="connsiteY1" fmla="*/ 82904 h 1200616"/>
              <a:gd name="connsiteX2" fmla="*/ 4572001 w 9144000"/>
              <a:gd name="connsiteY2" fmla="*/ 735519 h 1200616"/>
              <a:gd name="connsiteX3" fmla="*/ 8888645 w 9144000"/>
              <a:gd name="connsiteY3" fmla="*/ 82904 h 1200616"/>
              <a:gd name="connsiteX4" fmla="*/ 9144000 w 9144000"/>
              <a:gd name="connsiteY4" fmla="*/ 0 h 1200616"/>
              <a:gd name="connsiteX5" fmla="*/ 9144000 w 9144000"/>
              <a:gd name="connsiteY5" fmla="*/ 1200616 h 1200616"/>
              <a:gd name="connsiteX6" fmla="*/ 0 w 9144000"/>
              <a:gd name="connsiteY6" fmla="*/ 1200616 h 1200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200616">
                <a:moveTo>
                  <a:pt x="0" y="0"/>
                </a:moveTo>
                <a:lnTo>
                  <a:pt x="255357" y="82904"/>
                </a:lnTo>
                <a:cubicBezTo>
                  <a:pt x="1618984" y="507036"/>
                  <a:pt x="3068810" y="735519"/>
                  <a:pt x="4572001" y="735519"/>
                </a:cubicBezTo>
                <a:cubicBezTo>
                  <a:pt x="6075193" y="735519"/>
                  <a:pt x="7525019" y="507036"/>
                  <a:pt x="8888645" y="82904"/>
                </a:cubicBezTo>
                <a:lnTo>
                  <a:pt x="9144000" y="0"/>
                </a:lnTo>
                <a:lnTo>
                  <a:pt x="9144000" y="1200616"/>
                </a:lnTo>
                <a:lnTo>
                  <a:pt x="0" y="1200616"/>
                </a:lnTo>
                <a:close/>
              </a:path>
            </a:pathLst>
          </a:custGeom>
          <a:solidFill>
            <a:srgbClr val="CCC4BE">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3" name="Image 12">
            <a:extLst>
              <a:ext uri="{FF2B5EF4-FFF2-40B4-BE49-F238E27FC236}">
                <a16:creationId xmlns:a16="http://schemas.microsoft.com/office/drawing/2014/main" id="{A48EDF5B-5EE9-9021-0AC7-4E782F33BE6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256154" y="4266829"/>
            <a:ext cx="1884703" cy="897209"/>
          </a:xfrm>
          <a:prstGeom prst="rect">
            <a:avLst/>
          </a:prstGeom>
        </p:spPr>
      </p:pic>
      <p:sp>
        <p:nvSpPr>
          <p:cNvPr id="12" name="Rectangle 11">
            <a:extLst>
              <a:ext uri="{FF2B5EF4-FFF2-40B4-BE49-F238E27FC236}">
                <a16:creationId xmlns:a16="http://schemas.microsoft.com/office/drawing/2014/main" id="{34179D5E-D5C4-F199-204D-3C2C5A41E1FD}"/>
              </a:ext>
            </a:extLst>
          </p:cNvPr>
          <p:cNvSpPr/>
          <p:nvPr/>
        </p:nvSpPr>
        <p:spPr>
          <a:xfrm>
            <a:off x="1282574" y="104255"/>
            <a:ext cx="5809706" cy="5232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r>
              <a:rPr lang="fr-FR" sz="2000" dirty="0">
                <a:solidFill>
                  <a:srgbClr val="A71D17"/>
                </a:solidFill>
                <a:latin typeface="DINPro-Medium" panose="02000503030000020004" pitchFamily="2" charset="0"/>
                <a:ea typeface="Lato" panose="020F0502020204030203" pitchFamily="34" charset="0"/>
                <a:cs typeface="Lato" panose="020F0502020204030203" pitchFamily="34" charset="0"/>
              </a:rPr>
              <a:t>Les instances et organes de la Fédération  </a:t>
            </a:r>
            <a:endParaRPr lang="fr-FR" sz="2000" dirty="0">
              <a:solidFill>
                <a:srgbClr val="A71D17"/>
              </a:solidFill>
              <a:latin typeface="DINPro-Medium" panose="02000503030000020004" pitchFamily="2" charset="0"/>
            </a:endParaRPr>
          </a:p>
        </p:txBody>
      </p:sp>
    </p:spTree>
    <p:extLst>
      <p:ext uri="{BB962C8B-B14F-4D97-AF65-F5344CB8AC3E}">
        <p14:creationId xmlns:p14="http://schemas.microsoft.com/office/powerpoint/2010/main" val="1064234786"/>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rme libre : forme 7">
            <a:extLst>
              <a:ext uri="{FF2B5EF4-FFF2-40B4-BE49-F238E27FC236}">
                <a16:creationId xmlns:a16="http://schemas.microsoft.com/office/drawing/2014/main" id="{F16D0B08-FCEF-02D9-ABFF-F2680B985668}"/>
              </a:ext>
            </a:extLst>
          </p:cNvPr>
          <p:cNvSpPr/>
          <p:nvPr/>
        </p:nvSpPr>
        <p:spPr>
          <a:xfrm>
            <a:off x="0" y="4371950"/>
            <a:ext cx="9144000" cy="771551"/>
          </a:xfrm>
          <a:custGeom>
            <a:avLst/>
            <a:gdLst>
              <a:gd name="connsiteX0" fmla="*/ 0 w 9144000"/>
              <a:gd name="connsiteY0" fmla="*/ 0 h 1200616"/>
              <a:gd name="connsiteX1" fmla="*/ 255357 w 9144000"/>
              <a:gd name="connsiteY1" fmla="*/ 82904 h 1200616"/>
              <a:gd name="connsiteX2" fmla="*/ 4572001 w 9144000"/>
              <a:gd name="connsiteY2" fmla="*/ 735519 h 1200616"/>
              <a:gd name="connsiteX3" fmla="*/ 8888645 w 9144000"/>
              <a:gd name="connsiteY3" fmla="*/ 82904 h 1200616"/>
              <a:gd name="connsiteX4" fmla="*/ 9144000 w 9144000"/>
              <a:gd name="connsiteY4" fmla="*/ 0 h 1200616"/>
              <a:gd name="connsiteX5" fmla="*/ 9144000 w 9144000"/>
              <a:gd name="connsiteY5" fmla="*/ 1200616 h 1200616"/>
              <a:gd name="connsiteX6" fmla="*/ 0 w 9144000"/>
              <a:gd name="connsiteY6" fmla="*/ 1200616 h 1200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200616">
                <a:moveTo>
                  <a:pt x="0" y="0"/>
                </a:moveTo>
                <a:lnTo>
                  <a:pt x="255357" y="82904"/>
                </a:lnTo>
                <a:cubicBezTo>
                  <a:pt x="1618984" y="507036"/>
                  <a:pt x="3068810" y="735519"/>
                  <a:pt x="4572001" y="735519"/>
                </a:cubicBezTo>
                <a:cubicBezTo>
                  <a:pt x="6075193" y="735519"/>
                  <a:pt x="7525019" y="507036"/>
                  <a:pt x="8888645" y="82904"/>
                </a:cubicBezTo>
                <a:lnTo>
                  <a:pt x="9144000" y="0"/>
                </a:lnTo>
                <a:lnTo>
                  <a:pt x="9144000" y="1200616"/>
                </a:lnTo>
                <a:lnTo>
                  <a:pt x="0" y="1200616"/>
                </a:lnTo>
                <a:close/>
              </a:path>
            </a:pathLst>
          </a:custGeom>
          <a:solidFill>
            <a:srgbClr val="CCC4BE">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ZoneTexte 8">
            <a:extLst>
              <a:ext uri="{FF2B5EF4-FFF2-40B4-BE49-F238E27FC236}">
                <a16:creationId xmlns:a16="http://schemas.microsoft.com/office/drawing/2014/main" id="{FF64118B-1121-4685-8744-7689B74413F5}"/>
              </a:ext>
            </a:extLst>
          </p:cNvPr>
          <p:cNvSpPr txBox="1"/>
          <p:nvPr/>
        </p:nvSpPr>
        <p:spPr>
          <a:xfrm>
            <a:off x="107504" y="1015328"/>
            <a:ext cx="8594076" cy="3062377"/>
          </a:xfrm>
          <a:prstGeom prst="rect">
            <a:avLst/>
          </a:prstGeom>
          <a:noFill/>
        </p:spPr>
        <p:txBody>
          <a:bodyPr wrap="square" lIns="91440" tIns="45720" rIns="91440" bIns="45720" rtlCol="0" anchor="t">
            <a:spAutoFit/>
          </a:bodyPr>
          <a:lstStyle/>
          <a:p>
            <a:pPr marR="0" lvl="0" algn="just" defTabSz="914378" rtl="0" eaLnBrk="1" fontAlgn="auto" latinLnBrk="0" hangingPunct="1">
              <a:lnSpc>
                <a:spcPct val="100000"/>
              </a:lnSpc>
              <a:spcBef>
                <a:spcPts val="0"/>
              </a:spcBef>
              <a:spcAft>
                <a:spcPts val="0"/>
              </a:spcAft>
              <a:buClr>
                <a:srgbClr val="E37224"/>
              </a:buClr>
              <a:buSzTx/>
              <a:tabLst/>
              <a:defRPr/>
            </a:pPr>
            <a:r>
              <a:rPr kumimoji="0" lang="fr-FR" sz="2000" i="0" u="none" strike="noStrike" kern="1200" cap="none" spc="0" normalizeH="0" baseline="0" noProof="0" dirty="0">
                <a:ln>
                  <a:noFill/>
                </a:ln>
                <a:solidFill>
                  <a:srgbClr val="A71D17"/>
                </a:solidFill>
                <a:effectLst/>
                <a:uLnTx/>
                <a:uFillTx/>
                <a:latin typeface="DINPro" panose="020B0504020101020102" pitchFamily="34" charset="0"/>
                <a:ea typeface="+mn-ea"/>
                <a:cs typeface="+mn-cs"/>
              </a:rPr>
              <a:t>Mission de la Fédération et du Responsable Qualité</a:t>
            </a:r>
          </a:p>
          <a:p>
            <a:pPr marR="0" lvl="0" algn="just" defTabSz="914378" rtl="0" eaLnBrk="1" fontAlgn="auto" latinLnBrk="0" hangingPunct="1">
              <a:lnSpc>
                <a:spcPct val="100000"/>
              </a:lnSpc>
              <a:spcBef>
                <a:spcPts val="0"/>
              </a:spcBef>
              <a:spcAft>
                <a:spcPts val="0"/>
              </a:spcAft>
              <a:buClr>
                <a:srgbClr val="E37224"/>
              </a:buClr>
              <a:buSzTx/>
              <a:tabLst/>
              <a:defRPr/>
            </a:pPr>
            <a:endParaRPr kumimoji="0" lang="fr-FR" sz="1200" i="0" u="none" strike="noStrike" kern="1200" cap="none" spc="0" normalizeH="0" baseline="0" noProof="0" dirty="0">
              <a:ln>
                <a:noFill/>
              </a:ln>
              <a:solidFill>
                <a:srgbClr val="A71D17"/>
              </a:solidFill>
              <a:effectLst/>
              <a:uLnTx/>
              <a:uFillTx/>
              <a:latin typeface="DINPro" panose="020B0504020101020102" pitchFamily="34" charset="0"/>
              <a:ea typeface="+mn-ea"/>
              <a:cs typeface="+mn-cs"/>
            </a:endParaRPr>
          </a:p>
          <a:p>
            <a:pPr marL="285750" marR="0" lvl="0" indent="-285750" algn="just" defTabSz="914378" rtl="0" eaLnBrk="1" fontAlgn="auto" latinLnBrk="0" hangingPunct="1">
              <a:lnSpc>
                <a:spcPct val="100000"/>
              </a:lnSpc>
              <a:spcBef>
                <a:spcPts val="0"/>
              </a:spcBef>
              <a:spcAft>
                <a:spcPts val="0"/>
              </a:spcAft>
              <a:buClr>
                <a:srgbClr val="E37224"/>
              </a:buClr>
              <a:buSzTx/>
              <a:buFont typeface="Wingdings" panose="05000000000000000000" pitchFamily="2" charset="2"/>
              <a:buChar char="ð"/>
              <a:tabLst/>
              <a:defRPr/>
            </a:pPr>
            <a:r>
              <a:rPr kumimoji="0" lang="fr-FR" sz="1400" b="0" i="0" u="none" strike="noStrike" kern="1200" cap="none" spc="0" normalizeH="0" baseline="0" noProof="0" dirty="0">
                <a:ln>
                  <a:noFill/>
                </a:ln>
                <a:solidFill>
                  <a:prstClr val="black"/>
                </a:solidFill>
                <a:effectLst/>
                <a:uLnTx/>
                <a:uFillTx/>
                <a:latin typeface="DINPro" panose="020B0504020101020102" pitchFamily="34" charset="0"/>
                <a:ea typeface="+mn-ea"/>
                <a:cs typeface="+mn-cs"/>
              </a:rPr>
              <a:t>Accompagner, sensibiliser et informer les CIBC dans la démarche Qualiopi et OBCAQT</a:t>
            </a:r>
          </a:p>
          <a:p>
            <a:pPr marL="285743" marR="0" lvl="0" indent="-285743" algn="just" defTabSz="914378" rtl="0" eaLnBrk="1" fontAlgn="auto" latinLnBrk="0" hangingPunct="1">
              <a:lnSpc>
                <a:spcPct val="100000"/>
              </a:lnSpc>
              <a:spcBef>
                <a:spcPts val="0"/>
              </a:spcBef>
              <a:spcAft>
                <a:spcPts val="0"/>
              </a:spcAft>
              <a:buClr>
                <a:srgbClr val="E37224"/>
              </a:buClr>
              <a:buSzTx/>
              <a:buFont typeface="Wingdings" panose="05000000000000000000" pitchFamily="2" charset="2"/>
              <a:buChar char="ð"/>
              <a:tabLst/>
              <a:defRPr/>
            </a:pPr>
            <a:endParaRPr kumimoji="0" lang="fr-FR" sz="700" b="0" i="0" u="none" strike="noStrike" kern="1200" cap="none" spc="0" normalizeH="0" baseline="0" noProof="0" dirty="0">
              <a:ln>
                <a:noFill/>
              </a:ln>
              <a:solidFill>
                <a:prstClr val="black"/>
              </a:solidFill>
              <a:effectLst/>
              <a:uLnTx/>
              <a:uFillTx/>
              <a:latin typeface="DINPro" panose="020B0504020101020102" pitchFamily="34" charset="0"/>
              <a:ea typeface="+mn-ea"/>
              <a:cs typeface="Calibri"/>
            </a:endParaRPr>
          </a:p>
          <a:p>
            <a:pPr marL="285750" marR="0" lvl="0" indent="-285750" algn="just" defTabSz="914378" rtl="0" eaLnBrk="1" fontAlgn="auto" latinLnBrk="0" hangingPunct="1">
              <a:lnSpc>
                <a:spcPct val="100000"/>
              </a:lnSpc>
              <a:spcBef>
                <a:spcPts val="0"/>
              </a:spcBef>
              <a:spcAft>
                <a:spcPts val="0"/>
              </a:spcAft>
              <a:buClr>
                <a:srgbClr val="E37224"/>
              </a:buClr>
              <a:buSzTx/>
              <a:buFont typeface="Wingdings" panose="05000000000000000000" pitchFamily="2" charset="2"/>
              <a:buChar char="ð"/>
              <a:tabLst/>
              <a:defRPr/>
            </a:pPr>
            <a:r>
              <a:rPr kumimoji="0" lang="fr-FR" sz="1400" b="0" i="0" u="none" strike="noStrike" kern="1200" cap="none" spc="0" normalizeH="0" baseline="0" noProof="0" dirty="0">
                <a:ln>
                  <a:noFill/>
                </a:ln>
                <a:solidFill>
                  <a:prstClr val="black"/>
                </a:solidFill>
                <a:effectLst/>
                <a:uLnTx/>
                <a:uFillTx/>
                <a:latin typeface="DINPro" panose="020B0504020101020102" pitchFamily="34" charset="0"/>
                <a:ea typeface="+mn-ea"/>
                <a:cs typeface="+mn-cs"/>
              </a:rPr>
              <a:t>Coordonner le Plan National Qualité</a:t>
            </a:r>
            <a:endParaRPr kumimoji="0" lang="fr-FR" sz="700" b="0" i="0" u="none" strike="noStrike" kern="1200" cap="none" spc="0" normalizeH="0" baseline="0" noProof="0" dirty="0">
              <a:ln>
                <a:noFill/>
              </a:ln>
              <a:solidFill>
                <a:prstClr val="black"/>
              </a:solidFill>
              <a:effectLst/>
              <a:uLnTx/>
              <a:uFillTx/>
              <a:latin typeface="DINPro" panose="020B0504020101020102" pitchFamily="34" charset="0"/>
              <a:ea typeface="+mn-ea"/>
              <a:cs typeface="Calibri"/>
            </a:endParaRPr>
          </a:p>
          <a:p>
            <a:pPr marL="285743" marR="0" lvl="0" indent="-285743" algn="just" defTabSz="914378" rtl="0" eaLnBrk="1" fontAlgn="auto" latinLnBrk="0" hangingPunct="1">
              <a:lnSpc>
                <a:spcPct val="100000"/>
              </a:lnSpc>
              <a:spcBef>
                <a:spcPts val="0"/>
              </a:spcBef>
              <a:spcAft>
                <a:spcPts val="0"/>
              </a:spcAft>
              <a:buClr>
                <a:srgbClr val="E37224"/>
              </a:buClr>
              <a:buSzTx/>
              <a:buFont typeface="Wingdings" panose="05000000000000000000" pitchFamily="2" charset="2"/>
              <a:buChar char="ð"/>
              <a:tabLst/>
              <a:defRPr/>
            </a:pPr>
            <a:endParaRPr kumimoji="0" lang="fr-FR" sz="700" b="0" i="0" u="none" strike="noStrike" kern="1200" cap="none" spc="0" normalizeH="0" baseline="0" noProof="0" dirty="0">
              <a:ln>
                <a:noFill/>
              </a:ln>
              <a:solidFill>
                <a:prstClr val="black"/>
              </a:solidFill>
              <a:effectLst/>
              <a:uLnTx/>
              <a:uFillTx/>
              <a:latin typeface="DINPro" panose="020B0504020101020102" pitchFamily="34" charset="0"/>
              <a:ea typeface="+mn-ea"/>
              <a:cs typeface="Calibri"/>
            </a:endParaRPr>
          </a:p>
          <a:p>
            <a:pPr marL="285750" marR="0" lvl="0" indent="-285750" algn="just" defTabSz="914378" rtl="0" eaLnBrk="1" fontAlgn="auto" latinLnBrk="0" hangingPunct="1">
              <a:lnSpc>
                <a:spcPct val="100000"/>
              </a:lnSpc>
              <a:spcBef>
                <a:spcPts val="0"/>
              </a:spcBef>
              <a:spcAft>
                <a:spcPts val="0"/>
              </a:spcAft>
              <a:buClr>
                <a:srgbClr val="E37224"/>
              </a:buClr>
              <a:buSzTx/>
              <a:buFont typeface="Wingdings" panose="05000000000000000000" pitchFamily="2" charset="2"/>
              <a:buChar char="ð"/>
              <a:tabLst/>
              <a:defRPr/>
            </a:pPr>
            <a:r>
              <a:rPr kumimoji="0" lang="fr-FR" sz="1400" b="0" i="0" u="none" strike="noStrike" kern="1200" cap="none" spc="0" normalizeH="0" baseline="0" noProof="0" dirty="0">
                <a:ln>
                  <a:noFill/>
                </a:ln>
                <a:solidFill>
                  <a:prstClr val="black"/>
                </a:solidFill>
                <a:effectLst/>
                <a:uLnTx/>
                <a:uFillTx/>
                <a:latin typeface="DINPro" panose="020B0504020101020102" pitchFamily="34" charset="0"/>
                <a:ea typeface="+mn-ea"/>
                <a:cs typeface="+mn-cs"/>
              </a:rPr>
              <a:t>Préparer et réaliser les audits</a:t>
            </a:r>
          </a:p>
          <a:p>
            <a:pPr marR="0" lvl="0" algn="just" defTabSz="914378" rtl="0" eaLnBrk="1" fontAlgn="auto" latinLnBrk="0" hangingPunct="1">
              <a:lnSpc>
                <a:spcPct val="100000"/>
              </a:lnSpc>
              <a:spcBef>
                <a:spcPts val="0"/>
              </a:spcBef>
              <a:spcAft>
                <a:spcPts val="0"/>
              </a:spcAft>
              <a:buClr>
                <a:srgbClr val="E37224"/>
              </a:buClr>
              <a:buSzTx/>
              <a:tabLst/>
              <a:defRPr/>
            </a:pPr>
            <a:endParaRPr kumimoji="0" lang="fr-FR" sz="700" b="0" i="0" u="none" strike="noStrike" kern="1200" cap="none" spc="0" normalizeH="0" baseline="0" noProof="0" dirty="0">
              <a:ln>
                <a:noFill/>
              </a:ln>
              <a:solidFill>
                <a:prstClr val="black"/>
              </a:solidFill>
              <a:effectLst/>
              <a:uLnTx/>
              <a:uFillTx/>
              <a:latin typeface="DINPro" panose="020B0504020101020102" pitchFamily="34" charset="0"/>
              <a:ea typeface="+mn-ea"/>
              <a:cs typeface="Calibri"/>
            </a:endParaRPr>
          </a:p>
          <a:p>
            <a:pPr marL="285750" marR="0" lvl="0" indent="-285750" algn="just" defTabSz="914378" rtl="0" eaLnBrk="1" fontAlgn="auto" latinLnBrk="0" hangingPunct="1">
              <a:lnSpc>
                <a:spcPct val="100000"/>
              </a:lnSpc>
              <a:spcBef>
                <a:spcPts val="0"/>
              </a:spcBef>
              <a:spcAft>
                <a:spcPts val="0"/>
              </a:spcAft>
              <a:buClr>
                <a:srgbClr val="E37224"/>
              </a:buClr>
              <a:buSzTx/>
              <a:buFont typeface="Wingdings" panose="05000000000000000000" pitchFamily="2" charset="2"/>
              <a:buChar char="ð"/>
              <a:tabLst/>
              <a:defRPr/>
            </a:pPr>
            <a:r>
              <a:rPr kumimoji="0" lang="fr-FR" sz="1400" b="0" i="0" u="none" strike="noStrike" kern="1200" cap="none" spc="0" normalizeH="0" baseline="0" noProof="0" dirty="0">
                <a:ln>
                  <a:noFill/>
                </a:ln>
                <a:solidFill>
                  <a:prstClr val="black"/>
                </a:solidFill>
                <a:effectLst/>
                <a:uLnTx/>
                <a:uFillTx/>
                <a:latin typeface="DINPro" panose="020B0504020101020102" pitchFamily="34" charset="0"/>
                <a:ea typeface="+mn-ea"/>
                <a:cs typeface="+mn-cs"/>
              </a:rPr>
              <a:t>Organiser, animer les CNL et les CTL</a:t>
            </a:r>
          </a:p>
          <a:p>
            <a:pPr marL="285743" marR="0" lvl="0" indent="-285743" algn="just" defTabSz="914378" rtl="0" eaLnBrk="1" fontAlgn="auto" latinLnBrk="0" hangingPunct="1">
              <a:lnSpc>
                <a:spcPct val="100000"/>
              </a:lnSpc>
              <a:spcBef>
                <a:spcPts val="0"/>
              </a:spcBef>
              <a:spcAft>
                <a:spcPts val="0"/>
              </a:spcAft>
              <a:buClr>
                <a:srgbClr val="E37224"/>
              </a:buClr>
              <a:buSzTx/>
              <a:buFont typeface="Wingdings" panose="05000000000000000000" pitchFamily="2" charset="2"/>
              <a:buChar char="ð"/>
              <a:tabLst/>
              <a:defRPr/>
            </a:pPr>
            <a:endParaRPr kumimoji="0" lang="fr-FR" sz="700" b="0" i="0" u="none" strike="noStrike" kern="1200" cap="none" spc="0" normalizeH="0" baseline="0" noProof="0" dirty="0">
              <a:ln>
                <a:noFill/>
              </a:ln>
              <a:solidFill>
                <a:prstClr val="black"/>
              </a:solidFill>
              <a:effectLst/>
              <a:uLnTx/>
              <a:uFillTx/>
              <a:latin typeface="DINPro" panose="020B0504020101020102" pitchFamily="34" charset="0"/>
              <a:ea typeface="+mn-ea"/>
              <a:cs typeface="Calibri"/>
            </a:endParaRPr>
          </a:p>
          <a:p>
            <a:pPr marL="285750" marR="0" lvl="0" indent="-285750" algn="just" defTabSz="914378" rtl="0" eaLnBrk="1" fontAlgn="auto" latinLnBrk="0" hangingPunct="1">
              <a:lnSpc>
                <a:spcPct val="100000"/>
              </a:lnSpc>
              <a:spcBef>
                <a:spcPts val="0"/>
              </a:spcBef>
              <a:spcAft>
                <a:spcPts val="0"/>
              </a:spcAft>
              <a:buClr>
                <a:srgbClr val="E37224"/>
              </a:buClr>
              <a:buSzTx/>
              <a:buFont typeface="Wingdings" panose="05000000000000000000" pitchFamily="2" charset="2"/>
              <a:buChar char="ð"/>
              <a:tabLst/>
              <a:defRPr/>
            </a:pPr>
            <a:r>
              <a:rPr kumimoji="0" lang="fr-FR" sz="1400" b="0" i="0" u="none" strike="noStrike" kern="1200" cap="none" spc="0" normalizeH="0" baseline="0" noProof="0" dirty="0">
                <a:ln>
                  <a:noFill/>
                </a:ln>
                <a:solidFill>
                  <a:prstClr val="black"/>
                </a:solidFill>
                <a:effectLst/>
                <a:uLnTx/>
                <a:uFillTx/>
                <a:latin typeface="DINPro" panose="020B0504020101020102" pitchFamily="34" charset="0"/>
                <a:ea typeface="+mn-ea"/>
                <a:cs typeface="+mn-cs"/>
              </a:rPr>
              <a:t>Concevoir l’ingénierie : évolution des livrables, du référentiel, …</a:t>
            </a:r>
            <a:endParaRPr kumimoji="0" lang="fr-FR" sz="700" b="0" i="0" u="none" strike="noStrike" kern="1200" cap="none" spc="0" normalizeH="0" baseline="0" noProof="0" dirty="0">
              <a:ln>
                <a:noFill/>
              </a:ln>
              <a:solidFill>
                <a:prstClr val="black"/>
              </a:solidFill>
              <a:effectLst/>
              <a:uLnTx/>
              <a:uFillTx/>
              <a:latin typeface="DINPro" panose="020B0504020101020102" pitchFamily="34" charset="0"/>
              <a:ea typeface="+mn-ea"/>
              <a:cs typeface="Calibri"/>
            </a:endParaRPr>
          </a:p>
          <a:p>
            <a:pPr marL="285743" marR="0" lvl="0" indent="-285743" algn="just" defTabSz="914378" rtl="0" eaLnBrk="1" fontAlgn="auto" latinLnBrk="0" hangingPunct="1">
              <a:lnSpc>
                <a:spcPct val="100000"/>
              </a:lnSpc>
              <a:spcBef>
                <a:spcPts val="0"/>
              </a:spcBef>
              <a:spcAft>
                <a:spcPts val="0"/>
              </a:spcAft>
              <a:buClr>
                <a:srgbClr val="E37224"/>
              </a:buClr>
              <a:buSzTx/>
              <a:buFont typeface="Wingdings" panose="05000000000000000000" pitchFamily="2" charset="2"/>
              <a:buChar char="ð"/>
              <a:tabLst/>
              <a:defRPr/>
            </a:pPr>
            <a:endParaRPr kumimoji="0" lang="fr-FR" sz="700" b="0" i="0" u="none" strike="noStrike" kern="1200" cap="none" spc="0" normalizeH="0" baseline="0" noProof="0" dirty="0">
              <a:ln>
                <a:noFill/>
              </a:ln>
              <a:solidFill>
                <a:prstClr val="black"/>
              </a:solidFill>
              <a:effectLst/>
              <a:uLnTx/>
              <a:uFillTx/>
              <a:latin typeface="DINPro" panose="020B0504020101020102" pitchFamily="34" charset="0"/>
              <a:ea typeface="+mn-ea"/>
              <a:cs typeface="Calibri"/>
            </a:endParaRPr>
          </a:p>
          <a:p>
            <a:pPr marL="285750" marR="0" lvl="0" indent="-285750" algn="just" defTabSz="914378" rtl="0" eaLnBrk="1" fontAlgn="auto" latinLnBrk="0" hangingPunct="1">
              <a:lnSpc>
                <a:spcPct val="100000"/>
              </a:lnSpc>
              <a:spcBef>
                <a:spcPts val="0"/>
              </a:spcBef>
              <a:spcAft>
                <a:spcPts val="0"/>
              </a:spcAft>
              <a:buClr>
                <a:srgbClr val="E37224"/>
              </a:buClr>
              <a:buSzTx/>
              <a:buFont typeface="Wingdings" panose="05000000000000000000" pitchFamily="2" charset="2"/>
              <a:buChar char="ð"/>
              <a:tabLst/>
              <a:defRPr/>
            </a:pPr>
            <a:r>
              <a:rPr kumimoji="0" lang="fr-FR" sz="1400" b="0" i="0" u="none" strike="noStrike" kern="1200" cap="none" spc="0" normalizeH="0" baseline="0" noProof="0" dirty="0">
                <a:ln>
                  <a:noFill/>
                </a:ln>
                <a:solidFill>
                  <a:prstClr val="black"/>
                </a:solidFill>
                <a:effectLst/>
                <a:uLnTx/>
                <a:uFillTx/>
                <a:latin typeface="DINPro" panose="020B0504020101020102" pitchFamily="34" charset="0"/>
                <a:ea typeface="+mn-ea"/>
                <a:cs typeface="+mn-cs"/>
              </a:rPr>
              <a:t>Professionnaliser les auditeurs  </a:t>
            </a:r>
            <a:endParaRPr lang="fr-FR" sz="1400" dirty="0">
              <a:solidFill>
                <a:prstClr val="black"/>
              </a:solidFill>
              <a:latin typeface="DINPro" panose="020B0504020101020102" pitchFamily="34" charset="0"/>
            </a:endParaRPr>
          </a:p>
          <a:p>
            <a:pPr marL="285750" marR="0" lvl="0" indent="-285750" algn="just" defTabSz="914378" rtl="0" eaLnBrk="1" fontAlgn="auto" latinLnBrk="0" hangingPunct="1">
              <a:lnSpc>
                <a:spcPct val="100000"/>
              </a:lnSpc>
              <a:spcBef>
                <a:spcPts val="0"/>
              </a:spcBef>
              <a:spcAft>
                <a:spcPts val="0"/>
              </a:spcAft>
              <a:buClr>
                <a:srgbClr val="E37224"/>
              </a:buClr>
              <a:buSzTx/>
              <a:buFont typeface="Wingdings" panose="05000000000000000000" pitchFamily="2" charset="2"/>
              <a:buChar char="ð"/>
              <a:tabLst/>
              <a:defRPr/>
            </a:pPr>
            <a:endParaRPr lang="fr-FR" sz="700" dirty="0">
              <a:solidFill>
                <a:prstClr val="black"/>
              </a:solidFill>
              <a:latin typeface="DINPro" panose="020B0504020101020102" pitchFamily="34" charset="0"/>
            </a:endParaRPr>
          </a:p>
          <a:p>
            <a:pPr marL="285750" marR="0" lvl="0" indent="-285750" algn="just" defTabSz="914378" rtl="0" eaLnBrk="1" fontAlgn="auto" latinLnBrk="0" hangingPunct="1">
              <a:lnSpc>
                <a:spcPct val="100000"/>
              </a:lnSpc>
              <a:spcBef>
                <a:spcPts val="0"/>
              </a:spcBef>
              <a:spcAft>
                <a:spcPts val="0"/>
              </a:spcAft>
              <a:buClr>
                <a:srgbClr val="E37224"/>
              </a:buClr>
              <a:buSzTx/>
              <a:buFont typeface="Wingdings" panose="05000000000000000000" pitchFamily="2" charset="2"/>
              <a:buChar char="ð"/>
              <a:tabLst/>
              <a:defRPr/>
            </a:pPr>
            <a:r>
              <a:rPr kumimoji="0" lang="fr-FR" sz="1400" b="0" i="0" u="none" strike="noStrike" kern="1200" cap="none" spc="0" normalizeH="0" baseline="0" noProof="0" dirty="0">
                <a:ln>
                  <a:noFill/>
                </a:ln>
                <a:solidFill>
                  <a:prstClr val="black"/>
                </a:solidFill>
                <a:effectLst/>
                <a:uLnTx/>
                <a:uFillTx/>
                <a:latin typeface="DINPro" panose="020B0504020101020102" pitchFamily="34" charset="0"/>
                <a:ea typeface="+mn-ea"/>
                <a:cs typeface="+mn-cs"/>
              </a:rPr>
              <a:t>Assurer les relations avec France compétences et la DGEFP</a:t>
            </a:r>
          </a:p>
          <a:p>
            <a:pPr marL="285750" marR="0" lvl="0" indent="-285750" algn="just" defTabSz="914378" rtl="0" eaLnBrk="1" fontAlgn="auto" latinLnBrk="0" hangingPunct="1">
              <a:lnSpc>
                <a:spcPct val="100000"/>
              </a:lnSpc>
              <a:spcBef>
                <a:spcPts val="0"/>
              </a:spcBef>
              <a:spcAft>
                <a:spcPts val="0"/>
              </a:spcAft>
              <a:buClr>
                <a:srgbClr val="E37224"/>
              </a:buClr>
              <a:buSzTx/>
              <a:buFont typeface="Wingdings" panose="05000000000000000000" pitchFamily="2" charset="2"/>
              <a:buChar char="ð"/>
              <a:tabLst/>
              <a:defRPr/>
            </a:pPr>
            <a:endParaRPr lang="fr-FR" sz="700" dirty="0">
              <a:solidFill>
                <a:prstClr val="black"/>
              </a:solidFill>
              <a:latin typeface="DINPro" panose="020B0504020101020102" pitchFamily="34" charset="0"/>
            </a:endParaRPr>
          </a:p>
          <a:p>
            <a:pPr marL="285750" marR="0" lvl="0" indent="-285750" algn="just" defTabSz="914378" rtl="0" eaLnBrk="1" fontAlgn="auto" latinLnBrk="0" hangingPunct="1">
              <a:lnSpc>
                <a:spcPct val="100000"/>
              </a:lnSpc>
              <a:spcBef>
                <a:spcPts val="0"/>
              </a:spcBef>
              <a:spcAft>
                <a:spcPts val="0"/>
              </a:spcAft>
              <a:buClr>
                <a:srgbClr val="E37224"/>
              </a:buClr>
              <a:buSzTx/>
              <a:buFont typeface="Wingdings" panose="05000000000000000000" pitchFamily="2" charset="2"/>
              <a:buChar char="ð"/>
              <a:tabLst/>
              <a:defRPr/>
            </a:pPr>
            <a:r>
              <a:rPr kumimoji="0" lang="fr-FR" sz="1400" b="0" i="0" u="none" strike="noStrike" kern="1200" cap="none" spc="0" normalizeH="0" baseline="0" noProof="0" dirty="0">
                <a:ln>
                  <a:noFill/>
                </a:ln>
                <a:solidFill>
                  <a:prstClr val="black"/>
                </a:solidFill>
                <a:effectLst/>
                <a:uLnTx/>
                <a:uFillTx/>
                <a:latin typeface="DINPro" panose="020B0504020101020102" pitchFamily="34" charset="0"/>
                <a:ea typeface="+mn-ea"/>
                <a:cs typeface="+mn-cs"/>
              </a:rPr>
              <a:t>Participer au Comité de </a:t>
            </a:r>
            <a:r>
              <a:rPr kumimoji="0" lang="fr-FR" sz="1400" b="0" i="0" u="none" strike="noStrike" kern="1200" cap="none" spc="0" normalizeH="0" baseline="0" noProof="0" dirty="0" err="1">
                <a:ln>
                  <a:noFill/>
                </a:ln>
                <a:solidFill>
                  <a:prstClr val="black"/>
                </a:solidFill>
                <a:effectLst/>
                <a:uLnTx/>
                <a:uFillTx/>
                <a:latin typeface="DINPro" panose="020B0504020101020102" pitchFamily="34" charset="0"/>
                <a:ea typeface="+mn-ea"/>
                <a:cs typeface="+mn-cs"/>
              </a:rPr>
              <a:t>Surveillanc</a:t>
            </a:r>
            <a:r>
              <a:rPr lang="fr-FR" sz="1400" dirty="0">
                <a:solidFill>
                  <a:prstClr val="black"/>
                </a:solidFill>
                <a:latin typeface="DINPro" panose="020B0504020101020102" pitchFamily="34" charset="0"/>
              </a:rPr>
              <a:t>e de </a:t>
            </a:r>
            <a:r>
              <a:rPr lang="fr-FR" sz="1400" dirty="0" err="1">
                <a:solidFill>
                  <a:prstClr val="black"/>
                </a:solidFill>
                <a:latin typeface="DINPro" panose="020B0504020101020102" pitchFamily="34" charset="0"/>
              </a:rPr>
              <a:t>Cert’up</a:t>
            </a:r>
            <a:endParaRPr kumimoji="0" lang="fr-FR" sz="1400" b="0" i="0" u="none" strike="noStrike" kern="1200" cap="none" spc="0" normalizeH="0" baseline="0" noProof="0" dirty="0">
              <a:ln>
                <a:noFill/>
              </a:ln>
              <a:solidFill>
                <a:prstClr val="black"/>
              </a:solidFill>
              <a:effectLst/>
              <a:uLnTx/>
              <a:uFillTx/>
              <a:latin typeface="DINPro" panose="020B0504020101020102" pitchFamily="34" charset="0"/>
              <a:ea typeface="+mn-ea"/>
              <a:cs typeface="+mn-cs"/>
            </a:endParaRPr>
          </a:p>
        </p:txBody>
      </p:sp>
      <p:sp>
        <p:nvSpPr>
          <p:cNvPr id="6" name="Ellipse 5">
            <a:extLst>
              <a:ext uri="{FF2B5EF4-FFF2-40B4-BE49-F238E27FC236}">
                <a16:creationId xmlns:a16="http://schemas.microsoft.com/office/drawing/2014/main" id="{4A00C5ED-4CBD-F0EA-32AE-166637B8D15B}"/>
              </a:ext>
            </a:extLst>
          </p:cNvPr>
          <p:cNvSpPr/>
          <p:nvPr/>
        </p:nvSpPr>
        <p:spPr>
          <a:xfrm>
            <a:off x="179512" y="-295882"/>
            <a:ext cx="995424" cy="995424"/>
          </a:xfrm>
          <a:prstGeom prst="ellipse">
            <a:avLst/>
          </a:prstGeom>
          <a:solidFill>
            <a:srgbClr val="A71D17"/>
          </a:solidFill>
          <a:ln>
            <a:noFill/>
          </a:ln>
        </p:spPr>
        <p:style>
          <a:lnRef idx="2">
            <a:schemeClr val="accent1">
              <a:shade val="50000"/>
            </a:schemeClr>
          </a:lnRef>
          <a:fillRef idx="1">
            <a:schemeClr val="accent1"/>
          </a:fillRef>
          <a:effectRef idx="0">
            <a:schemeClr val="accent1"/>
          </a:effectRef>
          <a:fontRef idx="minor">
            <a:schemeClr val="lt1"/>
          </a:fontRef>
        </p:style>
        <p:txBody>
          <a:bodyPr tIns="360000" rtlCol="0" anchor="ctr"/>
          <a:lstStyle/>
          <a:p>
            <a:pPr marL="0" marR="0" lvl="0" indent="0" algn="ctr" defTabSz="914378"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prstClr val="white"/>
                </a:solidFill>
                <a:effectLst/>
                <a:uLnTx/>
                <a:uFillTx/>
                <a:latin typeface="DINPro-Regular" panose="02000503030000020004" pitchFamily="2" charset="0"/>
                <a:ea typeface="+mn-ea"/>
                <a:cs typeface="+mn-cs"/>
              </a:rPr>
              <a:t>6.</a:t>
            </a:r>
            <a:endParaRPr kumimoji="0" lang="fr-FR" sz="3600" b="1" i="0" u="none" strike="noStrike" kern="1200" cap="none" spc="0" normalizeH="0" baseline="0" noProof="0" dirty="0">
              <a:ln>
                <a:noFill/>
              </a:ln>
              <a:solidFill>
                <a:prstClr val="white"/>
              </a:solidFill>
              <a:effectLst/>
              <a:uLnTx/>
              <a:uFillTx/>
              <a:latin typeface="DINPro-Regular" panose="02000503030000020004" pitchFamily="2" charset="0"/>
              <a:ea typeface="+mn-ea"/>
              <a:cs typeface="+mn-cs"/>
            </a:endParaRPr>
          </a:p>
        </p:txBody>
      </p:sp>
      <p:sp>
        <p:nvSpPr>
          <p:cNvPr id="7" name="Rectangle 6">
            <a:extLst>
              <a:ext uri="{FF2B5EF4-FFF2-40B4-BE49-F238E27FC236}">
                <a16:creationId xmlns:a16="http://schemas.microsoft.com/office/drawing/2014/main" id="{8B8D7E18-EF5F-F969-E97B-DC0D6F6F6272}"/>
              </a:ext>
            </a:extLst>
          </p:cNvPr>
          <p:cNvSpPr/>
          <p:nvPr/>
        </p:nvSpPr>
        <p:spPr>
          <a:xfrm>
            <a:off x="1282574" y="104256"/>
            <a:ext cx="6817818" cy="5232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marL="0" marR="0" lvl="0" indent="0" algn="l" defTabSz="914378"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A71D17"/>
                </a:solidFill>
                <a:effectLst/>
                <a:uLnTx/>
                <a:uFillTx/>
                <a:latin typeface="DINPro-Medium" panose="02000503030000020004" pitchFamily="2" charset="0"/>
                <a:ea typeface="Lato" panose="020F0502020204030203" pitchFamily="34" charset="0"/>
                <a:cs typeface="Lato" panose="020F0502020204030203" pitchFamily="34" charset="0"/>
              </a:rPr>
              <a:t>Démarche qualité </a:t>
            </a:r>
          </a:p>
        </p:txBody>
      </p:sp>
      <p:sp>
        <p:nvSpPr>
          <p:cNvPr id="13" name="Oval 37">
            <a:extLst>
              <a:ext uri="{FF2B5EF4-FFF2-40B4-BE49-F238E27FC236}">
                <a16:creationId xmlns:a16="http://schemas.microsoft.com/office/drawing/2014/main" id="{C0045565-0934-6478-84D5-E22C7DC5C94A}"/>
              </a:ext>
            </a:extLst>
          </p:cNvPr>
          <p:cNvSpPr/>
          <p:nvPr/>
        </p:nvSpPr>
        <p:spPr>
          <a:xfrm rot="19938445">
            <a:off x="8217873" y="55113"/>
            <a:ext cx="670966" cy="670966"/>
          </a:xfrm>
          <a:prstGeom prst="ellipse">
            <a:avLst/>
          </a:prstGeom>
          <a:solidFill>
            <a:srgbClr val="EAC64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marL="0" marR="0" lvl="0" indent="0" algn="ctr" defTabSz="914378"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Kelson Sans" panose="02000500000000000000" pitchFamily="50" charset="0"/>
              <a:ea typeface="+mn-ea"/>
              <a:cs typeface="+mn-cs"/>
            </a:endParaRPr>
          </a:p>
        </p:txBody>
      </p:sp>
      <p:sp>
        <p:nvSpPr>
          <p:cNvPr id="12" name="Oval 37">
            <a:extLst>
              <a:ext uri="{FF2B5EF4-FFF2-40B4-BE49-F238E27FC236}">
                <a16:creationId xmlns:a16="http://schemas.microsoft.com/office/drawing/2014/main" id="{077768CD-8083-2996-C7D8-89CF90E191EE}"/>
              </a:ext>
            </a:extLst>
          </p:cNvPr>
          <p:cNvSpPr/>
          <p:nvPr/>
        </p:nvSpPr>
        <p:spPr>
          <a:xfrm rot="19938445">
            <a:off x="8404437" y="-306586"/>
            <a:ext cx="1012500" cy="1012500"/>
          </a:xfrm>
          <a:prstGeom prst="ellipse">
            <a:avLst/>
          </a:prstGeom>
          <a:solidFill>
            <a:srgbClr val="76974A"/>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marL="0" marR="0" lvl="0" indent="0" algn="ctr" defTabSz="914378"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Kelson Sans" panose="02000500000000000000" pitchFamily="50" charset="0"/>
              <a:ea typeface="+mn-ea"/>
              <a:cs typeface="+mn-cs"/>
            </a:endParaRPr>
          </a:p>
        </p:txBody>
      </p:sp>
      <p:pic>
        <p:nvPicPr>
          <p:cNvPr id="10" name="Image 9">
            <a:extLst>
              <a:ext uri="{FF2B5EF4-FFF2-40B4-BE49-F238E27FC236}">
                <a16:creationId xmlns:a16="http://schemas.microsoft.com/office/drawing/2014/main" id="{5E2240ED-5524-8DEC-C3F6-9EE8B6A9A75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04402" y="4371950"/>
            <a:ext cx="1884703" cy="897209"/>
          </a:xfrm>
          <a:prstGeom prst="rect">
            <a:avLst/>
          </a:prstGeom>
        </p:spPr>
      </p:pic>
    </p:spTree>
    <p:extLst>
      <p:ext uri="{BB962C8B-B14F-4D97-AF65-F5344CB8AC3E}">
        <p14:creationId xmlns:p14="http://schemas.microsoft.com/office/powerpoint/2010/main" val="6704859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 37">
            <a:extLst>
              <a:ext uri="{FF2B5EF4-FFF2-40B4-BE49-F238E27FC236}">
                <a16:creationId xmlns:a16="http://schemas.microsoft.com/office/drawing/2014/main" id="{C0F2C617-753E-75D7-CD37-0E60350FA60E}"/>
              </a:ext>
            </a:extLst>
          </p:cNvPr>
          <p:cNvSpPr/>
          <p:nvPr/>
        </p:nvSpPr>
        <p:spPr>
          <a:xfrm rot="19938445">
            <a:off x="8217873" y="55113"/>
            <a:ext cx="670966" cy="670966"/>
          </a:xfrm>
          <a:prstGeom prst="ellipse">
            <a:avLst/>
          </a:prstGeom>
          <a:solidFill>
            <a:srgbClr val="EAC64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marL="0" marR="0" lvl="0" indent="0" algn="ctr" defTabSz="914378"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Kelson Sans" panose="02000500000000000000" pitchFamily="50" charset="0"/>
              <a:ea typeface="+mn-ea"/>
              <a:cs typeface="+mn-cs"/>
            </a:endParaRPr>
          </a:p>
        </p:txBody>
      </p:sp>
      <p:sp>
        <p:nvSpPr>
          <p:cNvPr id="4" name="Forme libre : forme 3">
            <a:extLst>
              <a:ext uri="{FF2B5EF4-FFF2-40B4-BE49-F238E27FC236}">
                <a16:creationId xmlns:a16="http://schemas.microsoft.com/office/drawing/2014/main" id="{DC96126B-435A-49D2-9902-C92F738F3CC6}"/>
              </a:ext>
            </a:extLst>
          </p:cNvPr>
          <p:cNvSpPr/>
          <p:nvPr/>
        </p:nvSpPr>
        <p:spPr>
          <a:xfrm>
            <a:off x="0" y="4371950"/>
            <a:ext cx="9144000" cy="771551"/>
          </a:xfrm>
          <a:custGeom>
            <a:avLst/>
            <a:gdLst>
              <a:gd name="connsiteX0" fmla="*/ 0 w 9144000"/>
              <a:gd name="connsiteY0" fmla="*/ 0 h 1200616"/>
              <a:gd name="connsiteX1" fmla="*/ 255357 w 9144000"/>
              <a:gd name="connsiteY1" fmla="*/ 82904 h 1200616"/>
              <a:gd name="connsiteX2" fmla="*/ 4572001 w 9144000"/>
              <a:gd name="connsiteY2" fmla="*/ 735519 h 1200616"/>
              <a:gd name="connsiteX3" fmla="*/ 8888645 w 9144000"/>
              <a:gd name="connsiteY3" fmla="*/ 82904 h 1200616"/>
              <a:gd name="connsiteX4" fmla="*/ 9144000 w 9144000"/>
              <a:gd name="connsiteY4" fmla="*/ 0 h 1200616"/>
              <a:gd name="connsiteX5" fmla="*/ 9144000 w 9144000"/>
              <a:gd name="connsiteY5" fmla="*/ 1200616 h 1200616"/>
              <a:gd name="connsiteX6" fmla="*/ 0 w 9144000"/>
              <a:gd name="connsiteY6" fmla="*/ 1200616 h 1200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200616">
                <a:moveTo>
                  <a:pt x="0" y="0"/>
                </a:moveTo>
                <a:lnTo>
                  <a:pt x="255357" y="82904"/>
                </a:lnTo>
                <a:cubicBezTo>
                  <a:pt x="1618984" y="507036"/>
                  <a:pt x="3068810" y="735519"/>
                  <a:pt x="4572001" y="735519"/>
                </a:cubicBezTo>
                <a:cubicBezTo>
                  <a:pt x="6075193" y="735519"/>
                  <a:pt x="7525019" y="507036"/>
                  <a:pt x="8888645" y="82904"/>
                </a:cubicBezTo>
                <a:lnTo>
                  <a:pt x="9144000" y="0"/>
                </a:lnTo>
                <a:lnTo>
                  <a:pt x="9144000" y="1200616"/>
                </a:lnTo>
                <a:lnTo>
                  <a:pt x="0" y="1200616"/>
                </a:lnTo>
                <a:close/>
              </a:path>
            </a:pathLst>
          </a:custGeom>
          <a:solidFill>
            <a:srgbClr val="CCC4BE">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pic>
        <p:nvPicPr>
          <p:cNvPr id="5" name="Image 4" descr="Une image contenant intérieur, plancher&#10;&#10;Description générée automatiquement">
            <a:extLst>
              <a:ext uri="{FF2B5EF4-FFF2-40B4-BE49-F238E27FC236}">
                <a16:creationId xmlns:a16="http://schemas.microsoft.com/office/drawing/2014/main" id="{75E99EBF-78F6-394C-5C16-F0CE2558D11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22787" y="2211711"/>
            <a:ext cx="3498427" cy="2623820"/>
          </a:xfrm>
          <a:prstGeom prst="rect">
            <a:avLst/>
          </a:prstGeom>
          <a:ln w="38100" cap="rnd">
            <a:solidFill>
              <a:srgbClr val="76974A"/>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7" name="Ellipse 6">
            <a:extLst>
              <a:ext uri="{FF2B5EF4-FFF2-40B4-BE49-F238E27FC236}">
                <a16:creationId xmlns:a16="http://schemas.microsoft.com/office/drawing/2014/main" id="{043F00B5-EDB2-0976-30B4-E113F5EB5DCB}"/>
              </a:ext>
            </a:extLst>
          </p:cNvPr>
          <p:cNvSpPr/>
          <p:nvPr/>
        </p:nvSpPr>
        <p:spPr>
          <a:xfrm>
            <a:off x="179512" y="-295882"/>
            <a:ext cx="995424" cy="995424"/>
          </a:xfrm>
          <a:prstGeom prst="ellipse">
            <a:avLst/>
          </a:prstGeom>
          <a:solidFill>
            <a:srgbClr val="A71D17"/>
          </a:solidFill>
          <a:ln>
            <a:noFill/>
          </a:ln>
        </p:spPr>
        <p:style>
          <a:lnRef idx="2">
            <a:schemeClr val="accent1">
              <a:shade val="50000"/>
            </a:schemeClr>
          </a:lnRef>
          <a:fillRef idx="1">
            <a:schemeClr val="accent1"/>
          </a:fillRef>
          <a:effectRef idx="0">
            <a:schemeClr val="accent1"/>
          </a:effectRef>
          <a:fontRef idx="minor">
            <a:schemeClr val="lt1"/>
          </a:fontRef>
        </p:style>
        <p:txBody>
          <a:bodyPr tIns="360000" rtlCol="0" anchor="ctr"/>
          <a:lstStyle/>
          <a:p>
            <a:pPr marL="0" marR="0" lvl="0" indent="0" algn="ctr" defTabSz="914378"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prstClr val="white"/>
                </a:solidFill>
                <a:effectLst/>
                <a:uLnTx/>
                <a:uFillTx/>
                <a:latin typeface="DINPro-Regular" panose="02000503030000020004" pitchFamily="2" charset="0"/>
                <a:ea typeface="+mn-ea"/>
                <a:cs typeface="+mn-cs"/>
              </a:rPr>
              <a:t>6.</a:t>
            </a:r>
            <a:endParaRPr kumimoji="0" lang="fr-FR" sz="3600" b="1" i="0" u="none" strike="noStrike" kern="1200" cap="none" spc="0" normalizeH="0" baseline="0" noProof="0" dirty="0">
              <a:ln>
                <a:noFill/>
              </a:ln>
              <a:solidFill>
                <a:prstClr val="white"/>
              </a:solidFill>
              <a:effectLst/>
              <a:uLnTx/>
              <a:uFillTx/>
              <a:latin typeface="DINPro-Regular" panose="02000503030000020004" pitchFamily="2" charset="0"/>
              <a:ea typeface="+mn-ea"/>
              <a:cs typeface="+mn-cs"/>
            </a:endParaRPr>
          </a:p>
        </p:txBody>
      </p:sp>
      <p:sp>
        <p:nvSpPr>
          <p:cNvPr id="8" name="Oval 37">
            <a:extLst>
              <a:ext uri="{FF2B5EF4-FFF2-40B4-BE49-F238E27FC236}">
                <a16:creationId xmlns:a16="http://schemas.microsoft.com/office/drawing/2014/main" id="{EFCF3F84-719C-5B4C-B7DE-F0F01287056B}"/>
              </a:ext>
            </a:extLst>
          </p:cNvPr>
          <p:cNvSpPr/>
          <p:nvPr/>
        </p:nvSpPr>
        <p:spPr>
          <a:xfrm rot="19938445">
            <a:off x="8404437" y="-306586"/>
            <a:ext cx="1012500" cy="1012500"/>
          </a:xfrm>
          <a:prstGeom prst="ellipse">
            <a:avLst/>
          </a:prstGeom>
          <a:solidFill>
            <a:srgbClr val="76974A"/>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marL="0" marR="0" lvl="0" indent="0" algn="ctr" defTabSz="914378"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Kelson Sans" panose="02000500000000000000" pitchFamily="50" charset="0"/>
              <a:ea typeface="+mn-ea"/>
              <a:cs typeface="+mn-cs"/>
            </a:endParaRPr>
          </a:p>
        </p:txBody>
      </p:sp>
      <p:graphicFrame>
        <p:nvGraphicFramePr>
          <p:cNvPr id="2" name="Diagramme 1">
            <a:extLst>
              <a:ext uri="{FF2B5EF4-FFF2-40B4-BE49-F238E27FC236}">
                <a16:creationId xmlns:a16="http://schemas.microsoft.com/office/drawing/2014/main" id="{6280B708-DA17-BC71-FD5F-7E2DCFCCC407}"/>
              </a:ext>
            </a:extLst>
          </p:cNvPr>
          <p:cNvGraphicFramePr/>
          <p:nvPr>
            <p:extLst>
              <p:ext uri="{D42A27DB-BD31-4B8C-83A1-F6EECF244321}">
                <p14:modId xmlns:p14="http://schemas.microsoft.com/office/powerpoint/2010/main" val="431867677"/>
              </p:ext>
            </p:extLst>
          </p:nvPr>
        </p:nvGraphicFramePr>
        <p:xfrm>
          <a:off x="137682" y="705759"/>
          <a:ext cx="8865576" cy="19218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 name="Image 9">
            <a:extLst>
              <a:ext uri="{FF2B5EF4-FFF2-40B4-BE49-F238E27FC236}">
                <a16:creationId xmlns:a16="http://schemas.microsoft.com/office/drawing/2014/main" id="{3557B525-B5C3-4C2E-A4D0-A53426DBAF0A}"/>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304402" y="4371950"/>
            <a:ext cx="1884703" cy="897209"/>
          </a:xfrm>
          <a:prstGeom prst="rect">
            <a:avLst/>
          </a:prstGeom>
        </p:spPr>
      </p:pic>
      <p:sp>
        <p:nvSpPr>
          <p:cNvPr id="3" name="Rectangle 2">
            <a:extLst>
              <a:ext uri="{FF2B5EF4-FFF2-40B4-BE49-F238E27FC236}">
                <a16:creationId xmlns:a16="http://schemas.microsoft.com/office/drawing/2014/main" id="{119CC057-88BE-49F8-5FA6-92487679F55F}"/>
              </a:ext>
            </a:extLst>
          </p:cNvPr>
          <p:cNvSpPr/>
          <p:nvPr/>
        </p:nvSpPr>
        <p:spPr>
          <a:xfrm>
            <a:off x="1282574" y="104256"/>
            <a:ext cx="6817818" cy="5232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marL="0" marR="0" lvl="0" indent="0" algn="l" defTabSz="914378"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A71D17"/>
                </a:solidFill>
                <a:effectLst/>
                <a:uLnTx/>
                <a:uFillTx/>
                <a:latin typeface="DINPro-Medium" panose="02000503030000020004" pitchFamily="2" charset="0"/>
                <a:ea typeface="Lato" panose="020F0502020204030203" pitchFamily="34" charset="0"/>
                <a:cs typeface="Lato" panose="020F0502020204030203" pitchFamily="34" charset="0"/>
              </a:rPr>
              <a:t>Démarche qualité </a:t>
            </a:r>
          </a:p>
        </p:txBody>
      </p:sp>
    </p:spTree>
    <p:extLst>
      <p:ext uri="{BB962C8B-B14F-4D97-AF65-F5344CB8AC3E}">
        <p14:creationId xmlns:p14="http://schemas.microsoft.com/office/powerpoint/2010/main" val="1001432824"/>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 37">
            <a:extLst>
              <a:ext uri="{FF2B5EF4-FFF2-40B4-BE49-F238E27FC236}">
                <a16:creationId xmlns:a16="http://schemas.microsoft.com/office/drawing/2014/main" id="{C0F2C617-753E-75D7-CD37-0E60350FA60E}"/>
              </a:ext>
            </a:extLst>
          </p:cNvPr>
          <p:cNvSpPr/>
          <p:nvPr/>
        </p:nvSpPr>
        <p:spPr>
          <a:xfrm rot="19938445">
            <a:off x="8217872" y="55112"/>
            <a:ext cx="670966" cy="670966"/>
          </a:xfrm>
          <a:prstGeom prst="ellipse">
            <a:avLst/>
          </a:prstGeom>
          <a:solidFill>
            <a:srgbClr val="EAC64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Kelson Sans" panose="02000500000000000000" pitchFamily="50" charset="0"/>
              <a:ea typeface="+mn-ea"/>
              <a:cs typeface="+mn-cs"/>
            </a:endParaRPr>
          </a:p>
        </p:txBody>
      </p:sp>
      <p:sp>
        <p:nvSpPr>
          <p:cNvPr id="4" name="Forme libre : forme 3">
            <a:extLst>
              <a:ext uri="{FF2B5EF4-FFF2-40B4-BE49-F238E27FC236}">
                <a16:creationId xmlns:a16="http://schemas.microsoft.com/office/drawing/2014/main" id="{DC96126B-435A-49D2-9902-C92F738F3CC6}"/>
              </a:ext>
            </a:extLst>
          </p:cNvPr>
          <p:cNvSpPr/>
          <p:nvPr/>
        </p:nvSpPr>
        <p:spPr>
          <a:xfrm>
            <a:off x="0" y="4366541"/>
            <a:ext cx="9144000" cy="771551"/>
          </a:xfrm>
          <a:custGeom>
            <a:avLst/>
            <a:gdLst>
              <a:gd name="connsiteX0" fmla="*/ 0 w 9144000"/>
              <a:gd name="connsiteY0" fmla="*/ 0 h 1200616"/>
              <a:gd name="connsiteX1" fmla="*/ 255357 w 9144000"/>
              <a:gd name="connsiteY1" fmla="*/ 82904 h 1200616"/>
              <a:gd name="connsiteX2" fmla="*/ 4572001 w 9144000"/>
              <a:gd name="connsiteY2" fmla="*/ 735519 h 1200616"/>
              <a:gd name="connsiteX3" fmla="*/ 8888645 w 9144000"/>
              <a:gd name="connsiteY3" fmla="*/ 82904 h 1200616"/>
              <a:gd name="connsiteX4" fmla="*/ 9144000 w 9144000"/>
              <a:gd name="connsiteY4" fmla="*/ 0 h 1200616"/>
              <a:gd name="connsiteX5" fmla="*/ 9144000 w 9144000"/>
              <a:gd name="connsiteY5" fmla="*/ 1200616 h 1200616"/>
              <a:gd name="connsiteX6" fmla="*/ 0 w 9144000"/>
              <a:gd name="connsiteY6" fmla="*/ 1200616 h 1200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200616">
                <a:moveTo>
                  <a:pt x="0" y="0"/>
                </a:moveTo>
                <a:lnTo>
                  <a:pt x="255357" y="82904"/>
                </a:lnTo>
                <a:cubicBezTo>
                  <a:pt x="1618984" y="507036"/>
                  <a:pt x="3068810" y="735519"/>
                  <a:pt x="4572001" y="735519"/>
                </a:cubicBezTo>
                <a:cubicBezTo>
                  <a:pt x="6075193" y="735519"/>
                  <a:pt x="7525019" y="507036"/>
                  <a:pt x="8888645" y="82904"/>
                </a:cubicBezTo>
                <a:lnTo>
                  <a:pt x="9144000" y="0"/>
                </a:lnTo>
                <a:lnTo>
                  <a:pt x="9144000" y="1200616"/>
                </a:lnTo>
                <a:lnTo>
                  <a:pt x="0" y="1200616"/>
                </a:lnTo>
                <a:close/>
              </a:path>
            </a:pathLst>
          </a:custGeom>
          <a:solidFill>
            <a:srgbClr val="CCC4BE">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Ellipse 6">
            <a:extLst>
              <a:ext uri="{FF2B5EF4-FFF2-40B4-BE49-F238E27FC236}">
                <a16:creationId xmlns:a16="http://schemas.microsoft.com/office/drawing/2014/main" id="{043F00B5-EDB2-0976-30B4-E113F5EB5DCB}"/>
              </a:ext>
            </a:extLst>
          </p:cNvPr>
          <p:cNvSpPr/>
          <p:nvPr/>
        </p:nvSpPr>
        <p:spPr>
          <a:xfrm>
            <a:off x="179512" y="-295882"/>
            <a:ext cx="995424" cy="995424"/>
          </a:xfrm>
          <a:prstGeom prst="ellipse">
            <a:avLst/>
          </a:prstGeom>
          <a:solidFill>
            <a:srgbClr val="A71D17"/>
          </a:solidFill>
          <a:ln>
            <a:noFill/>
          </a:ln>
        </p:spPr>
        <p:style>
          <a:lnRef idx="2">
            <a:schemeClr val="accent1">
              <a:shade val="50000"/>
            </a:schemeClr>
          </a:lnRef>
          <a:fillRef idx="1">
            <a:schemeClr val="accent1"/>
          </a:fillRef>
          <a:effectRef idx="0">
            <a:schemeClr val="accent1"/>
          </a:effectRef>
          <a:fontRef idx="minor">
            <a:schemeClr val="lt1"/>
          </a:fontRef>
        </p:style>
        <p:txBody>
          <a:bodyPr tIns="360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800" b="1" dirty="0">
                <a:solidFill>
                  <a:prstClr val="white"/>
                </a:solidFill>
                <a:latin typeface="DINPro-Regular" panose="02000503030000020004" pitchFamily="2" charset="0"/>
              </a:rPr>
              <a:t>6.</a:t>
            </a:r>
            <a:endParaRPr kumimoji="0" lang="fr-FR" sz="3600" b="1" i="0" u="none" strike="noStrike" kern="1200" cap="none" spc="0" normalizeH="0" baseline="0" noProof="0" dirty="0">
              <a:ln>
                <a:noFill/>
              </a:ln>
              <a:solidFill>
                <a:prstClr val="white"/>
              </a:solidFill>
              <a:effectLst/>
              <a:uLnTx/>
              <a:uFillTx/>
              <a:latin typeface="DINPro-Regular" panose="02000503030000020004" pitchFamily="2" charset="0"/>
              <a:ea typeface="+mn-ea"/>
              <a:cs typeface="+mn-cs"/>
            </a:endParaRPr>
          </a:p>
        </p:txBody>
      </p:sp>
      <p:sp>
        <p:nvSpPr>
          <p:cNvPr id="8" name="Oval 37">
            <a:extLst>
              <a:ext uri="{FF2B5EF4-FFF2-40B4-BE49-F238E27FC236}">
                <a16:creationId xmlns:a16="http://schemas.microsoft.com/office/drawing/2014/main" id="{EFCF3F84-719C-5B4C-B7DE-F0F01287056B}"/>
              </a:ext>
            </a:extLst>
          </p:cNvPr>
          <p:cNvSpPr/>
          <p:nvPr/>
        </p:nvSpPr>
        <p:spPr>
          <a:xfrm rot="19938445">
            <a:off x="8404437" y="-306586"/>
            <a:ext cx="1012500" cy="1012500"/>
          </a:xfrm>
          <a:prstGeom prst="ellipse">
            <a:avLst/>
          </a:prstGeom>
          <a:solidFill>
            <a:srgbClr val="76974A"/>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Kelson Sans" panose="02000500000000000000" pitchFamily="50" charset="0"/>
              <a:ea typeface="+mn-ea"/>
              <a:cs typeface="+mn-cs"/>
            </a:endParaRPr>
          </a:p>
        </p:txBody>
      </p:sp>
      <p:graphicFrame>
        <p:nvGraphicFramePr>
          <p:cNvPr id="13" name="Graphique 12">
            <a:extLst>
              <a:ext uri="{FF2B5EF4-FFF2-40B4-BE49-F238E27FC236}">
                <a16:creationId xmlns:a16="http://schemas.microsoft.com/office/drawing/2014/main" id="{7F6EC923-1A6E-3CB0-52F7-C8C0DD5EFC87}"/>
              </a:ext>
            </a:extLst>
          </p:cNvPr>
          <p:cNvGraphicFramePr/>
          <p:nvPr>
            <p:extLst>
              <p:ext uri="{D42A27DB-BD31-4B8C-83A1-F6EECF244321}">
                <p14:modId xmlns:p14="http://schemas.microsoft.com/office/powerpoint/2010/main" val="380451664"/>
              </p:ext>
            </p:extLst>
          </p:nvPr>
        </p:nvGraphicFramePr>
        <p:xfrm>
          <a:off x="-754" y="523066"/>
          <a:ext cx="4098923" cy="2408724"/>
        </p:xfrm>
        <a:graphic>
          <a:graphicData uri="http://schemas.openxmlformats.org/drawingml/2006/chart">
            <c:chart xmlns:c="http://schemas.openxmlformats.org/drawingml/2006/chart" xmlns:r="http://schemas.openxmlformats.org/officeDocument/2006/relationships" r:id="rId2"/>
          </a:graphicData>
        </a:graphic>
      </p:graphicFrame>
      <p:sp>
        <p:nvSpPr>
          <p:cNvPr id="2" name="Rectangle 1">
            <a:extLst>
              <a:ext uri="{FF2B5EF4-FFF2-40B4-BE49-F238E27FC236}">
                <a16:creationId xmlns:a16="http://schemas.microsoft.com/office/drawing/2014/main" id="{9F2400A2-0414-9DFE-301C-84EF1CB0A391}"/>
              </a:ext>
            </a:extLst>
          </p:cNvPr>
          <p:cNvSpPr/>
          <p:nvPr/>
        </p:nvSpPr>
        <p:spPr>
          <a:xfrm>
            <a:off x="147580" y="3277188"/>
            <a:ext cx="3846933" cy="7715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A91B17"/>
                </a:solidFill>
                <a:effectLst/>
                <a:uLnTx/>
                <a:uFillTx/>
                <a:latin typeface="DINPro" panose="020B0504020101020102" pitchFamily="34" charset="0"/>
                <a:ea typeface="+mn-ea"/>
                <a:cs typeface="+mn-cs"/>
              </a:rPr>
              <a:t>100 %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srgbClr val="182D38"/>
                </a:solidFill>
                <a:effectLst/>
                <a:uLnTx/>
                <a:uFillTx/>
                <a:latin typeface="DINPro" panose="020B0504020101020102" pitchFamily="34" charset="0"/>
                <a:ea typeface="+mn-ea"/>
                <a:cs typeface="+mn-cs"/>
              </a:rPr>
              <a:t>des CIBC ont obtenu le label OBCAQT</a:t>
            </a:r>
          </a:p>
        </p:txBody>
      </p:sp>
      <p:graphicFrame>
        <p:nvGraphicFramePr>
          <p:cNvPr id="10" name="Graphique 9">
            <a:extLst>
              <a:ext uri="{FF2B5EF4-FFF2-40B4-BE49-F238E27FC236}">
                <a16:creationId xmlns:a16="http://schemas.microsoft.com/office/drawing/2014/main" id="{44947A30-8BCD-DBEC-7669-328B018CE37F}"/>
              </a:ext>
            </a:extLst>
          </p:cNvPr>
          <p:cNvGraphicFramePr/>
          <p:nvPr>
            <p:extLst>
              <p:ext uri="{D42A27DB-BD31-4B8C-83A1-F6EECF244321}">
                <p14:modId xmlns:p14="http://schemas.microsoft.com/office/powerpoint/2010/main" val="1398034590"/>
              </p:ext>
            </p:extLst>
          </p:nvPr>
        </p:nvGraphicFramePr>
        <p:xfrm>
          <a:off x="4355976" y="920798"/>
          <a:ext cx="4716770" cy="2213997"/>
        </p:xfrm>
        <a:graphic>
          <a:graphicData uri="http://schemas.openxmlformats.org/drawingml/2006/chart">
            <c:chart xmlns:c="http://schemas.openxmlformats.org/drawingml/2006/chart" xmlns:r="http://schemas.openxmlformats.org/officeDocument/2006/relationships" r:id="rId3"/>
          </a:graphicData>
        </a:graphic>
      </p:graphicFrame>
      <p:sp>
        <p:nvSpPr>
          <p:cNvPr id="12" name="ZoneTexte 11">
            <a:extLst>
              <a:ext uri="{FF2B5EF4-FFF2-40B4-BE49-F238E27FC236}">
                <a16:creationId xmlns:a16="http://schemas.microsoft.com/office/drawing/2014/main" id="{0CB55D2F-7529-4341-1365-ED4544FADBD5}"/>
              </a:ext>
            </a:extLst>
          </p:cNvPr>
          <p:cNvSpPr txBox="1"/>
          <p:nvPr/>
        </p:nvSpPr>
        <p:spPr>
          <a:xfrm>
            <a:off x="5004048" y="3277188"/>
            <a:ext cx="3657912"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A91B17"/>
                </a:solidFill>
                <a:effectLst/>
                <a:uLnTx/>
                <a:uFillTx/>
                <a:latin typeface="DINPro" panose="020B0504020101020102" pitchFamily="34" charset="0"/>
                <a:ea typeface="+mn-ea"/>
                <a:cs typeface="+mn-cs"/>
              </a:rPr>
              <a:t>78 %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1600" i="0" u="none" strike="noStrike" kern="1200" cap="none" spc="0" normalizeH="0" baseline="0" noProof="0" dirty="0">
                <a:ln>
                  <a:noFill/>
                </a:ln>
                <a:solidFill>
                  <a:prstClr val="black"/>
                </a:solidFill>
                <a:effectLst/>
                <a:uLnTx/>
                <a:uFillTx/>
                <a:latin typeface="DINPro" panose="020B0504020101020102" pitchFamily="34" charset="0"/>
                <a:ea typeface="+mn-ea"/>
                <a:cs typeface="+mn-cs"/>
              </a:rPr>
              <a:t>du réseau </a:t>
            </a:r>
            <a:r>
              <a:rPr kumimoji="0" lang="fr-FR" sz="1600" b="0" i="0" u="none" strike="noStrike" kern="1200" cap="none" spc="0" normalizeH="0" baseline="0" noProof="0" dirty="0">
                <a:ln>
                  <a:noFill/>
                </a:ln>
                <a:solidFill>
                  <a:prstClr val="black"/>
                </a:solidFill>
                <a:effectLst/>
                <a:uLnTx/>
                <a:uFillTx/>
                <a:latin typeface="DINPro" panose="020B0504020101020102" pitchFamily="34" charset="0"/>
                <a:ea typeface="+mn-ea"/>
                <a:cs typeface="+mn-cs"/>
              </a:rPr>
              <a:t>a obtenu Qualiopi pour la catégorie « </a:t>
            </a:r>
            <a:r>
              <a:rPr kumimoji="0" lang="fr-FR" sz="1600" b="1" i="0" u="none" strike="noStrike" kern="1200" cap="none" spc="0" normalizeH="0" baseline="0" noProof="0" dirty="0">
                <a:ln>
                  <a:noFill/>
                </a:ln>
                <a:solidFill>
                  <a:prstClr val="black"/>
                </a:solidFill>
                <a:effectLst/>
                <a:uLnTx/>
                <a:uFillTx/>
                <a:latin typeface="DINPro" panose="020B0504020101020102" pitchFamily="34" charset="0"/>
                <a:ea typeface="+mn-ea"/>
                <a:cs typeface="+mn-cs"/>
              </a:rPr>
              <a:t>Actions de formation </a:t>
            </a:r>
            <a:r>
              <a:rPr kumimoji="0" lang="fr-FR" sz="1600" b="0" i="0" u="none" strike="noStrike" kern="1200" cap="none" spc="0" normalizeH="0" baseline="0" noProof="0" dirty="0">
                <a:ln>
                  <a:noFill/>
                </a:ln>
                <a:solidFill>
                  <a:prstClr val="black"/>
                </a:solidFill>
                <a:effectLst/>
                <a:uLnTx/>
                <a:uFillTx/>
                <a:latin typeface="DINPro" panose="020B0504020101020102" pitchFamily="34" charset="0"/>
                <a:ea typeface="+mn-ea"/>
                <a:cs typeface="+mn-cs"/>
              </a:rPr>
              <a:t>» en 2021</a:t>
            </a:r>
            <a:endParaRPr kumimoji="0" lang="fr-FR" sz="1800" b="0" i="0" u="none" strike="noStrike" kern="1200" cap="none" spc="0" normalizeH="0" baseline="0" noProof="0" dirty="0">
              <a:ln>
                <a:noFill/>
              </a:ln>
              <a:solidFill>
                <a:prstClr val="black"/>
              </a:solidFill>
              <a:effectLst/>
              <a:uLnTx/>
              <a:uFillTx/>
              <a:latin typeface="DINPro" panose="020B0504020101020102" pitchFamily="34" charset="0"/>
              <a:ea typeface="+mn-ea"/>
              <a:cs typeface="+mn-cs"/>
            </a:endParaRPr>
          </a:p>
        </p:txBody>
      </p:sp>
      <p:sp>
        <p:nvSpPr>
          <p:cNvPr id="5" name="Rectangle 4">
            <a:extLst>
              <a:ext uri="{FF2B5EF4-FFF2-40B4-BE49-F238E27FC236}">
                <a16:creationId xmlns:a16="http://schemas.microsoft.com/office/drawing/2014/main" id="{4458BC3A-FBFE-1B67-95D0-FF4C1A3B8704}"/>
              </a:ext>
            </a:extLst>
          </p:cNvPr>
          <p:cNvSpPr/>
          <p:nvPr/>
        </p:nvSpPr>
        <p:spPr>
          <a:xfrm>
            <a:off x="1282574" y="104256"/>
            <a:ext cx="6817818" cy="5232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marL="0" marR="0" lvl="0" indent="0" algn="l" defTabSz="914378"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A71D17"/>
                </a:solidFill>
                <a:effectLst/>
                <a:uLnTx/>
                <a:uFillTx/>
                <a:latin typeface="DINPro-Medium" panose="02000503030000020004" pitchFamily="2" charset="0"/>
                <a:ea typeface="Lato" panose="020F0502020204030203" pitchFamily="34" charset="0"/>
                <a:cs typeface="Lato" panose="020F0502020204030203" pitchFamily="34" charset="0"/>
              </a:rPr>
              <a:t>Démarche qualité </a:t>
            </a:r>
          </a:p>
        </p:txBody>
      </p:sp>
      <p:pic>
        <p:nvPicPr>
          <p:cNvPr id="3" name="Image 2">
            <a:extLst>
              <a:ext uri="{FF2B5EF4-FFF2-40B4-BE49-F238E27FC236}">
                <a16:creationId xmlns:a16="http://schemas.microsoft.com/office/drawing/2014/main" id="{985BF38F-51E6-77B6-2FE1-861150CA6F4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304402" y="4371950"/>
            <a:ext cx="1884703" cy="897209"/>
          </a:xfrm>
          <a:prstGeom prst="rect">
            <a:avLst/>
          </a:prstGeom>
        </p:spPr>
      </p:pic>
    </p:spTree>
    <p:extLst>
      <p:ext uri="{BB962C8B-B14F-4D97-AF65-F5344CB8AC3E}">
        <p14:creationId xmlns:p14="http://schemas.microsoft.com/office/powerpoint/2010/main" val="3096984882"/>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 37">
            <a:extLst>
              <a:ext uri="{FF2B5EF4-FFF2-40B4-BE49-F238E27FC236}">
                <a16:creationId xmlns:a16="http://schemas.microsoft.com/office/drawing/2014/main" id="{C0F2C617-753E-75D7-CD37-0E60350FA60E}"/>
              </a:ext>
            </a:extLst>
          </p:cNvPr>
          <p:cNvSpPr/>
          <p:nvPr/>
        </p:nvSpPr>
        <p:spPr>
          <a:xfrm rot="19938445">
            <a:off x="8217872" y="55112"/>
            <a:ext cx="670966" cy="670966"/>
          </a:xfrm>
          <a:prstGeom prst="ellipse">
            <a:avLst/>
          </a:prstGeom>
          <a:solidFill>
            <a:srgbClr val="EAC64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Kelson Sans" panose="02000500000000000000" pitchFamily="50" charset="0"/>
              <a:ea typeface="+mn-ea"/>
              <a:cs typeface="+mn-cs"/>
            </a:endParaRPr>
          </a:p>
        </p:txBody>
      </p:sp>
      <p:sp>
        <p:nvSpPr>
          <p:cNvPr id="4" name="Forme libre : forme 3">
            <a:extLst>
              <a:ext uri="{FF2B5EF4-FFF2-40B4-BE49-F238E27FC236}">
                <a16:creationId xmlns:a16="http://schemas.microsoft.com/office/drawing/2014/main" id="{DC96126B-435A-49D2-9902-C92F738F3CC6}"/>
              </a:ext>
            </a:extLst>
          </p:cNvPr>
          <p:cNvSpPr/>
          <p:nvPr/>
        </p:nvSpPr>
        <p:spPr>
          <a:xfrm>
            <a:off x="0" y="4366541"/>
            <a:ext cx="9144000" cy="771551"/>
          </a:xfrm>
          <a:custGeom>
            <a:avLst/>
            <a:gdLst>
              <a:gd name="connsiteX0" fmla="*/ 0 w 9144000"/>
              <a:gd name="connsiteY0" fmla="*/ 0 h 1200616"/>
              <a:gd name="connsiteX1" fmla="*/ 255357 w 9144000"/>
              <a:gd name="connsiteY1" fmla="*/ 82904 h 1200616"/>
              <a:gd name="connsiteX2" fmla="*/ 4572001 w 9144000"/>
              <a:gd name="connsiteY2" fmla="*/ 735519 h 1200616"/>
              <a:gd name="connsiteX3" fmla="*/ 8888645 w 9144000"/>
              <a:gd name="connsiteY3" fmla="*/ 82904 h 1200616"/>
              <a:gd name="connsiteX4" fmla="*/ 9144000 w 9144000"/>
              <a:gd name="connsiteY4" fmla="*/ 0 h 1200616"/>
              <a:gd name="connsiteX5" fmla="*/ 9144000 w 9144000"/>
              <a:gd name="connsiteY5" fmla="*/ 1200616 h 1200616"/>
              <a:gd name="connsiteX6" fmla="*/ 0 w 9144000"/>
              <a:gd name="connsiteY6" fmla="*/ 1200616 h 1200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200616">
                <a:moveTo>
                  <a:pt x="0" y="0"/>
                </a:moveTo>
                <a:lnTo>
                  <a:pt x="255357" y="82904"/>
                </a:lnTo>
                <a:cubicBezTo>
                  <a:pt x="1618984" y="507036"/>
                  <a:pt x="3068810" y="735519"/>
                  <a:pt x="4572001" y="735519"/>
                </a:cubicBezTo>
                <a:cubicBezTo>
                  <a:pt x="6075193" y="735519"/>
                  <a:pt x="7525019" y="507036"/>
                  <a:pt x="8888645" y="82904"/>
                </a:cubicBezTo>
                <a:lnTo>
                  <a:pt x="9144000" y="0"/>
                </a:lnTo>
                <a:lnTo>
                  <a:pt x="9144000" y="1200616"/>
                </a:lnTo>
                <a:lnTo>
                  <a:pt x="0" y="1200616"/>
                </a:lnTo>
                <a:close/>
              </a:path>
            </a:pathLst>
          </a:custGeom>
          <a:solidFill>
            <a:srgbClr val="CCC4BE">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Ellipse 6">
            <a:extLst>
              <a:ext uri="{FF2B5EF4-FFF2-40B4-BE49-F238E27FC236}">
                <a16:creationId xmlns:a16="http://schemas.microsoft.com/office/drawing/2014/main" id="{043F00B5-EDB2-0976-30B4-E113F5EB5DCB}"/>
              </a:ext>
            </a:extLst>
          </p:cNvPr>
          <p:cNvSpPr/>
          <p:nvPr/>
        </p:nvSpPr>
        <p:spPr>
          <a:xfrm>
            <a:off x="179512" y="-295882"/>
            <a:ext cx="995424" cy="995424"/>
          </a:xfrm>
          <a:prstGeom prst="ellipse">
            <a:avLst/>
          </a:prstGeom>
          <a:solidFill>
            <a:srgbClr val="A71D17"/>
          </a:solidFill>
          <a:ln>
            <a:noFill/>
          </a:ln>
        </p:spPr>
        <p:style>
          <a:lnRef idx="2">
            <a:schemeClr val="accent1">
              <a:shade val="50000"/>
            </a:schemeClr>
          </a:lnRef>
          <a:fillRef idx="1">
            <a:schemeClr val="accent1"/>
          </a:fillRef>
          <a:effectRef idx="0">
            <a:schemeClr val="accent1"/>
          </a:effectRef>
          <a:fontRef idx="minor">
            <a:schemeClr val="lt1"/>
          </a:fontRef>
        </p:style>
        <p:txBody>
          <a:bodyPr tIns="360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800" b="1" dirty="0">
                <a:solidFill>
                  <a:prstClr val="white"/>
                </a:solidFill>
                <a:latin typeface="DINPro-Regular" panose="02000503030000020004" pitchFamily="2" charset="0"/>
              </a:rPr>
              <a:t>6.</a:t>
            </a:r>
            <a:endParaRPr kumimoji="0" lang="fr-FR" sz="3600" b="1" i="0" u="none" strike="noStrike" kern="1200" cap="none" spc="0" normalizeH="0" baseline="0" noProof="0" dirty="0">
              <a:ln>
                <a:noFill/>
              </a:ln>
              <a:solidFill>
                <a:prstClr val="white"/>
              </a:solidFill>
              <a:effectLst/>
              <a:uLnTx/>
              <a:uFillTx/>
              <a:latin typeface="DINPro-Regular" panose="02000503030000020004" pitchFamily="2" charset="0"/>
              <a:ea typeface="+mn-ea"/>
              <a:cs typeface="+mn-cs"/>
            </a:endParaRPr>
          </a:p>
        </p:txBody>
      </p:sp>
      <p:sp>
        <p:nvSpPr>
          <p:cNvPr id="5" name="Rectangle 4">
            <a:extLst>
              <a:ext uri="{FF2B5EF4-FFF2-40B4-BE49-F238E27FC236}">
                <a16:creationId xmlns:a16="http://schemas.microsoft.com/office/drawing/2014/main" id="{4458BC3A-FBFE-1B67-95D0-FF4C1A3B8704}"/>
              </a:ext>
            </a:extLst>
          </p:cNvPr>
          <p:cNvSpPr/>
          <p:nvPr/>
        </p:nvSpPr>
        <p:spPr>
          <a:xfrm>
            <a:off x="1282574" y="104256"/>
            <a:ext cx="6817818" cy="5232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marL="0" marR="0" lvl="0" indent="0" algn="l" defTabSz="914378"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A71D17"/>
                </a:solidFill>
                <a:effectLst/>
                <a:uLnTx/>
                <a:uFillTx/>
                <a:latin typeface="DINPro-Medium" panose="02000503030000020004" pitchFamily="2" charset="0"/>
                <a:ea typeface="Lato" panose="020F0502020204030203" pitchFamily="34" charset="0"/>
                <a:cs typeface="Lato" panose="020F0502020204030203" pitchFamily="34" charset="0"/>
              </a:rPr>
              <a:t>Démarche qualité </a:t>
            </a:r>
          </a:p>
        </p:txBody>
      </p:sp>
      <p:sp>
        <p:nvSpPr>
          <p:cNvPr id="6" name="ZoneTexte 5">
            <a:extLst>
              <a:ext uri="{FF2B5EF4-FFF2-40B4-BE49-F238E27FC236}">
                <a16:creationId xmlns:a16="http://schemas.microsoft.com/office/drawing/2014/main" id="{D6254888-0607-219B-62AD-7F38BC3BEB30}"/>
              </a:ext>
            </a:extLst>
          </p:cNvPr>
          <p:cNvSpPr txBox="1"/>
          <p:nvPr/>
        </p:nvSpPr>
        <p:spPr>
          <a:xfrm>
            <a:off x="0" y="2290185"/>
            <a:ext cx="8885315" cy="2123658"/>
          </a:xfrm>
          <a:prstGeom prst="rect">
            <a:avLst/>
          </a:prstGeom>
          <a:noFill/>
        </p:spPr>
        <p:txBody>
          <a:bodyPr wrap="square" rtlCol="0">
            <a:spAutoFit/>
          </a:bodyPr>
          <a:lstStyle/>
          <a:p>
            <a:pPr algn="just"/>
            <a:r>
              <a:rPr lang="fr-FR" sz="1600" dirty="0">
                <a:latin typeface="DINPro" panose="020B0504020101020102" pitchFamily="34" charset="0"/>
              </a:rPr>
              <a:t>Sur 8 CIBC interrogés, 5 retours obtenus pour la réalisation des audits en 2022 : </a:t>
            </a:r>
          </a:p>
          <a:p>
            <a:pPr algn="just"/>
            <a:endParaRPr lang="fr-FR" sz="1600" dirty="0">
              <a:latin typeface="DINPro" panose="020B0504020101020102" pitchFamily="34" charset="0"/>
            </a:endParaRPr>
          </a:p>
          <a:p>
            <a:pPr marL="285750" indent="-285750" algn="just">
              <a:buClr>
                <a:srgbClr val="E37224"/>
              </a:buClr>
              <a:buFont typeface="Wingdings" panose="05000000000000000000" pitchFamily="2" charset="2"/>
              <a:buChar char="ð"/>
            </a:pPr>
            <a:r>
              <a:rPr lang="fr-FR" sz="1600" dirty="0">
                <a:latin typeface="DINPro" panose="020B0504020101020102" pitchFamily="34" charset="0"/>
              </a:rPr>
              <a:t>100 % des CIBC sont satisfaits de la qualité des échanges avec l’auditeur </a:t>
            </a:r>
          </a:p>
          <a:p>
            <a:pPr marL="285750" indent="-285750" algn="just">
              <a:buClr>
                <a:srgbClr val="E37224"/>
              </a:buClr>
              <a:buFont typeface="Wingdings" panose="05000000000000000000" pitchFamily="2" charset="2"/>
              <a:buChar char="ð"/>
            </a:pPr>
            <a:endParaRPr lang="fr-FR" sz="500" dirty="0">
              <a:latin typeface="DINPro" panose="020B0504020101020102" pitchFamily="34" charset="0"/>
            </a:endParaRPr>
          </a:p>
          <a:p>
            <a:pPr marL="285750" indent="-285750" algn="just">
              <a:buClr>
                <a:srgbClr val="E37224"/>
              </a:buClr>
              <a:buFont typeface="Wingdings" panose="05000000000000000000" pitchFamily="2" charset="2"/>
              <a:buChar char="ð"/>
            </a:pPr>
            <a:r>
              <a:rPr lang="fr-FR" sz="1600" dirty="0">
                <a:latin typeface="DINPro" panose="020B0504020101020102" pitchFamily="34" charset="0"/>
              </a:rPr>
              <a:t>100 % des CIBC sont satisfaits des documents mis à disposition sur le Drive </a:t>
            </a:r>
          </a:p>
          <a:p>
            <a:pPr marL="285750" indent="-285750" algn="just">
              <a:buClr>
                <a:srgbClr val="E37224"/>
              </a:buClr>
              <a:buFont typeface="Wingdings" panose="05000000000000000000" pitchFamily="2" charset="2"/>
              <a:buChar char="ð"/>
            </a:pPr>
            <a:endParaRPr lang="fr-FR" sz="500" dirty="0">
              <a:latin typeface="DINPro" panose="020B0504020101020102" pitchFamily="34" charset="0"/>
            </a:endParaRPr>
          </a:p>
          <a:p>
            <a:pPr marL="285750" indent="-285750" algn="just">
              <a:buClr>
                <a:srgbClr val="E37224"/>
              </a:buClr>
              <a:buFont typeface="Wingdings" panose="05000000000000000000" pitchFamily="2" charset="2"/>
              <a:buChar char="ð"/>
            </a:pPr>
            <a:r>
              <a:rPr lang="fr-FR" sz="1600" dirty="0">
                <a:latin typeface="DINPro" panose="020B0504020101020102" pitchFamily="34" charset="0"/>
              </a:rPr>
              <a:t>100 % des CIBC sont satisfaits des compétences et posture de l’auditeur </a:t>
            </a:r>
          </a:p>
          <a:p>
            <a:pPr marL="285750" indent="-285750" algn="just">
              <a:buClr>
                <a:srgbClr val="E37224"/>
              </a:buClr>
              <a:buFont typeface="Wingdings" panose="05000000000000000000" pitchFamily="2" charset="2"/>
              <a:buChar char="ð"/>
            </a:pPr>
            <a:endParaRPr lang="fr-FR" sz="500" dirty="0">
              <a:latin typeface="DINPro" panose="020B0504020101020102" pitchFamily="34" charset="0"/>
            </a:endParaRPr>
          </a:p>
          <a:p>
            <a:pPr marL="285750" indent="-285750" algn="just">
              <a:buClr>
                <a:srgbClr val="E37224"/>
              </a:buClr>
              <a:buFont typeface="Wingdings" panose="05000000000000000000" pitchFamily="2" charset="2"/>
              <a:buChar char="ð"/>
            </a:pPr>
            <a:r>
              <a:rPr lang="fr-FR" sz="1600" dirty="0">
                <a:latin typeface="DINPro" panose="020B0504020101020102" pitchFamily="34" charset="0"/>
              </a:rPr>
              <a:t>80 % des CIBC sont satisfaits des échanges avec le CNL </a:t>
            </a:r>
          </a:p>
          <a:p>
            <a:pPr marL="285750" indent="-285750" algn="just">
              <a:buClr>
                <a:srgbClr val="E37224"/>
              </a:buClr>
              <a:buFont typeface="Wingdings" panose="05000000000000000000" pitchFamily="2" charset="2"/>
              <a:buChar char="ð"/>
            </a:pPr>
            <a:endParaRPr lang="fr-FR" sz="500" dirty="0">
              <a:latin typeface="DINPro" panose="020B0504020101020102" pitchFamily="34" charset="0"/>
            </a:endParaRPr>
          </a:p>
          <a:p>
            <a:pPr marL="285750" indent="-285750" algn="just">
              <a:buClr>
                <a:srgbClr val="E37224"/>
              </a:buClr>
              <a:buFont typeface="Wingdings" panose="05000000000000000000" pitchFamily="2" charset="2"/>
              <a:buChar char="ð"/>
            </a:pPr>
            <a:r>
              <a:rPr lang="fr-FR" sz="1600" dirty="0">
                <a:latin typeface="DINPro" panose="020B0504020101020102" pitchFamily="34" charset="0"/>
              </a:rPr>
              <a:t>80 % des CIBC indiquent avoir une meilleure compréhension des axes d’amélioration </a:t>
            </a:r>
          </a:p>
        </p:txBody>
      </p:sp>
      <p:sp>
        <p:nvSpPr>
          <p:cNvPr id="2" name="Ellipse 1">
            <a:extLst>
              <a:ext uri="{FF2B5EF4-FFF2-40B4-BE49-F238E27FC236}">
                <a16:creationId xmlns:a16="http://schemas.microsoft.com/office/drawing/2014/main" id="{263B4640-C879-DB02-E08F-01E656ABEED0}"/>
              </a:ext>
            </a:extLst>
          </p:cNvPr>
          <p:cNvSpPr/>
          <p:nvPr/>
        </p:nvSpPr>
        <p:spPr>
          <a:xfrm>
            <a:off x="7083280" y="-325683"/>
            <a:ext cx="2503029" cy="2338482"/>
          </a:xfrm>
          <a:prstGeom prst="ellipse">
            <a:avLst/>
          </a:prstGeom>
          <a:solidFill>
            <a:srgbClr val="E37224"/>
          </a:solidFill>
          <a:ln>
            <a:solidFill>
              <a:srgbClr val="1B345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buClr>
                <a:srgbClr val="E37224"/>
              </a:buClr>
            </a:pPr>
            <a:r>
              <a:rPr lang="fr-FR" sz="1800" dirty="0">
                <a:latin typeface="DINPro" panose="020B0504020101020102" pitchFamily="34" charset="0"/>
              </a:rPr>
              <a:t>80 % </a:t>
            </a:r>
          </a:p>
          <a:p>
            <a:pPr algn="ctr">
              <a:buClr>
                <a:srgbClr val="E37224"/>
              </a:buClr>
            </a:pPr>
            <a:r>
              <a:rPr lang="fr-FR" sz="1800" dirty="0">
                <a:latin typeface="DINPro" panose="020B0504020101020102" pitchFamily="34" charset="0"/>
              </a:rPr>
              <a:t>des CIBC sont très satisfaits ou satisfaits de leur audit </a:t>
            </a:r>
          </a:p>
        </p:txBody>
      </p:sp>
      <p:pic>
        <p:nvPicPr>
          <p:cNvPr id="3" name="Image 2">
            <a:extLst>
              <a:ext uri="{FF2B5EF4-FFF2-40B4-BE49-F238E27FC236}">
                <a16:creationId xmlns:a16="http://schemas.microsoft.com/office/drawing/2014/main" id="{0FD61078-B81D-3FCE-1023-0337069E487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304402" y="4371950"/>
            <a:ext cx="1884703" cy="897209"/>
          </a:xfrm>
          <a:prstGeom prst="rect">
            <a:avLst/>
          </a:prstGeom>
        </p:spPr>
      </p:pic>
      <p:sp>
        <p:nvSpPr>
          <p:cNvPr id="10" name="ZoneTexte 9">
            <a:extLst>
              <a:ext uri="{FF2B5EF4-FFF2-40B4-BE49-F238E27FC236}">
                <a16:creationId xmlns:a16="http://schemas.microsoft.com/office/drawing/2014/main" id="{94DB89FA-8B38-2BD6-2918-D9C3CB5E37ED}"/>
              </a:ext>
            </a:extLst>
          </p:cNvPr>
          <p:cNvSpPr txBox="1"/>
          <p:nvPr/>
        </p:nvSpPr>
        <p:spPr>
          <a:xfrm>
            <a:off x="-32340" y="699542"/>
            <a:ext cx="7115620" cy="1384995"/>
          </a:xfrm>
          <a:prstGeom prst="rect">
            <a:avLst/>
          </a:prstGeom>
          <a:noFill/>
        </p:spPr>
        <p:txBody>
          <a:bodyPr wrap="square">
            <a:spAutoFit/>
          </a:bodyPr>
          <a:lstStyle/>
          <a:p>
            <a:pPr algn="just"/>
            <a:r>
              <a:rPr lang="fr-FR" sz="2400" dirty="0">
                <a:solidFill>
                  <a:srgbClr val="A71D17"/>
                </a:solidFill>
                <a:latin typeface="DINPro" panose="020B0504020101020102" pitchFamily="34" charset="0"/>
              </a:rPr>
              <a:t>Synthèse des évaluations au questionnaire de satisfaction</a:t>
            </a:r>
          </a:p>
          <a:p>
            <a:pPr algn="just"/>
            <a:r>
              <a:rPr lang="fr-FR" sz="1800" dirty="0">
                <a:solidFill>
                  <a:srgbClr val="A71D17"/>
                </a:solidFill>
                <a:latin typeface="DINPro" panose="020B0504020101020102" pitchFamily="34" charset="0"/>
              </a:rPr>
              <a:t>Adressé aux CIBC audités après leur passage devant le CNL (Questionnaire anonymisé)</a:t>
            </a:r>
          </a:p>
        </p:txBody>
      </p:sp>
    </p:spTree>
    <p:extLst>
      <p:ext uri="{BB962C8B-B14F-4D97-AF65-F5344CB8AC3E}">
        <p14:creationId xmlns:p14="http://schemas.microsoft.com/office/powerpoint/2010/main" val="2207018961"/>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 37">
            <a:extLst>
              <a:ext uri="{FF2B5EF4-FFF2-40B4-BE49-F238E27FC236}">
                <a16:creationId xmlns:a16="http://schemas.microsoft.com/office/drawing/2014/main" id="{C0F2C617-753E-75D7-CD37-0E60350FA60E}"/>
              </a:ext>
            </a:extLst>
          </p:cNvPr>
          <p:cNvSpPr/>
          <p:nvPr/>
        </p:nvSpPr>
        <p:spPr>
          <a:xfrm rot="19938445">
            <a:off x="8217873" y="55113"/>
            <a:ext cx="670966" cy="670966"/>
          </a:xfrm>
          <a:prstGeom prst="ellipse">
            <a:avLst/>
          </a:prstGeom>
          <a:solidFill>
            <a:srgbClr val="EAC64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914378"/>
            <a:endParaRPr lang="id-ID">
              <a:solidFill>
                <a:prstClr val="white"/>
              </a:solidFill>
              <a:latin typeface="Kelson Sans" panose="02000500000000000000" pitchFamily="50" charset="0"/>
            </a:endParaRPr>
          </a:p>
        </p:txBody>
      </p:sp>
      <p:sp>
        <p:nvSpPr>
          <p:cNvPr id="4" name="Forme libre : forme 3">
            <a:extLst>
              <a:ext uri="{FF2B5EF4-FFF2-40B4-BE49-F238E27FC236}">
                <a16:creationId xmlns:a16="http://schemas.microsoft.com/office/drawing/2014/main" id="{DC96126B-435A-49D2-9902-C92F738F3CC6}"/>
              </a:ext>
            </a:extLst>
          </p:cNvPr>
          <p:cNvSpPr/>
          <p:nvPr/>
        </p:nvSpPr>
        <p:spPr>
          <a:xfrm>
            <a:off x="0" y="4371950"/>
            <a:ext cx="9144000" cy="771551"/>
          </a:xfrm>
          <a:custGeom>
            <a:avLst/>
            <a:gdLst>
              <a:gd name="connsiteX0" fmla="*/ 0 w 9144000"/>
              <a:gd name="connsiteY0" fmla="*/ 0 h 1200616"/>
              <a:gd name="connsiteX1" fmla="*/ 255357 w 9144000"/>
              <a:gd name="connsiteY1" fmla="*/ 82904 h 1200616"/>
              <a:gd name="connsiteX2" fmla="*/ 4572001 w 9144000"/>
              <a:gd name="connsiteY2" fmla="*/ 735519 h 1200616"/>
              <a:gd name="connsiteX3" fmla="*/ 8888645 w 9144000"/>
              <a:gd name="connsiteY3" fmla="*/ 82904 h 1200616"/>
              <a:gd name="connsiteX4" fmla="*/ 9144000 w 9144000"/>
              <a:gd name="connsiteY4" fmla="*/ 0 h 1200616"/>
              <a:gd name="connsiteX5" fmla="*/ 9144000 w 9144000"/>
              <a:gd name="connsiteY5" fmla="*/ 1200616 h 1200616"/>
              <a:gd name="connsiteX6" fmla="*/ 0 w 9144000"/>
              <a:gd name="connsiteY6" fmla="*/ 1200616 h 1200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200616">
                <a:moveTo>
                  <a:pt x="0" y="0"/>
                </a:moveTo>
                <a:lnTo>
                  <a:pt x="255357" y="82904"/>
                </a:lnTo>
                <a:cubicBezTo>
                  <a:pt x="1618984" y="507036"/>
                  <a:pt x="3068810" y="735519"/>
                  <a:pt x="4572001" y="735519"/>
                </a:cubicBezTo>
                <a:cubicBezTo>
                  <a:pt x="6075193" y="735519"/>
                  <a:pt x="7525019" y="507036"/>
                  <a:pt x="8888645" y="82904"/>
                </a:cubicBezTo>
                <a:lnTo>
                  <a:pt x="9144000" y="0"/>
                </a:lnTo>
                <a:lnTo>
                  <a:pt x="9144000" y="1200616"/>
                </a:lnTo>
                <a:lnTo>
                  <a:pt x="0" y="1200616"/>
                </a:lnTo>
                <a:close/>
              </a:path>
            </a:pathLst>
          </a:custGeom>
          <a:solidFill>
            <a:srgbClr val="CCC4BE">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fr-FR">
              <a:solidFill>
                <a:prstClr val="white"/>
              </a:solidFill>
              <a:latin typeface="Calibri"/>
            </a:endParaRPr>
          </a:p>
        </p:txBody>
      </p:sp>
      <p:sp>
        <p:nvSpPr>
          <p:cNvPr id="7" name="Ellipse 6">
            <a:extLst>
              <a:ext uri="{FF2B5EF4-FFF2-40B4-BE49-F238E27FC236}">
                <a16:creationId xmlns:a16="http://schemas.microsoft.com/office/drawing/2014/main" id="{043F00B5-EDB2-0976-30B4-E113F5EB5DCB}"/>
              </a:ext>
            </a:extLst>
          </p:cNvPr>
          <p:cNvSpPr/>
          <p:nvPr/>
        </p:nvSpPr>
        <p:spPr>
          <a:xfrm>
            <a:off x="179512" y="-295882"/>
            <a:ext cx="995424" cy="995424"/>
          </a:xfrm>
          <a:prstGeom prst="ellipse">
            <a:avLst/>
          </a:prstGeom>
          <a:solidFill>
            <a:srgbClr val="A71D17"/>
          </a:solidFill>
          <a:ln>
            <a:noFill/>
          </a:ln>
        </p:spPr>
        <p:style>
          <a:lnRef idx="2">
            <a:schemeClr val="accent1">
              <a:shade val="50000"/>
            </a:schemeClr>
          </a:lnRef>
          <a:fillRef idx="1">
            <a:schemeClr val="accent1"/>
          </a:fillRef>
          <a:effectRef idx="0">
            <a:schemeClr val="accent1"/>
          </a:effectRef>
          <a:fontRef idx="minor">
            <a:schemeClr val="lt1"/>
          </a:fontRef>
        </p:style>
        <p:txBody>
          <a:bodyPr tIns="360000" rtlCol="0" anchor="ctr"/>
          <a:lstStyle/>
          <a:p>
            <a:pPr algn="ctr" defTabSz="914378"/>
            <a:r>
              <a:rPr lang="fr-FR" sz="2800" b="1" dirty="0">
                <a:solidFill>
                  <a:prstClr val="white"/>
                </a:solidFill>
                <a:latin typeface="DINPro-Regular" panose="02000503030000020004" pitchFamily="2" charset="0"/>
              </a:rPr>
              <a:t>6.</a:t>
            </a:r>
            <a:endParaRPr lang="fr-FR" sz="3600" b="1" dirty="0">
              <a:solidFill>
                <a:prstClr val="white"/>
              </a:solidFill>
              <a:latin typeface="DINPro-Regular" panose="02000503030000020004" pitchFamily="2" charset="0"/>
            </a:endParaRPr>
          </a:p>
        </p:txBody>
      </p:sp>
      <p:sp>
        <p:nvSpPr>
          <p:cNvPr id="8" name="Oval 37">
            <a:extLst>
              <a:ext uri="{FF2B5EF4-FFF2-40B4-BE49-F238E27FC236}">
                <a16:creationId xmlns:a16="http://schemas.microsoft.com/office/drawing/2014/main" id="{EFCF3F84-719C-5B4C-B7DE-F0F01287056B}"/>
              </a:ext>
            </a:extLst>
          </p:cNvPr>
          <p:cNvSpPr/>
          <p:nvPr/>
        </p:nvSpPr>
        <p:spPr>
          <a:xfrm rot="19938445">
            <a:off x="8404437" y="-306586"/>
            <a:ext cx="1012500" cy="1012500"/>
          </a:xfrm>
          <a:prstGeom prst="ellipse">
            <a:avLst/>
          </a:prstGeom>
          <a:solidFill>
            <a:srgbClr val="76974A"/>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914378"/>
            <a:endParaRPr lang="id-ID">
              <a:solidFill>
                <a:prstClr val="white"/>
              </a:solidFill>
              <a:latin typeface="Kelson Sans" panose="02000500000000000000" pitchFamily="50" charset="0"/>
            </a:endParaRPr>
          </a:p>
        </p:txBody>
      </p:sp>
      <p:pic>
        <p:nvPicPr>
          <p:cNvPr id="10" name="Image 9">
            <a:extLst>
              <a:ext uri="{FF2B5EF4-FFF2-40B4-BE49-F238E27FC236}">
                <a16:creationId xmlns:a16="http://schemas.microsoft.com/office/drawing/2014/main" id="{3557B525-B5C3-4C2E-A4D0-A53426DBAF0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304402" y="4371950"/>
            <a:ext cx="1884703" cy="897209"/>
          </a:xfrm>
          <a:prstGeom prst="rect">
            <a:avLst/>
          </a:prstGeom>
        </p:spPr>
      </p:pic>
      <p:sp>
        <p:nvSpPr>
          <p:cNvPr id="3" name="ZoneTexte 2">
            <a:extLst>
              <a:ext uri="{FF2B5EF4-FFF2-40B4-BE49-F238E27FC236}">
                <a16:creationId xmlns:a16="http://schemas.microsoft.com/office/drawing/2014/main" id="{164EB853-E433-E267-1E2A-627CD8026D2F}"/>
              </a:ext>
            </a:extLst>
          </p:cNvPr>
          <p:cNvSpPr txBox="1"/>
          <p:nvPr/>
        </p:nvSpPr>
        <p:spPr>
          <a:xfrm>
            <a:off x="611560" y="3722605"/>
            <a:ext cx="5868144" cy="1077218"/>
          </a:xfrm>
          <a:prstGeom prst="rect">
            <a:avLst/>
          </a:prstGeom>
          <a:noFill/>
        </p:spPr>
        <p:txBody>
          <a:bodyPr wrap="square" rtlCol="0">
            <a:spAutoFit/>
          </a:bodyPr>
          <a:lstStyle/>
          <a:p>
            <a:pPr marL="214313" indent="-214313" algn="just" defTabSz="914378">
              <a:buClr>
                <a:srgbClr val="E37224"/>
              </a:buClr>
              <a:buFont typeface="Wingdings" panose="05000000000000000000" pitchFamily="2" charset="2"/>
              <a:buChar char="ð"/>
            </a:pPr>
            <a:r>
              <a:rPr lang="fr-FR" sz="1200" dirty="0">
                <a:solidFill>
                  <a:prstClr val="black"/>
                </a:solidFill>
                <a:latin typeface="DINPro" panose="020B0504020101020102" pitchFamily="34" charset="0"/>
              </a:rPr>
              <a:t>Signature</a:t>
            </a:r>
            <a:r>
              <a:rPr lang="fr-FR" sz="1200" b="1" dirty="0">
                <a:solidFill>
                  <a:prstClr val="black"/>
                </a:solidFill>
                <a:latin typeface="DINPro" panose="020B0504020101020102" pitchFamily="34" charset="0"/>
              </a:rPr>
              <a:t> </a:t>
            </a:r>
            <a:r>
              <a:rPr lang="fr-FR" sz="1200" dirty="0">
                <a:solidFill>
                  <a:prstClr val="black"/>
                </a:solidFill>
                <a:latin typeface="DINPro" panose="020B0504020101020102" pitchFamily="34" charset="0"/>
              </a:rPr>
              <a:t>d’un a</a:t>
            </a:r>
            <a:r>
              <a:rPr lang="fr-FR" sz="1200" b="1" dirty="0">
                <a:solidFill>
                  <a:prstClr val="black"/>
                </a:solidFill>
                <a:latin typeface="DINPro" panose="020B0504020101020102" pitchFamily="34" charset="0"/>
              </a:rPr>
              <a:t>venant avec </a:t>
            </a:r>
            <a:r>
              <a:rPr lang="fr-FR" sz="1200" b="1" dirty="0" err="1">
                <a:solidFill>
                  <a:prstClr val="black"/>
                </a:solidFill>
                <a:latin typeface="DINPro" panose="020B0504020101020102" pitchFamily="34" charset="0"/>
              </a:rPr>
              <a:t>Cert’Up</a:t>
            </a:r>
            <a:r>
              <a:rPr lang="fr-FR" sz="1200" b="1" dirty="0">
                <a:solidFill>
                  <a:prstClr val="black"/>
                </a:solidFill>
                <a:latin typeface="DINPro" panose="020B0504020101020102" pitchFamily="34" charset="0"/>
              </a:rPr>
              <a:t> </a:t>
            </a:r>
          </a:p>
          <a:p>
            <a:pPr marL="214313" indent="-214313" algn="just" defTabSz="914378">
              <a:buClr>
                <a:srgbClr val="E37224"/>
              </a:buClr>
              <a:buFont typeface="Wingdings" panose="05000000000000000000" pitchFamily="2" charset="2"/>
              <a:buChar char="ð"/>
            </a:pPr>
            <a:endParaRPr lang="fr-FR" sz="500" dirty="0">
              <a:solidFill>
                <a:prstClr val="black"/>
              </a:solidFill>
              <a:latin typeface="DINPro" panose="020B0504020101020102" pitchFamily="34" charset="0"/>
            </a:endParaRPr>
          </a:p>
          <a:p>
            <a:pPr marL="214313" indent="-214313" algn="just" defTabSz="914378">
              <a:buClr>
                <a:srgbClr val="E37224"/>
              </a:buClr>
              <a:buFont typeface="Wingdings" panose="05000000000000000000" pitchFamily="2" charset="2"/>
              <a:buChar char="ð"/>
            </a:pPr>
            <a:r>
              <a:rPr lang="fr-FR" sz="1200" b="1" dirty="0">
                <a:solidFill>
                  <a:prstClr val="black"/>
                </a:solidFill>
                <a:latin typeface="DINPro" panose="020B0504020101020102" pitchFamily="34" charset="0"/>
              </a:rPr>
              <a:t>Parcours de professionnalisation </a:t>
            </a:r>
            <a:r>
              <a:rPr lang="fr-FR" sz="1200" dirty="0">
                <a:solidFill>
                  <a:prstClr val="black"/>
                </a:solidFill>
                <a:latin typeface="DINPro" panose="020B0504020101020102" pitchFamily="34" charset="0"/>
              </a:rPr>
              <a:t>et audits Qualiopi OF et BC</a:t>
            </a:r>
          </a:p>
          <a:p>
            <a:pPr marL="214313" indent="-214313" algn="just" defTabSz="914378">
              <a:buClr>
                <a:srgbClr val="E37224"/>
              </a:buClr>
              <a:buFont typeface="Wingdings" panose="05000000000000000000" pitchFamily="2" charset="2"/>
              <a:buChar char="ð"/>
            </a:pPr>
            <a:endParaRPr lang="fr-FR" sz="500" dirty="0">
              <a:solidFill>
                <a:prstClr val="black"/>
              </a:solidFill>
              <a:latin typeface="DINPro" panose="020B0504020101020102" pitchFamily="34" charset="0"/>
            </a:endParaRPr>
          </a:p>
          <a:p>
            <a:pPr marL="214313" indent="-214313" algn="just" defTabSz="914378">
              <a:buClr>
                <a:srgbClr val="E37224"/>
              </a:buClr>
              <a:buFont typeface="Wingdings" panose="05000000000000000000" pitchFamily="2" charset="2"/>
              <a:buChar char="ð"/>
            </a:pPr>
            <a:r>
              <a:rPr lang="fr-FR" sz="1200" dirty="0">
                <a:solidFill>
                  <a:prstClr val="black"/>
                </a:solidFill>
                <a:latin typeface="DINPro" panose="020B0504020101020102" pitchFamily="34" charset="0"/>
              </a:rPr>
              <a:t>Participation à deux </a:t>
            </a:r>
            <a:r>
              <a:rPr lang="fr-FR" sz="1200" b="1" dirty="0">
                <a:solidFill>
                  <a:prstClr val="black"/>
                </a:solidFill>
                <a:latin typeface="DINPro" panose="020B0504020101020102" pitchFamily="34" charset="0"/>
              </a:rPr>
              <a:t>Comités de Surveillance </a:t>
            </a:r>
          </a:p>
          <a:p>
            <a:pPr marL="214313" indent="-214313" algn="just" defTabSz="914378">
              <a:buClr>
                <a:srgbClr val="E37224"/>
              </a:buClr>
              <a:buFont typeface="Wingdings" panose="05000000000000000000" pitchFamily="2" charset="2"/>
              <a:buChar char="ð"/>
            </a:pPr>
            <a:endParaRPr lang="fr-FR" dirty="0">
              <a:solidFill>
                <a:prstClr val="black"/>
              </a:solidFill>
              <a:latin typeface="Calibri"/>
            </a:endParaRPr>
          </a:p>
        </p:txBody>
      </p:sp>
      <p:cxnSp>
        <p:nvCxnSpPr>
          <p:cNvPr id="18" name="Connecteur droit 17">
            <a:extLst>
              <a:ext uri="{FF2B5EF4-FFF2-40B4-BE49-F238E27FC236}">
                <a16:creationId xmlns:a16="http://schemas.microsoft.com/office/drawing/2014/main" id="{D70894C7-0497-2F34-C18A-6F9F476FDAAF}"/>
              </a:ext>
            </a:extLst>
          </p:cNvPr>
          <p:cNvCxnSpPr/>
          <p:nvPr/>
        </p:nvCxnSpPr>
        <p:spPr>
          <a:xfrm>
            <a:off x="137681" y="3435846"/>
            <a:ext cx="401870" cy="0"/>
          </a:xfrm>
          <a:prstGeom prst="line">
            <a:avLst/>
          </a:prstGeom>
          <a:ln w="12700">
            <a:solidFill>
              <a:srgbClr val="A71D17"/>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A4AC362E-A481-50AA-7961-BC7C83C5C0A3}"/>
              </a:ext>
            </a:extLst>
          </p:cNvPr>
          <p:cNvSpPr/>
          <p:nvPr/>
        </p:nvSpPr>
        <p:spPr>
          <a:xfrm>
            <a:off x="1282574" y="104256"/>
            <a:ext cx="6817818" cy="5232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defTabSz="914378"/>
            <a:r>
              <a:rPr lang="fr-FR" sz="2000" dirty="0">
                <a:solidFill>
                  <a:srgbClr val="A71D17"/>
                </a:solidFill>
                <a:latin typeface="DINPro-Medium" panose="02000503030000020004" pitchFamily="2" charset="0"/>
                <a:ea typeface="Lato" panose="020F0502020204030203" pitchFamily="34" charset="0"/>
                <a:cs typeface="Lato" panose="020F0502020204030203" pitchFamily="34" charset="0"/>
              </a:rPr>
              <a:t>Démarche qualité </a:t>
            </a:r>
          </a:p>
        </p:txBody>
      </p:sp>
      <p:sp>
        <p:nvSpPr>
          <p:cNvPr id="5" name="Rectangle 4">
            <a:extLst>
              <a:ext uri="{FF2B5EF4-FFF2-40B4-BE49-F238E27FC236}">
                <a16:creationId xmlns:a16="http://schemas.microsoft.com/office/drawing/2014/main" id="{2C1CC0F3-DE86-9768-1977-61924561003D}"/>
              </a:ext>
            </a:extLst>
          </p:cNvPr>
          <p:cNvSpPr/>
          <p:nvPr/>
        </p:nvSpPr>
        <p:spPr>
          <a:xfrm>
            <a:off x="395536" y="1010593"/>
            <a:ext cx="3528392" cy="392412"/>
          </a:xfrm>
          <a:prstGeom prst="rect">
            <a:avLst/>
          </a:prstGeom>
          <a:solidFill>
            <a:srgbClr val="A71D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378"/>
            <a:r>
              <a:rPr lang="fr-FR" sz="1800" dirty="0">
                <a:solidFill>
                  <a:schemeClr val="bg1"/>
                </a:solidFill>
                <a:latin typeface="DINPro" panose="020B0504020101020102" pitchFamily="34" charset="0"/>
              </a:rPr>
              <a:t>Instance de labellisation</a:t>
            </a:r>
          </a:p>
        </p:txBody>
      </p:sp>
      <p:sp>
        <p:nvSpPr>
          <p:cNvPr id="11" name="Rectangle 10">
            <a:extLst>
              <a:ext uri="{FF2B5EF4-FFF2-40B4-BE49-F238E27FC236}">
                <a16:creationId xmlns:a16="http://schemas.microsoft.com/office/drawing/2014/main" id="{0DB57CBE-1B38-2FE2-3164-68DB7AE5ACFC}"/>
              </a:ext>
            </a:extLst>
          </p:cNvPr>
          <p:cNvSpPr/>
          <p:nvPr/>
        </p:nvSpPr>
        <p:spPr>
          <a:xfrm>
            <a:off x="395536" y="3204068"/>
            <a:ext cx="3528392" cy="392412"/>
          </a:xfrm>
          <a:prstGeom prst="rect">
            <a:avLst/>
          </a:prstGeom>
          <a:solidFill>
            <a:srgbClr val="A71D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378"/>
            <a:r>
              <a:rPr lang="fr-FR" sz="1800" dirty="0">
                <a:solidFill>
                  <a:schemeClr val="bg1"/>
                </a:solidFill>
                <a:latin typeface="DINPro" panose="020B0504020101020102" pitchFamily="34" charset="0"/>
              </a:rPr>
              <a:t>Partenariat Cert’Up Maïeutika</a:t>
            </a:r>
          </a:p>
        </p:txBody>
      </p:sp>
      <p:sp>
        <p:nvSpPr>
          <p:cNvPr id="13" name="ZoneTexte 12">
            <a:extLst>
              <a:ext uri="{FF2B5EF4-FFF2-40B4-BE49-F238E27FC236}">
                <a16:creationId xmlns:a16="http://schemas.microsoft.com/office/drawing/2014/main" id="{738651E5-5416-EEE4-A271-EB9F31D2D017}"/>
              </a:ext>
            </a:extLst>
          </p:cNvPr>
          <p:cNvSpPr txBox="1"/>
          <p:nvPr/>
        </p:nvSpPr>
        <p:spPr>
          <a:xfrm>
            <a:off x="539551" y="1436015"/>
            <a:ext cx="8466767" cy="1431161"/>
          </a:xfrm>
          <a:prstGeom prst="rect">
            <a:avLst/>
          </a:prstGeom>
          <a:noFill/>
        </p:spPr>
        <p:txBody>
          <a:bodyPr wrap="square">
            <a:spAutoFit/>
          </a:bodyPr>
          <a:lstStyle/>
          <a:p>
            <a:pPr marL="285750" indent="-285750" algn="just" defTabSz="914378">
              <a:buClr>
                <a:srgbClr val="E37224"/>
              </a:buClr>
              <a:buFont typeface="Wingdings" panose="05000000000000000000" pitchFamily="2" charset="2"/>
              <a:buChar char="ð"/>
            </a:pPr>
            <a:r>
              <a:rPr lang="fr-FR" sz="1200" dirty="0">
                <a:solidFill>
                  <a:prstClr val="black"/>
                </a:solidFill>
                <a:latin typeface="DINPro" panose="020B0504020101020102" pitchFamily="34" charset="0"/>
              </a:rPr>
              <a:t>Participation à </a:t>
            </a:r>
            <a:r>
              <a:rPr lang="fr-FR" sz="1200" b="1" dirty="0">
                <a:solidFill>
                  <a:prstClr val="black"/>
                </a:solidFill>
                <a:latin typeface="DINPro" panose="020B0504020101020102" pitchFamily="34" charset="0"/>
              </a:rPr>
              <a:t>une réunion </a:t>
            </a:r>
            <a:r>
              <a:rPr lang="fr-FR" sz="1200" dirty="0">
                <a:solidFill>
                  <a:prstClr val="black"/>
                </a:solidFill>
                <a:latin typeface="DINPro" panose="020B0504020101020102" pitchFamily="34" charset="0"/>
              </a:rPr>
              <a:t>le 06/01/22 organisée par </a:t>
            </a:r>
            <a:r>
              <a:rPr lang="fr-FR" sz="1200" b="1" dirty="0">
                <a:solidFill>
                  <a:prstClr val="black"/>
                </a:solidFill>
                <a:latin typeface="DINPro" panose="020B0504020101020102" pitchFamily="34" charset="0"/>
              </a:rPr>
              <a:t>la DGEFP sur l’utilisation du label Qualiopi</a:t>
            </a:r>
            <a:r>
              <a:rPr lang="fr-FR" sz="1200" dirty="0">
                <a:solidFill>
                  <a:prstClr val="black"/>
                </a:solidFill>
                <a:latin typeface="DINPro" panose="020B0504020101020102" pitchFamily="34" charset="0"/>
              </a:rPr>
              <a:t>, avec accord pour la réalisation d’une nouvelle charte qualité regroupant 3 labels </a:t>
            </a:r>
          </a:p>
          <a:p>
            <a:pPr algn="just" defTabSz="914378">
              <a:buClr>
                <a:srgbClr val="E37224"/>
              </a:buClr>
            </a:pPr>
            <a:endParaRPr lang="fr-FR" sz="500" dirty="0">
              <a:solidFill>
                <a:prstClr val="black"/>
              </a:solidFill>
              <a:latin typeface="DINPro" panose="020B0504020101020102" pitchFamily="34" charset="0"/>
            </a:endParaRPr>
          </a:p>
          <a:p>
            <a:pPr marL="285750" indent="-285750" algn="just" defTabSz="914378">
              <a:buClr>
                <a:srgbClr val="E37224"/>
              </a:buClr>
              <a:buFont typeface="Wingdings" panose="05000000000000000000" pitchFamily="2" charset="2"/>
              <a:buChar char="ð"/>
            </a:pPr>
            <a:r>
              <a:rPr lang="fr-FR" sz="1200" dirty="0">
                <a:solidFill>
                  <a:prstClr val="black"/>
                </a:solidFill>
                <a:latin typeface="DINPro" panose="020B0504020101020102" pitchFamily="34" charset="0"/>
              </a:rPr>
              <a:t>Réflexion autour de l’élargissement du périmètre du label OBCAQT à la catégorie « Action de formation »</a:t>
            </a:r>
          </a:p>
          <a:p>
            <a:pPr marL="285750" indent="-285750" algn="just" defTabSz="914378">
              <a:buClr>
                <a:srgbClr val="E37224"/>
              </a:buClr>
              <a:buFont typeface="Wingdings" panose="05000000000000000000" pitchFamily="2" charset="2"/>
              <a:buChar char="ð"/>
            </a:pPr>
            <a:endParaRPr lang="fr-FR" sz="500" dirty="0">
              <a:solidFill>
                <a:prstClr val="black"/>
              </a:solidFill>
              <a:latin typeface="DINPro" panose="020B0504020101020102" pitchFamily="34" charset="0"/>
            </a:endParaRPr>
          </a:p>
          <a:p>
            <a:pPr marL="285750" indent="-285750" algn="just" defTabSz="914378">
              <a:buClr>
                <a:srgbClr val="E37224"/>
              </a:buClr>
              <a:buFont typeface="Wingdings" panose="05000000000000000000" pitchFamily="2" charset="2"/>
              <a:buChar char="ð"/>
            </a:pPr>
            <a:r>
              <a:rPr lang="fr-FR" sz="1200" b="1" dirty="0">
                <a:solidFill>
                  <a:prstClr val="black"/>
                </a:solidFill>
                <a:latin typeface="DINPro" panose="020B0504020101020102" pitchFamily="34" charset="0"/>
              </a:rPr>
              <a:t>Révision du PNQ 2022 – 2023 </a:t>
            </a:r>
            <a:r>
              <a:rPr lang="fr-FR" sz="1200" dirty="0">
                <a:solidFill>
                  <a:prstClr val="black"/>
                </a:solidFill>
                <a:latin typeface="DINPro" panose="020B0504020101020102" pitchFamily="34" charset="0"/>
              </a:rPr>
              <a:t>pour organisation conjointe des audits OBCAQT et Qualiopi </a:t>
            </a:r>
            <a:endParaRPr lang="fr-FR" sz="500" dirty="0">
              <a:solidFill>
                <a:prstClr val="black"/>
              </a:solidFill>
              <a:latin typeface="DINPro" panose="020B0504020101020102" pitchFamily="34" charset="0"/>
            </a:endParaRPr>
          </a:p>
          <a:p>
            <a:pPr marL="285750" indent="-285750" algn="just" defTabSz="914378">
              <a:buClr>
                <a:srgbClr val="E37224"/>
              </a:buClr>
              <a:buFont typeface="Wingdings" panose="05000000000000000000" pitchFamily="2" charset="2"/>
              <a:buChar char="ð"/>
            </a:pPr>
            <a:endParaRPr lang="fr-FR" sz="500" dirty="0">
              <a:solidFill>
                <a:prstClr val="black"/>
              </a:solidFill>
              <a:latin typeface="DINPro" panose="020B0504020101020102" pitchFamily="34" charset="0"/>
            </a:endParaRPr>
          </a:p>
          <a:p>
            <a:pPr marL="285750" indent="-285750" algn="just" defTabSz="914378">
              <a:buClr>
                <a:srgbClr val="E37224"/>
              </a:buClr>
              <a:buFont typeface="Wingdings" panose="05000000000000000000" pitchFamily="2" charset="2"/>
              <a:buChar char="ð"/>
            </a:pPr>
            <a:r>
              <a:rPr lang="fr-FR" sz="1200" b="1" dirty="0">
                <a:solidFill>
                  <a:prstClr val="black"/>
                </a:solidFill>
                <a:latin typeface="DINPro" panose="020B0504020101020102" pitchFamily="34" charset="0"/>
              </a:rPr>
              <a:t>Audition devant le Sénat </a:t>
            </a:r>
            <a:r>
              <a:rPr lang="fr-FR" sz="1200" dirty="0">
                <a:solidFill>
                  <a:prstClr val="black"/>
                </a:solidFill>
                <a:latin typeface="DINPro" panose="020B0504020101020102" pitchFamily="34" charset="0"/>
              </a:rPr>
              <a:t>le 8 mars 2022 en tant qu’Instance de Labellisation : missions du CNL, du CTL  et de la Fédération, spécificité du label OBCAQT</a:t>
            </a:r>
          </a:p>
        </p:txBody>
      </p:sp>
      <p:cxnSp>
        <p:nvCxnSpPr>
          <p:cNvPr id="15" name="Connecteur droit 14">
            <a:extLst>
              <a:ext uri="{FF2B5EF4-FFF2-40B4-BE49-F238E27FC236}">
                <a16:creationId xmlns:a16="http://schemas.microsoft.com/office/drawing/2014/main" id="{68B068F3-8989-084C-5EA7-DC40001CEED8}"/>
              </a:ext>
            </a:extLst>
          </p:cNvPr>
          <p:cNvCxnSpPr/>
          <p:nvPr/>
        </p:nvCxnSpPr>
        <p:spPr>
          <a:xfrm>
            <a:off x="137681" y="1131590"/>
            <a:ext cx="0" cy="2304256"/>
          </a:xfrm>
          <a:prstGeom prst="line">
            <a:avLst/>
          </a:prstGeom>
          <a:ln w="12700">
            <a:solidFill>
              <a:srgbClr val="A71D17"/>
            </a:solidFill>
          </a:ln>
        </p:spPr>
        <p:style>
          <a:lnRef idx="1">
            <a:schemeClr val="accent1"/>
          </a:lnRef>
          <a:fillRef idx="0">
            <a:schemeClr val="accent1"/>
          </a:fillRef>
          <a:effectRef idx="0">
            <a:schemeClr val="accent1"/>
          </a:effectRef>
          <a:fontRef idx="minor">
            <a:schemeClr val="tx1"/>
          </a:fontRef>
        </p:style>
      </p:cxnSp>
      <p:cxnSp>
        <p:nvCxnSpPr>
          <p:cNvPr id="17" name="Connecteur droit 16">
            <a:extLst>
              <a:ext uri="{FF2B5EF4-FFF2-40B4-BE49-F238E27FC236}">
                <a16:creationId xmlns:a16="http://schemas.microsoft.com/office/drawing/2014/main" id="{E3D2BA36-33CA-2923-E7C3-A1203BB4DD20}"/>
              </a:ext>
            </a:extLst>
          </p:cNvPr>
          <p:cNvCxnSpPr/>
          <p:nvPr/>
        </p:nvCxnSpPr>
        <p:spPr>
          <a:xfrm>
            <a:off x="137681" y="1131590"/>
            <a:ext cx="401870" cy="0"/>
          </a:xfrm>
          <a:prstGeom prst="line">
            <a:avLst/>
          </a:prstGeom>
          <a:ln w="12700">
            <a:solidFill>
              <a:srgbClr val="A71D1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53103227"/>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 37">
            <a:extLst>
              <a:ext uri="{FF2B5EF4-FFF2-40B4-BE49-F238E27FC236}">
                <a16:creationId xmlns:a16="http://schemas.microsoft.com/office/drawing/2014/main" id="{C0F2C617-753E-75D7-CD37-0E60350FA60E}"/>
              </a:ext>
            </a:extLst>
          </p:cNvPr>
          <p:cNvSpPr/>
          <p:nvPr/>
        </p:nvSpPr>
        <p:spPr>
          <a:xfrm rot="19938445">
            <a:off x="8217873" y="55113"/>
            <a:ext cx="670966" cy="670966"/>
          </a:xfrm>
          <a:prstGeom prst="ellipse">
            <a:avLst/>
          </a:prstGeom>
          <a:solidFill>
            <a:srgbClr val="EAC64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marL="0" marR="0" lvl="0" indent="0" algn="ctr" defTabSz="914378"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Kelson Sans" panose="02000500000000000000" pitchFamily="50" charset="0"/>
              <a:ea typeface="+mn-ea"/>
              <a:cs typeface="+mn-cs"/>
            </a:endParaRPr>
          </a:p>
        </p:txBody>
      </p:sp>
      <p:sp>
        <p:nvSpPr>
          <p:cNvPr id="4" name="Forme libre : forme 3">
            <a:extLst>
              <a:ext uri="{FF2B5EF4-FFF2-40B4-BE49-F238E27FC236}">
                <a16:creationId xmlns:a16="http://schemas.microsoft.com/office/drawing/2014/main" id="{DC96126B-435A-49D2-9902-C92F738F3CC6}"/>
              </a:ext>
            </a:extLst>
          </p:cNvPr>
          <p:cNvSpPr/>
          <p:nvPr/>
        </p:nvSpPr>
        <p:spPr>
          <a:xfrm>
            <a:off x="0" y="4371950"/>
            <a:ext cx="9144000" cy="771551"/>
          </a:xfrm>
          <a:custGeom>
            <a:avLst/>
            <a:gdLst>
              <a:gd name="connsiteX0" fmla="*/ 0 w 9144000"/>
              <a:gd name="connsiteY0" fmla="*/ 0 h 1200616"/>
              <a:gd name="connsiteX1" fmla="*/ 255357 w 9144000"/>
              <a:gd name="connsiteY1" fmla="*/ 82904 h 1200616"/>
              <a:gd name="connsiteX2" fmla="*/ 4572001 w 9144000"/>
              <a:gd name="connsiteY2" fmla="*/ 735519 h 1200616"/>
              <a:gd name="connsiteX3" fmla="*/ 8888645 w 9144000"/>
              <a:gd name="connsiteY3" fmla="*/ 82904 h 1200616"/>
              <a:gd name="connsiteX4" fmla="*/ 9144000 w 9144000"/>
              <a:gd name="connsiteY4" fmla="*/ 0 h 1200616"/>
              <a:gd name="connsiteX5" fmla="*/ 9144000 w 9144000"/>
              <a:gd name="connsiteY5" fmla="*/ 1200616 h 1200616"/>
              <a:gd name="connsiteX6" fmla="*/ 0 w 9144000"/>
              <a:gd name="connsiteY6" fmla="*/ 1200616 h 1200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200616">
                <a:moveTo>
                  <a:pt x="0" y="0"/>
                </a:moveTo>
                <a:lnTo>
                  <a:pt x="255357" y="82904"/>
                </a:lnTo>
                <a:cubicBezTo>
                  <a:pt x="1618984" y="507036"/>
                  <a:pt x="3068810" y="735519"/>
                  <a:pt x="4572001" y="735519"/>
                </a:cubicBezTo>
                <a:cubicBezTo>
                  <a:pt x="6075193" y="735519"/>
                  <a:pt x="7525019" y="507036"/>
                  <a:pt x="8888645" y="82904"/>
                </a:cubicBezTo>
                <a:lnTo>
                  <a:pt x="9144000" y="0"/>
                </a:lnTo>
                <a:lnTo>
                  <a:pt x="9144000" y="1200616"/>
                </a:lnTo>
                <a:lnTo>
                  <a:pt x="0" y="1200616"/>
                </a:lnTo>
                <a:close/>
              </a:path>
            </a:pathLst>
          </a:custGeom>
          <a:solidFill>
            <a:srgbClr val="CCC4BE">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Ellipse 6">
            <a:extLst>
              <a:ext uri="{FF2B5EF4-FFF2-40B4-BE49-F238E27FC236}">
                <a16:creationId xmlns:a16="http://schemas.microsoft.com/office/drawing/2014/main" id="{043F00B5-EDB2-0976-30B4-E113F5EB5DCB}"/>
              </a:ext>
            </a:extLst>
          </p:cNvPr>
          <p:cNvSpPr/>
          <p:nvPr/>
        </p:nvSpPr>
        <p:spPr>
          <a:xfrm>
            <a:off x="179512" y="-295882"/>
            <a:ext cx="995424" cy="995424"/>
          </a:xfrm>
          <a:prstGeom prst="ellipse">
            <a:avLst/>
          </a:prstGeom>
          <a:solidFill>
            <a:srgbClr val="A71D17"/>
          </a:solidFill>
          <a:ln>
            <a:noFill/>
          </a:ln>
        </p:spPr>
        <p:style>
          <a:lnRef idx="2">
            <a:schemeClr val="accent1">
              <a:shade val="50000"/>
            </a:schemeClr>
          </a:lnRef>
          <a:fillRef idx="1">
            <a:schemeClr val="accent1"/>
          </a:fillRef>
          <a:effectRef idx="0">
            <a:schemeClr val="accent1"/>
          </a:effectRef>
          <a:fontRef idx="minor">
            <a:schemeClr val="lt1"/>
          </a:fontRef>
        </p:style>
        <p:txBody>
          <a:bodyPr tIns="360000" rtlCol="0" anchor="ctr"/>
          <a:lstStyle/>
          <a:p>
            <a:pPr marL="0" marR="0" lvl="0" indent="0" algn="ctr" defTabSz="914378"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prstClr val="white"/>
                </a:solidFill>
                <a:effectLst/>
                <a:uLnTx/>
                <a:uFillTx/>
                <a:latin typeface="DINPro-Regular" panose="02000503030000020004" pitchFamily="2" charset="0"/>
                <a:ea typeface="+mn-ea"/>
                <a:cs typeface="+mn-cs"/>
              </a:rPr>
              <a:t>6.</a:t>
            </a:r>
            <a:endParaRPr kumimoji="0" lang="fr-FR" sz="3600" b="1" i="0" u="none" strike="noStrike" kern="1200" cap="none" spc="0" normalizeH="0" baseline="0" noProof="0" dirty="0">
              <a:ln>
                <a:noFill/>
              </a:ln>
              <a:solidFill>
                <a:prstClr val="white"/>
              </a:solidFill>
              <a:effectLst/>
              <a:uLnTx/>
              <a:uFillTx/>
              <a:latin typeface="DINPro-Regular" panose="02000503030000020004" pitchFamily="2" charset="0"/>
              <a:ea typeface="+mn-ea"/>
              <a:cs typeface="+mn-cs"/>
            </a:endParaRPr>
          </a:p>
        </p:txBody>
      </p:sp>
      <p:sp>
        <p:nvSpPr>
          <p:cNvPr id="8" name="Oval 37">
            <a:extLst>
              <a:ext uri="{FF2B5EF4-FFF2-40B4-BE49-F238E27FC236}">
                <a16:creationId xmlns:a16="http://schemas.microsoft.com/office/drawing/2014/main" id="{EFCF3F84-719C-5B4C-B7DE-F0F01287056B}"/>
              </a:ext>
            </a:extLst>
          </p:cNvPr>
          <p:cNvSpPr/>
          <p:nvPr/>
        </p:nvSpPr>
        <p:spPr>
          <a:xfrm rot="19938445">
            <a:off x="8404437" y="-306586"/>
            <a:ext cx="1012500" cy="1012500"/>
          </a:xfrm>
          <a:prstGeom prst="ellipse">
            <a:avLst/>
          </a:prstGeom>
          <a:solidFill>
            <a:srgbClr val="76974A"/>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marL="0" marR="0" lvl="0" indent="0" algn="ctr" defTabSz="914378"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Kelson Sans" panose="02000500000000000000" pitchFamily="50" charset="0"/>
              <a:ea typeface="+mn-ea"/>
              <a:cs typeface="+mn-cs"/>
            </a:endParaRPr>
          </a:p>
        </p:txBody>
      </p:sp>
      <p:cxnSp>
        <p:nvCxnSpPr>
          <p:cNvPr id="15" name="Connecteur droit 14">
            <a:extLst>
              <a:ext uri="{FF2B5EF4-FFF2-40B4-BE49-F238E27FC236}">
                <a16:creationId xmlns:a16="http://schemas.microsoft.com/office/drawing/2014/main" id="{DA06506B-ED7E-978D-2E20-62C97E95B17D}"/>
              </a:ext>
            </a:extLst>
          </p:cNvPr>
          <p:cNvCxnSpPr/>
          <p:nvPr/>
        </p:nvCxnSpPr>
        <p:spPr>
          <a:xfrm>
            <a:off x="137681" y="1131590"/>
            <a:ext cx="401870" cy="0"/>
          </a:xfrm>
          <a:prstGeom prst="line">
            <a:avLst/>
          </a:prstGeom>
          <a:ln w="12700">
            <a:solidFill>
              <a:srgbClr val="A71D17"/>
            </a:solidFill>
          </a:ln>
        </p:spPr>
        <p:style>
          <a:lnRef idx="1">
            <a:schemeClr val="accent1"/>
          </a:lnRef>
          <a:fillRef idx="0">
            <a:schemeClr val="accent1"/>
          </a:fillRef>
          <a:effectRef idx="0">
            <a:schemeClr val="accent1"/>
          </a:effectRef>
          <a:fontRef idx="minor">
            <a:schemeClr val="tx1"/>
          </a:fontRef>
        </p:style>
      </p:cxnSp>
      <p:cxnSp>
        <p:nvCxnSpPr>
          <p:cNvPr id="16" name="Connecteur droit 15">
            <a:extLst>
              <a:ext uri="{FF2B5EF4-FFF2-40B4-BE49-F238E27FC236}">
                <a16:creationId xmlns:a16="http://schemas.microsoft.com/office/drawing/2014/main" id="{30B7B469-CA97-EEE6-994C-704A83B40DF2}"/>
              </a:ext>
            </a:extLst>
          </p:cNvPr>
          <p:cNvCxnSpPr/>
          <p:nvPr/>
        </p:nvCxnSpPr>
        <p:spPr>
          <a:xfrm>
            <a:off x="137681" y="3291830"/>
            <a:ext cx="401870" cy="0"/>
          </a:xfrm>
          <a:prstGeom prst="line">
            <a:avLst/>
          </a:prstGeom>
          <a:ln w="12700">
            <a:solidFill>
              <a:srgbClr val="A71D17"/>
            </a:solidFill>
          </a:ln>
        </p:spPr>
        <p:style>
          <a:lnRef idx="1">
            <a:schemeClr val="accent1"/>
          </a:lnRef>
          <a:fillRef idx="0">
            <a:schemeClr val="accent1"/>
          </a:fillRef>
          <a:effectRef idx="0">
            <a:schemeClr val="accent1"/>
          </a:effectRef>
          <a:fontRef idx="minor">
            <a:schemeClr val="tx1"/>
          </a:fontRef>
        </p:style>
      </p:cxnSp>
      <p:pic>
        <p:nvPicPr>
          <p:cNvPr id="10" name="Image 9">
            <a:extLst>
              <a:ext uri="{FF2B5EF4-FFF2-40B4-BE49-F238E27FC236}">
                <a16:creationId xmlns:a16="http://schemas.microsoft.com/office/drawing/2014/main" id="{3557B525-B5C3-4C2E-A4D0-A53426DBAF0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304402" y="4371950"/>
            <a:ext cx="1884703" cy="897209"/>
          </a:xfrm>
          <a:prstGeom prst="rect">
            <a:avLst/>
          </a:prstGeom>
        </p:spPr>
      </p:pic>
      <p:sp>
        <p:nvSpPr>
          <p:cNvPr id="3" name="ZoneTexte 2">
            <a:extLst>
              <a:ext uri="{FF2B5EF4-FFF2-40B4-BE49-F238E27FC236}">
                <a16:creationId xmlns:a16="http://schemas.microsoft.com/office/drawing/2014/main" id="{164EB853-E433-E267-1E2A-627CD8026D2F}"/>
              </a:ext>
            </a:extLst>
          </p:cNvPr>
          <p:cNvSpPr txBox="1"/>
          <p:nvPr/>
        </p:nvSpPr>
        <p:spPr>
          <a:xfrm>
            <a:off x="467544" y="1484079"/>
            <a:ext cx="9006318" cy="984885"/>
          </a:xfrm>
          <a:prstGeom prst="rect">
            <a:avLst/>
          </a:prstGeom>
          <a:noFill/>
        </p:spPr>
        <p:txBody>
          <a:bodyPr wrap="square" rtlCol="0">
            <a:spAutoFit/>
          </a:bodyPr>
          <a:lstStyle/>
          <a:p>
            <a:pPr marL="214313" marR="0" lvl="0" indent="-214313" algn="just" defTabSz="914378" rtl="0" eaLnBrk="1" fontAlgn="auto" latinLnBrk="0" hangingPunct="1">
              <a:lnSpc>
                <a:spcPct val="100000"/>
              </a:lnSpc>
              <a:spcBef>
                <a:spcPts val="0"/>
              </a:spcBef>
              <a:spcAft>
                <a:spcPts val="0"/>
              </a:spcAft>
              <a:buClr>
                <a:srgbClr val="E37224"/>
              </a:buClr>
              <a:buSzTx/>
              <a:buFont typeface="Wingdings" panose="05000000000000000000" pitchFamily="2" charset="2"/>
              <a:buChar char="ð"/>
              <a:tabLst/>
              <a:defRPr/>
            </a:pPr>
            <a:endParaRPr kumimoji="0" lang="fr-FR" sz="500" b="0" i="0" u="none" strike="noStrike" kern="1200" cap="none" spc="0" normalizeH="0" baseline="0" noProof="0" dirty="0">
              <a:ln>
                <a:noFill/>
              </a:ln>
              <a:solidFill>
                <a:prstClr val="black"/>
              </a:solidFill>
              <a:effectLst/>
              <a:uLnTx/>
              <a:uFillTx/>
              <a:latin typeface="DINPro" panose="020B0504020101020102" pitchFamily="34" charset="0"/>
              <a:ea typeface="+mn-ea"/>
              <a:cs typeface="+mn-cs"/>
            </a:endParaRPr>
          </a:p>
          <a:p>
            <a:pPr marL="214313" marR="0" lvl="0" indent="-214313" algn="just" defTabSz="914378" rtl="0" eaLnBrk="1" fontAlgn="auto" latinLnBrk="0" hangingPunct="1">
              <a:lnSpc>
                <a:spcPct val="100000"/>
              </a:lnSpc>
              <a:spcBef>
                <a:spcPts val="0"/>
              </a:spcBef>
              <a:spcAft>
                <a:spcPts val="0"/>
              </a:spcAft>
              <a:buClr>
                <a:srgbClr val="E37224"/>
              </a:buClr>
              <a:buSzTx/>
              <a:buFont typeface="Wingdings" panose="05000000000000000000" pitchFamily="2" charset="2"/>
              <a:buChar char="ð"/>
              <a:tabLst/>
              <a:defRPr/>
            </a:pPr>
            <a:endParaRPr kumimoji="0" lang="fr-FR" sz="500" b="0" i="0" u="none" strike="noStrike" kern="1200" cap="none" spc="0" normalizeH="0" baseline="0" noProof="0" dirty="0">
              <a:ln>
                <a:noFill/>
              </a:ln>
              <a:solidFill>
                <a:prstClr val="black"/>
              </a:solidFill>
              <a:effectLst/>
              <a:uLnTx/>
              <a:uFillTx/>
              <a:latin typeface="DINPro" panose="020B0504020101020102" pitchFamily="34" charset="0"/>
              <a:ea typeface="+mn-ea"/>
              <a:cs typeface="+mn-cs"/>
            </a:endParaRPr>
          </a:p>
          <a:p>
            <a:pPr marL="285750" lvl="0" indent="-285750" algn="just" defTabSz="914378">
              <a:buClr>
                <a:srgbClr val="E37224"/>
              </a:buClr>
              <a:buFont typeface="Wingdings" panose="05000000000000000000" pitchFamily="2" charset="2"/>
              <a:buChar char="ð"/>
              <a:defRPr/>
            </a:pPr>
            <a:r>
              <a:rPr kumimoji="0" lang="fr-FR" sz="1200" b="0" i="0" u="none" strike="noStrike" kern="1200" cap="none" spc="0" normalizeH="0" baseline="0" noProof="0" dirty="0">
                <a:ln>
                  <a:noFill/>
                </a:ln>
                <a:solidFill>
                  <a:prstClr val="black"/>
                </a:solidFill>
                <a:effectLst/>
                <a:uLnTx/>
                <a:uFillTx/>
                <a:latin typeface="DINPro" panose="020B0504020101020102" pitchFamily="34" charset="0"/>
                <a:ea typeface="+mn-ea"/>
                <a:cs typeface="+mn-cs"/>
              </a:rPr>
              <a:t>Création des logos qualité et de la charte graphique validée le 11/04/2022</a:t>
            </a:r>
            <a:endParaRPr kumimoji="0" lang="fr-FR" sz="1200" b="0" i="0" u="none" strike="noStrike" kern="1200" cap="none" spc="0" normalizeH="0" baseline="0" noProof="0" dirty="0">
              <a:ln>
                <a:noFill/>
              </a:ln>
              <a:solidFill>
                <a:srgbClr val="FF0000"/>
              </a:solidFill>
              <a:effectLst/>
              <a:uLnTx/>
              <a:uFillTx/>
              <a:latin typeface="DINPro" panose="020B0504020101020102" pitchFamily="34" charset="0"/>
              <a:ea typeface="+mn-ea"/>
              <a:cs typeface="+mn-cs"/>
            </a:endParaRPr>
          </a:p>
          <a:p>
            <a:pPr marL="285750" lvl="0" indent="-285750" algn="just" defTabSz="914378">
              <a:buClr>
                <a:srgbClr val="E37224"/>
              </a:buClr>
              <a:buFont typeface="Wingdings" panose="05000000000000000000" pitchFamily="2" charset="2"/>
              <a:buChar char="ð"/>
              <a:defRPr/>
            </a:pPr>
            <a:endParaRPr lang="fr-FR" sz="1200" dirty="0">
              <a:solidFill>
                <a:prstClr val="black"/>
              </a:solidFill>
              <a:highlight>
                <a:srgbClr val="FFFF00"/>
              </a:highlight>
              <a:latin typeface="DINPro" panose="020B0504020101020102" pitchFamily="34" charset="0"/>
            </a:endParaRPr>
          </a:p>
          <a:p>
            <a:pPr marL="285750" indent="-285750" algn="just" defTabSz="914378">
              <a:buClr>
                <a:srgbClr val="E37224"/>
              </a:buClr>
              <a:buFont typeface="Wingdings" panose="05000000000000000000" pitchFamily="2" charset="2"/>
              <a:buChar char="ð"/>
              <a:defRPr/>
            </a:pPr>
            <a:r>
              <a:rPr lang="fr-FR" sz="1200" dirty="0">
                <a:solidFill>
                  <a:prstClr val="black"/>
                </a:solidFill>
                <a:latin typeface="DINPro" panose="020B0504020101020102" pitchFamily="34" charset="0"/>
              </a:rPr>
              <a:t>Organisation de </a:t>
            </a:r>
            <a:r>
              <a:rPr lang="fr-FR" sz="1200" b="1" dirty="0">
                <a:solidFill>
                  <a:prstClr val="black"/>
                </a:solidFill>
                <a:latin typeface="DINPro" panose="020B0504020101020102" pitchFamily="34" charset="0"/>
              </a:rPr>
              <a:t>2 webinaires </a:t>
            </a:r>
            <a:r>
              <a:rPr lang="fr-FR" sz="1200" dirty="0">
                <a:solidFill>
                  <a:prstClr val="black"/>
                </a:solidFill>
                <a:latin typeface="DINPro" panose="020B0504020101020102" pitchFamily="34" charset="0"/>
              </a:rPr>
              <a:t>qualité à destination des CIBC </a:t>
            </a:r>
          </a:p>
          <a:p>
            <a:pPr marL="214313" marR="0" lvl="0" indent="-214313" algn="just" defTabSz="914378" rtl="0" eaLnBrk="1" fontAlgn="auto" latinLnBrk="0" hangingPunct="1">
              <a:lnSpc>
                <a:spcPct val="100000"/>
              </a:lnSpc>
              <a:spcBef>
                <a:spcPts val="0"/>
              </a:spcBef>
              <a:spcAft>
                <a:spcPts val="0"/>
              </a:spcAft>
              <a:buClr>
                <a:srgbClr val="E37224"/>
              </a:buClr>
              <a:buSzTx/>
              <a:buFont typeface="Wingdings" panose="05000000000000000000" pitchFamily="2" charset="2"/>
              <a:buChar char="ð"/>
              <a:tabLst/>
              <a:defRPr/>
            </a:pPr>
            <a:endParaRPr kumimoji="0" lang="fr-FR" sz="1200" b="0" i="0" u="none" strike="noStrike" kern="1200" cap="none" spc="0" normalizeH="0" baseline="0" noProof="0" dirty="0">
              <a:ln>
                <a:noFill/>
              </a:ln>
              <a:solidFill>
                <a:prstClr val="black"/>
              </a:solidFill>
              <a:effectLst/>
              <a:uLnTx/>
              <a:uFillTx/>
              <a:latin typeface="DINPro" panose="020B0504020101020102" pitchFamily="34" charset="0"/>
              <a:ea typeface="+mn-ea"/>
              <a:cs typeface="+mn-cs"/>
            </a:endParaRPr>
          </a:p>
        </p:txBody>
      </p:sp>
      <p:sp>
        <p:nvSpPr>
          <p:cNvPr id="2" name="Rectangle 1">
            <a:extLst>
              <a:ext uri="{FF2B5EF4-FFF2-40B4-BE49-F238E27FC236}">
                <a16:creationId xmlns:a16="http://schemas.microsoft.com/office/drawing/2014/main" id="{A4AC362E-A481-50AA-7961-BC7C83C5C0A3}"/>
              </a:ext>
            </a:extLst>
          </p:cNvPr>
          <p:cNvSpPr/>
          <p:nvPr/>
        </p:nvSpPr>
        <p:spPr>
          <a:xfrm>
            <a:off x="1282574" y="104256"/>
            <a:ext cx="6817818" cy="5232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marL="0" marR="0" lvl="0" indent="0" algn="l" defTabSz="914378"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A71D17"/>
                </a:solidFill>
                <a:effectLst/>
                <a:uLnTx/>
                <a:uFillTx/>
                <a:latin typeface="DINPro-Medium" panose="02000503030000020004" pitchFamily="2" charset="0"/>
                <a:ea typeface="Lato" panose="020F0502020204030203" pitchFamily="34" charset="0"/>
                <a:cs typeface="Lato" panose="020F0502020204030203" pitchFamily="34" charset="0"/>
              </a:rPr>
              <a:t>Démarche qualité </a:t>
            </a:r>
          </a:p>
        </p:txBody>
      </p:sp>
      <p:sp>
        <p:nvSpPr>
          <p:cNvPr id="5" name="Rectangle 4">
            <a:extLst>
              <a:ext uri="{FF2B5EF4-FFF2-40B4-BE49-F238E27FC236}">
                <a16:creationId xmlns:a16="http://schemas.microsoft.com/office/drawing/2014/main" id="{5F3E22DF-A0B7-AC24-1D50-C07E67F5A979}"/>
              </a:ext>
            </a:extLst>
          </p:cNvPr>
          <p:cNvSpPr/>
          <p:nvPr/>
        </p:nvSpPr>
        <p:spPr>
          <a:xfrm>
            <a:off x="395536" y="1010593"/>
            <a:ext cx="3528392" cy="392412"/>
          </a:xfrm>
          <a:prstGeom prst="rect">
            <a:avLst/>
          </a:prstGeom>
          <a:solidFill>
            <a:srgbClr val="A71D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378"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DINPro" panose="020B0504020101020102" pitchFamily="34" charset="0"/>
                <a:ea typeface="+mn-ea"/>
                <a:cs typeface="+mn-cs"/>
              </a:rPr>
              <a:t>Réseau CIBC </a:t>
            </a:r>
          </a:p>
        </p:txBody>
      </p:sp>
      <p:sp>
        <p:nvSpPr>
          <p:cNvPr id="11" name="ZoneTexte 10">
            <a:extLst>
              <a:ext uri="{FF2B5EF4-FFF2-40B4-BE49-F238E27FC236}">
                <a16:creationId xmlns:a16="http://schemas.microsoft.com/office/drawing/2014/main" id="{DB15ACAD-4537-B73A-D01E-72A5E1DC8DF8}"/>
              </a:ext>
            </a:extLst>
          </p:cNvPr>
          <p:cNvSpPr txBox="1"/>
          <p:nvPr/>
        </p:nvSpPr>
        <p:spPr>
          <a:xfrm>
            <a:off x="467544" y="3509587"/>
            <a:ext cx="6552728" cy="646331"/>
          </a:xfrm>
          <a:prstGeom prst="rect">
            <a:avLst/>
          </a:prstGeom>
          <a:noFill/>
        </p:spPr>
        <p:txBody>
          <a:bodyPr wrap="square">
            <a:spAutoFit/>
          </a:bodyPr>
          <a:lstStyle/>
          <a:p>
            <a:pPr marL="285750" marR="0" lvl="0" indent="-285750" algn="just" defTabSz="914378" rtl="0" eaLnBrk="1" fontAlgn="auto" latinLnBrk="0" hangingPunct="1">
              <a:lnSpc>
                <a:spcPct val="100000"/>
              </a:lnSpc>
              <a:spcBef>
                <a:spcPts val="0"/>
              </a:spcBef>
              <a:spcAft>
                <a:spcPts val="0"/>
              </a:spcAft>
              <a:buClr>
                <a:srgbClr val="E37224"/>
              </a:buClr>
              <a:buSzTx/>
              <a:buFont typeface="Wingdings" panose="05000000000000000000" pitchFamily="2" charset="2"/>
              <a:buChar char="ð"/>
              <a:tabLst/>
              <a:defRPr/>
            </a:pPr>
            <a:endParaRPr kumimoji="0" lang="fr-FR" sz="1200" b="0" i="0" u="none" strike="noStrike" kern="1200" cap="none" spc="0" normalizeH="0" baseline="0" noProof="0" dirty="0">
              <a:ln>
                <a:noFill/>
              </a:ln>
              <a:solidFill>
                <a:prstClr val="black"/>
              </a:solidFill>
              <a:effectLst/>
              <a:highlight>
                <a:srgbClr val="FFFF00"/>
              </a:highlight>
              <a:uLnTx/>
              <a:uFillTx/>
              <a:latin typeface="DINPro" panose="020B0504020101020102" pitchFamily="34" charset="0"/>
              <a:ea typeface="+mn-ea"/>
              <a:cs typeface="+mn-cs"/>
            </a:endParaRPr>
          </a:p>
          <a:p>
            <a:pPr marL="285750" marR="0" lvl="0" indent="-285750" algn="just" defTabSz="914378" rtl="0" eaLnBrk="1" fontAlgn="auto" latinLnBrk="0" hangingPunct="1">
              <a:lnSpc>
                <a:spcPct val="100000"/>
              </a:lnSpc>
              <a:spcBef>
                <a:spcPts val="0"/>
              </a:spcBef>
              <a:spcAft>
                <a:spcPts val="0"/>
              </a:spcAft>
              <a:buClr>
                <a:srgbClr val="E37224"/>
              </a:buClr>
              <a:buSzTx/>
              <a:buFont typeface="Wingdings" panose="05000000000000000000" pitchFamily="2" charset="2"/>
              <a:buChar char="ð"/>
              <a:tabLst/>
              <a:defRPr/>
            </a:pPr>
            <a:r>
              <a:rPr kumimoji="0" lang="fr-FR" sz="1200" b="0" i="0" u="none" strike="noStrike" kern="1200" cap="none" spc="0" normalizeH="0" baseline="0" noProof="0" dirty="0">
                <a:ln>
                  <a:noFill/>
                </a:ln>
                <a:solidFill>
                  <a:prstClr val="black"/>
                </a:solidFill>
                <a:effectLst/>
                <a:uLnTx/>
                <a:uFillTx/>
                <a:latin typeface="DINPro" panose="020B0504020101020102" pitchFamily="34" charset="0"/>
                <a:ea typeface="+mn-ea"/>
                <a:cs typeface="+mn-cs"/>
              </a:rPr>
              <a:t>Réponse aux 90 demandes de certification OBCAQT- Qualiopi en 2022  </a:t>
            </a:r>
          </a:p>
          <a:p>
            <a:pPr marL="285750" marR="0" lvl="0" indent="-285750" algn="just" defTabSz="914378" rtl="0" eaLnBrk="1" fontAlgn="auto" latinLnBrk="0" hangingPunct="1">
              <a:lnSpc>
                <a:spcPct val="100000"/>
              </a:lnSpc>
              <a:spcBef>
                <a:spcPts val="0"/>
              </a:spcBef>
              <a:spcAft>
                <a:spcPts val="0"/>
              </a:spcAft>
              <a:buClr>
                <a:srgbClr val="E37224"/>
              </a:buClr>
              <a:buSzTx/>
              <a:buFont typeface="Wingdings" panose="05000000000000000000" pitchFamily="2" charset="2"/>
              <a:buChar char="ð"/>
              <a:tabLst/>
              <a:defRPr/>
            </a:pPr>
            <a:endParaRPr kumimoji="0" lang="fr-FR" sz="1200" b="0" i="0" u="none" strike="noStrike" kern="1200" cap="none" spc="0" normalizeH="0" baseline="0" noProof="0" dirty="0">
              <a:ln>
                <a:noFill/>
              </a:ln>
              <a:solidFill>
                <a:prstClr val="black"/>
              </a:solidFill>
              <a:effectLst/>
              <a:uLnTx/>
              <a:uFillTx/>
              <a:latin typeface="DINPro" panose="020B0504020101020102" pitchFamily="34" charset="0"/>
              <a:ea typeface="+mn-ea"/>
              <a:cs typeface="+mn-cs"/>
            </a:endParaRPr>
          </a:p>
        </p:txBody>
      </p:sp>
      <p:sp>
        <p:nvSpPr>
          <p:cNvPr id="12" name="Rectangle 11">
            <a:extLst>
              <a:ext uri="{FF2B5EF4-FFF2-40B4-BE49-F238E27FC236}">
                <a16:creationId xmlns:a16="http://schemas.microsoft.com/office/drawing/2014/main" id="{46E18F80-9BA1-C74E-9899-0B5ADDFAED35}"/>
              </a:ext>
            </a:extLst>
          </p:cNvPr>
          <p:cNvSpPr/>
          <p:nvPr/>
        </p:nvSpPr>
        <p:spPr>
          <a:xfrm>
            <a:off x="358143" y="3173922"/>
            <a:ext cx="3555094" cy="436226"/>
          </a:xfrm>
          <a:prstGeom prst="rect">
            <a:avLst/>
          </a:prstGeom>
          <a:solidFill>
            <a:srgbClr val="A71D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378"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DINPro" panose="020B0504020101020102" pitchFamily="34" charset="0"/>
                <a:ea typeface="+mn-ea"/>
                <a:cs typeface="+mn-cs"/>
              </a:rPr>
              <a:t>Réseau hors CIBC </a:t>
            </a:r>
          </a:p>
        </p:txBody>
      </p:sp>
      <p:cxnSp>
        <p:nvCxnSpPr>
          <p:cNvPr id="13" name="Connecteur droit 12">
            <a:extLst>
              <a:ext uri="{FF2B5EF4-FFF2-40B4-BE49-F238E27FC236}">
                <a16:creationId xmlns:a16="http://schemas.microsoft.com/office/drawing/2014/main" id="{321232A0-EBD3-7722-B41A-534A2B92CB63}"/>
              </a:ext>
            </a:extLst>
          </p:cNvPr>
          <p:cNvCxnSpPr>
            <a:cxnSpLocks/>
          </p:cNvCxnSpPr>
          <p:nvPr/>
        </p:nvCxnSpPr>
        <p:spPr>
          <a:xfrm>
            <a:off x="137681" y="1131590"/>
            <a:ext cx="0" cy="2952328"/>
          </a:xfrm>
          <a:prstGeom prst="line">
            <a:avLst/>
          </a:prstGeom>
          <a:ln w="12700">
            <a:solidFill>
              <a:srgbClr val="A71D17"/>
            </a:solidFill>
          </a:ln>
        </p:spPr>
        <p:style>
          <a:lnRef idx="1">
            <a:schemeClr val="accent1"/>
          </a:lnRef>
          <a:fillRef idx="0">
            <a:schemeClr val="accent1"/>
          </a:fillRef>
          <a:effectRef idx="0">
            <a:schemeClr val="accent1"/>
          </a:effectRef>
          <a:fontRef idx="minor">
            <a:schemeClr val="tx1"/>
          </a:fontRef>
        </p:style>
      </p:cxnSp>
      <p:sp>
        <p:nvSpPr>
          <p:cNvPr id="17" name="Ellipse 16">
            <a:extLst>
              <a:ext uri="{FF2B5EF4-FFF2-40B4-BE49-F238E27FC236}">
                <a16:creationId xmlns:a16="http://schemas.microsoft.com/office/drawing/2014/main" id="{D4EC0BBC-D8E0-504C-0DAC-938BDB547308}"/>
              </a:ext>
            </a:extLst>
          </p:cNvPr>
          <p:cNvSpPr/>
          <p:nvPr/>
        </p:nvSpPr>
        <p:spPr>
          <a:xfrm>
            <a:off x="47924" y="3981905"/>
            <a:ext cx="203589" cy="174013"/>
          </a:xfrm>
          <a:prstGeom prst="ellipse">
            <a:avLst/>
          </a:prstGeom>
          <a:solidFill>
            <a:srgbClr val="A71D17"/>
          </a:solidFill>
          <a:ln>
            <a:solidFill>
              <a:srgbClr val="A71D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pic>
        <p:nvPicPr>
          <p:cNvPr id="14" name="Image 13">
            <a:extLst>
              <a:ext uri="{FF2B5EF4-FFF2-40B4-BE49-F238E27FC236}">
                <a16:creationId xmlns:a16="http://schemas.microsoft.com/office/drawing/2014/main" id="{0798A6E7-51DC-BB31-9C48-349C634B93BA}"/>
              </a:ext>
            </a:extLst>
          </p:cNvPr>
          <p:cNvPicPr>
            <a:picLocks noChangeAspect="1"/>
          </p:cNvPicPr>
          <p:nvPr/>
        </p:nvPicPr>
        <p:blipFill>
          <a:blip r:embed="rId3"/>
          <a:stretch>
            <a:fillRect/>
          </a:stretch>
        </p:blipFill>
        <p:spPr>
          <a:xfrm>
            <a:off x="5805707" y="1955641"/>
            <a:ext cx="3068469" cy="172666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514242764"/>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 37">
            <a:extLst>
              <a:ext uri="{FF2B5EF4-FFF2-40B4-BE49-F238E27FC236}">
                <a16:creationId xmlns:a16="http://schemas.microsoft.com/office/drawing/2014/main" id="{C0F2C617-753E-75D7-CD37-0E60350FA60E}"/>
              </a:ext>
            </a:extLst>
          </p:cNvPr>
          <p:cNvSpPr/>
          <p:nvPr/>
        </p:nvSpPr>
        <p:spPr>
          <a:xfrm rot="19938445">
            <a:off x="8217873" y="55113"/>
            <a:ext cx="670966" cy="670966"/>
          </a:xfrm>
          <a:prstGeom prst="ellipse">
            <a:avLst/>
          </a:prstGeom>
          <a:solidFill>
            <a:srgbClr val="EAC64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marL="0" marR="0" lvl="0" indent="0" algn="ctr" defTabSz="914378"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Kelson Sans" panose="02000500000000000000" pitchFamily="50" charset="0"/>
              <a:ea typeface="+mn-ea"/>
              <a:cs typeface="+mn-cs"/>
            </a:endParaRPr>
          </a:p>
        </p:txBody>
      </p:sp>
      <p:sp>
        <p:nvSpPr>
          <p:cNvPr id="4" name="Forme libre : forme 3">
            <a:extLst>
              <a:ext uri="{FF2B5EF4-FFF2-40B4-BE49-F238E27FC236}">
                <a16:creationId xmlns:a16="http://schemas.microsoft.com/office/drawing/2014/main" id="{DC96126B-435A-49D2-9902-C92F738F3CC6}"/>
              </a:ext>
            </a:extLst>
          </p:cNvPr>
          <p:cNvSpPr/>
          <p:nvPr/>
        </p:nvSpPr>
        <p:spPr>
          <a:xfrm>
            <a:off x="0" y="4371950"/>
            <a:ext cx="9144000" cy="771551"/>
          </a:xfrm>
          <a:custGeom>
            <a:avLst/>
            <a:gdLst>
              <a:gd name="connsiteX0" fmla="*/ 0 w 9144000"/>
              <a:gd name="connsiteY0" fmla="*/ 0 h 1200616"/>
              <a:gd name="connsiteX1" fmla="*/ 255357 w 9144000"/>
              <a:gd name="connsiteY1" fmla="*/ 82904 h 1200616"/>
              <a:gd name="connsiteX2" fmla="*/ 4572001 w 9144000"/>
              <a:gd name="connsiteY2" fmla="*/ 735519 h 1200616"/>
              <a:gd name="connsiteX3" fmla="*/ 8888645 w 9144000"/>
              <a:gd name="connsiteY3" fmla="*/ 82904 h 1200616"/>
              <a:gd name="connsiteX4" fmla="*/ 9144000 w 9144000"/>
              <a:gd name="connsiteY4" fmla="*/ 0 h 1200616"/>
              <a:gd name="connsiteX5" fmla="*/ 9144000 w 9144000"/>
              <a:gd name="connsiteY5" fmla="*/ 1200616 h 1200616"/>
              <a:gd name="connsiteX6" fmla="*/ 0 w 9144000"/>
              <a:gd name="connsiteY6" fmla="*/ 1200616 h 1200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200616">
                <a:moveTo>
                  <a:pt x="0" y="0"/>
                </a:moveTo>
                <a:lnTo>
                  <a:pt x="255357" y="82904"/>
                </a:lnTo>
                <a:cubicBezTo>
                  <a:pt x="1618984" y="507036"/>
                  <a:pt x="3068810" y="735519"/>
                  <a:pt x="4572001" y="735519"/>
                </a:cubicBezTo>
                <a:cubicBezTo>
                  <a:pt x="6075193" y="735519"/>
                  <a:pt x="7525019" y="507036"/>
                  <a:pt x="8888645" y="82904"/>
                </a:cubicBezTo>
                <a:lnTo>
                  <a:pt x="9144000" y="0"/>
                </a:lnTo>
                <a:lnTo>
                  <a:pt x="9144000" y="1200616"/>
                </a:lnTo>
                <a:lnTo>
                  <a:pt x="0" y="1200616"/>
                </a:lnTo>
                <a:close/>
              </a:path>
            </a:pathLst>
          </a:custGeom>
          <a:solidFill>
            <a:srgbClr val="CCC4BE">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Ellipse 6">
            <a:extLst>
              <a:ext uri="{FF2B5EF4-FFF2-40B4-BE49-F238E27FC236}">
                <a16:creationId xmlns:a16="http://schemas.microsoft.com/office/drawing/2014/main" id="{043F00B5-EDB2-0976-30B4-E113F5EB5DCB}"/>
              </a:ext>
            </a:extLst>
          </p:cNvPr>
          <p:cNvSpPr/>
          <p:nvPr/>
        </p:nvSpPr>
        <p:spPr>
          <a:xfrm>
            <a:off x="179512" y="-295882"/>
            <a:ext cx="995424" cy="995424"/>
          </a:xfrm>
          <a:prstGeom prst="ellipse">
            <a:avLst/>
          </a:prstGeom>
          <a:solidFill>
            <a:srgbClr val="A71D17"/>
          </a:solidFill>
          <a:ln>
            <a:noFill/>
          </a:ln>
        </p:spPr>
        <p:style>
          <a:lnRef idx="2">
            <a:schemeClr val="accent1">
              <a:shade val="50000"/>
            </a:schemeClr>
          </a:lnRef>
          <a:fillRef idx="1">
            <a:schemeClr val="accent1"/>
          </a:fillRef>
          <a:effectRef idx="0">
            <a:schemeClr val="accent1"/>
          </a:effectRef>
          <a:fontRef idx="minor">
            <a:schemeClr val="lt1"/>
          </a:fontRef>
        </p:style>
        <p:txBody>
          <a:bodyPr tIns="360000" rtlCol="0" anchor="ctr"/>
          <a:lstStyle/>
          <a:p>
            <a:pPr marL="0" marR="0" lvl="0" indent="0" algn="ctr" defTabSz="914378"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prstClr val="white"/>
                </a:solidFill>
                <a:effectLst/>
                <a:uLnTx/>
                <a:uFillTx/>
                <a:latin typeface="DINPro-Regular" panose="02000503030000020004" pitchFamily="2" charset="0"/>
                <a:ea typeface="+mn-ea"/>
                <a:cs typeface="+mn-cs"/>
              </a:rPr>
              <a:t>6.</a:t>
            </a:r>
            <a:endParaRPr kumimoji="0" lang="fr-FR" sz="3600" b="1" i="0" u="none" strike="noStrike" kern="1200" cap="none" spc="0" normalizeH="0" baseline="0" noProof="0" dirty="0">
              <a:ln>
                <a:noFill/>
              </a:ln>
              <a:solidFill>
                <a:prstClr val="white"/>
              </a:solidFill>
              <a:effectLst/>
              <a:uLnTx/>
              <a:uFillTx/>
              <a:latin typeface="DINPro-Regular" panose="02000503030000020004" pitchFamily="2" charset="0"/>
              <a:ea typeface="+mn-ea"/>
              <a:cs typeface="+mn-cs"/>
            </a:endParaRPr>
          </a:p>
        </p:txBody>
      </p:sp>
      <p:sp>
        <p:nvSpPr>
          <p:cNvPr id="8" name="Oval 37">
            <a:extLst>
              <a:ext uri="{FF2B5EF4-FFF2-40B4-BE49-F238E27FC236}">
                <a16:creationId xmlns:a16="http://schemas.microsoft.com/office/drawing/2014/main" id="{EFCF3F84-719C-5B4C-B7DE-F0F01287056B}"/>
              </a:ext>
            </a:extLst>
          </p:cNvPr>
          <p:cNvSpPr/>
          <p:nvPr/>
        </p:nvSpPr>
        <p:spPr>
          <a:xfrm rot="19938445">
            <a:off x="8404437" y="-306586"/>
            <a:ext cx="1012500" cy="1012500"/>
          </a:xfrm>
          <a:prstGeom prst="ellipse">
            <a:avLst/>
          </a:prstGeom>
          <a:solidFill>
            <a:srgbClr val="76974A"/>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marL="0" marR="0" lvl="0" indent="0" algn="ctr" defTabSz="914378"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Kelson Sans" panose="02000500000000000000" pitchFamily="50" charset="0"/>
              <a:ea typeface="+mn-ea"/>
              <a:cs typeface="+mn-cs"/>
            </a:endParaRPr>
          </a:p>
        </p:txBody>
      </p:sp>
      <p:pic>
        <p:nvPicPr>
          <p:cNvPr id="10" name="Image 9">
            <a:extLst>
              <a:ext uri="{FF2B5EF4-FFF2-40B4-BE49-F238E27FC236}">
                <a16:creationId xmlns:a16="http://schemas.microsoft.com/office/drawing/2014/main" id="{3557B525-B5C3-4C2E-A4D0-A53426DBAF0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304402" y="4371950"/>
            <a:ext cx="1884703" cy="897209"/>
          </a:xfrm>
          <a:prstGeom prst="rect">
            <a:avLst/>
          </a:prstGeom>
        </p:spPr>
      </p:pic>
      <p:sp>
        <p:nvSpPr>
          <p:cNvPr id="3" name="ZoneTexte 2">
            <a:extLst>
              <a:ext uri="{FF2B5EF4-FFF2-40B4-BE49-F238E27FC236}">
                <a16:creationId xmlns:a16="http://schemas.microsoft.com/office/drawing/2014/main" id="{164EB853-E433-E267-1E2A-627CD8026D2F}"/>
              </a:ext>
            </a:extLst>
          </p:cNvPr>
          <p:cNvSpPr txBox="1"/>
          <p:nvPr/>
        </p:nvSpPr>
        <p:spPr>
          <a:xfrm>
            <a:off x="4102919" y="860535"/>
            <a:ext cx="4824536" cy="2354491"/>
          </a:xfrm>
          <a:prstGeom prst="rect">
            <a:avLst/>
          </a:prstGeom>
          <a:noFill/>
        </p:spPr>
        <p:txBody>
          <a:bodyPr wrap="square" rtlCol="0">
            <a:spAutoFit/>
          </a:bodyPr>
          <a:lstStyle/>
          <a:p>
            <a:pPr marL="0" marR="0" lvl="0" indent="0" algn="just" defTabSz="914378"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srgbClr val="E37224"/>
                </a:solidFill>
                <a:effectLst/>
                <a:uLnTx/>
                <a:uFillTx/>
                <a:latin typeface="DINPro" panose="020B0504020101020102" pitchFamily="34" charset="0"/>
                <a:ea typeface="+mn-ea"/>
                <a:cs typeface="+mn-cs"/>
              </a:rPr>
              <a:t>Création d’un groupe de travail technique </a:t>
            </a:r>
            <a:r>
              <a:rPr kumimoji="0" lang="fr-FR" sz="1400" b="0" i="0" u="none" strike="noStrike" kern="1200" cap="none" spc="0" normalizeH="0" baseline="0" noProof="0" dirty="0">
                <a:ln>
                  <a:noFill/>
                </a:ln>
                <a:solidFill>
                  <a:prstClr val="black"/>
                </a:solidFill>
                <a:effectLst/>
                <a:uLnTx/>
                <a:uFillTx/>
                <a:latin typeface="DINPro" panose="020B0504020101020102" pitchFamily="34" charset="0"/>
                <a:ea typeface="+mn-ea"/>
                <a:cs typeface="+mn-cs"/>
              </a:rPr>
              <a:t>pour actualisation du référentiel qualité OBCAQT :</a:t>
            </a:r>
            <a:r>
              <a:rPr kumimoji="0" lang="fr-FR" sz="1400" b="1" i="0" u="none" strike="noStrike" kern="1200" cap="none" spc="0" normalizeH="0" baseline="0" noProof="0" dirty="0">
                <a:ln>
                  <a:noFill/>
                </a:ln>
                <a:solidFill>
                  <a:srgbClr val="A71D17"/>
                </a:solidFill>
                <a:effectLst/>
                <a:uLnTx/>
                <a:uFillTx/>
                <a:latin typeface="DINPro" panose="020B0504020101020102" pitchFamily="34" charset="0"/>
                <a:ea typeface="+mn-ea"/>
                <a:cs typeface="+mn-cs"/>
              </a:rPr>
              <a:t> 3  réunions organisées </a:t>
            </a:r>
            <a:endParaRPr lang="fr-FR" sz="1400" b="1" dirty="0">
              <a:solidFill>
                <a:srgbClr val="A71D17"/>
              </a:solidFill>
              <a:latin typeface="DINPro" panose="020B0504020101020102" pitchFamily="34" charset="0"/>
            </a:endParaRPr>
          </a:p>
          <a:p>
            <a:pPr marL="285750" marR="0" lvl="0" indent="-285750" algn="just" defTabSz="914378" rtl="0" eaLnBrk="1" fontAlgn="auto" latinLnBrk="0" hangingPunct="1">
              <a:lnSpc>
                <a:spcPct val="100000"/>
              </a:lnSpc>
              <a:spcBef>
                <a:spcPts val="0"/>
              </a:spcBef>
              <a:spcAft>
                <a:spcPts val="0"/>
              </a:spcAft>
              <a:buClr>
                <a:srgbClr val="E37224"/>
              </a:buClr>
              <a:buSzTx/>
              <a:buFont typeface="Wingdings" panose="05000000000000000000" pitchFamily="2" charset="2"/>
              <a:buChar char="ð"/>
              <a:tabLst/>
              <a:defRPr/>
            </a:pPr>
            <a:endParaRPr kumimoji="0" lang="fr-FR" sz="700" b="0" i="0" u="none" strike="noStrike" kern="1200" cap="none" spc="0" normalizeH="0" baseline="0" noProof="0" dirty="0">
              <a:ln>
                <a:noFill/>
              </a:ln>
              <a:solidFill>
                <a:prstClr val="black"/>
              </a:solidFill>
              <a:effectLst/>
              <a:uLnTx/>
              <a:uFillTx/>
              <a:latin typeface="DINPro" panose="020B0504020101020102" pitchFamily="34" charset="0"/>
              <a:ea typeface="+mn-ea"/>
              <a:cs typeface="+mn-cs"/>
            </a:endParaRPr>
          </a:p>
          <a:p>
            <a:pPr marL="285750" marR="0" lvl="0" indent="-285750" algn="just" defTabSz="914378" rtl="0" eaLnBrk="1" fontAlgn="auto" latinLnBrk="0" hangingPunct="1">
              <a:lnSpc>
                <a:spcPct val="100000"/>
              </a:lnSpc>
              <a:spcBef>
                <a:spcPts val="0"/>
              </a:spcBef>
              <a:spcAft>
                <a:spcPts val="0"/>
              </a:spcAft>
              <a:buClr>
                <a:srgbClr val="E37224"/>
              </a:buClr>
              <a:buSzTx/>
              <a:buFont typeface="Wingdings" panose="05000000000000000000" pitchFamily="2" charset="2"/>
              <a:buChar char="ð"/>
              <a:tabLst/>
              <a:defRPr/>
            </a:pPr>
            <a:r>
              <a:rPr lang="fr-FR" sz="1400" dirty="0">
                <a:solidFill>
                  <a:prstClr val="black"/>
                </a:solidFill>
                <a:latin typeface="DINPro" panose="020B0504020101020102" pitchFamily="34" charset="0"/>
              </a:rPr>
              <a:t>Renforcer les correspondances entre </a:t>
            </a:r>
            <a:r>
              <a:rPr lang="fr-FR" sz="1400" dirty="0" err="1">
                <a:solidFill>
                  <a:prstClr val="black"/>
                </a:solidFill>
                <a:latin typeface="DINPro" panose="020B0504020101020102" pitchFamily="34" charset="0"/>
              </a:rPr>
              <a:t>Qualiopi</a:t>
            </a:r>
            <a:r>
              <a:rPr lang="fr-FR" sz="1400" dirty="0">
                <a:solidFill>
                  <a:prstClr val="black"/>
                </a:solidFill>
                <a:latin typeface="DINPro" panose="020B0504020101020102" pitchFamily="34" charset="0"/>
              </a:rPr>
              <a:t> et OBCAQT, entre les critères relatifs au BC et à la VAE</a:t>
            </a:r>
          </a:p>
          <a:p>
            <a:pPr marL="285750" marR="0" lvl="0" indent="-285750" algn="just" defTabSz="914378" rtl="0" eaLnBrk="1" fontAlgn="auto" latinLnBrk="0" hangingPunct="1">
              <a:lnSpc>
                <a:spcPct val="100000"/>
              </a:lnSpc>
              <a:spcBef>
                <a:spcPts val="0"/>
              </a:spcBef>
              <a:spcAft>
                <a:spcPts val="0"/>
              </a:spcAft>
              <a:buClr>
                <a:srgbClr val="E37224"/>
              </a:buClr>
              <a:buSzTx/>
              <a:buFont typeface="Wingdings" panose="05000000000000000000" pitchFamily="2" charset="2"/>
              <a:buChar char="ð"/>
              <a:tabLst/>
              <a:defRPr/>
            </a:pPr>
            <a:r>
              <a:rPr kumimoji="0" lang="fr-FR" sz="1400" b="0" i="0" u="none" strike="noStrike" kern="1200" cap="none" spc="0" normalizeH="0" baseline="0" noProof="0" dirty="0">
                <a:ln>
                  <a:noFill/>
                </a:ln>
                <a:solidFill>
                  <a:prstClr val="black"/>
                </a:solidFill>
                <a:effectLst/>
                <a:uLnTx/>
                <a:uFillTx/>
                <a:latin typeface="DINPro" panose="020B0504020101020102" pitchFamily="34" charset="0"/>
                <a:ea typeface="+mn-ea"/>
                <a:cs typeface="+mn-cs"/>
              </a:rPr>
              <a:t>Supprimer les redondances entre indicateurs et critères</a:t>
            </a:r>
          </a:p>
          <a:p>
            <a:pPr marL="285750" marR="0" lvl="0" indent="-285750" algn="just" defTabSz="914378" rtl="0" eaLnBrk="1" fontAlgn="auto" latinLnBrk="0" hangingPunct="1">
              <a:lnSpc>
                <a:spcPct val="100000"/>
              </a:lnSpc>
              <a:spcBef>
                <a:spcPts val="0"/>
              </a:spcBef>
              <a:spcAft>
                <a:spcPts val="0"/>
              </a:spcAft>
              <a:buClr>
                <a:srgbClr val="E37224"/>
              </a:buClr>
              <a:buSzTx/>
              <a:buFont typeface="Wingdings" panose="05000000000000000000" pitchFamily="2" charset="2"/>
              <a:buChar char="ð"/>
              <a:tabLst/>
              <a:defRPr/>
            </a:pPr>
            <a:r>
              <a:rPr lang="fr-FR" sz="1400" dirty="0">
                <a:solidFill>
                  <a:prstClr val="black"/>
                </a:solidFill>
                <a:latin typeface="DINPro" panose="020B0504020101020102" pitchFamily="34" charset="0"/>
              </a:rPr>
              <a:t>Compléter les indicateurs existants ou créer de nouveaux indicateurs afin de faire correspondre le référentiel à l’activité du réseau</a:t>
            </a:r>
            <a:endParaRPr kumimoji="0" lang="fr-FR"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1" name="ZoneTexte 10">
            <a:extLst>
              <a:ext uri="{FF2B5EF4-FFF2-40B4-BE49-F238E27FC236}">
                <a16:creationId xmlns:a16="http://schemas.microsoft.com/office/drawing/2014/main" id="{2474EA47-B9EC-C048-002F-19CAF3AAB831}"/>
              </a:ext>
            </a:extLst>
          </p:cNvPr>
          <p:cNvSpPr txBox="1"/>
          <p:nvPr/>
        </p:nvSpPr>
        <p:spPr>
          <a:xfrm>
            <a:off x="25038" y="3434286"/>
            <a:ext cx="9126737" cy="1323439"/>
          </a:xfrm>
          <a:prstGeom prst="rect">
            <a:avLst/>
          </a:prstGeom>
          <a:noFill/>
        </p:spPr>
        <p:txBody>
          <a:bodyPr wrap="square" rtlCol="0">
            <a:spAutoFit/>
          </a:bodyPr>
          <a:lstStyle/>
          <a:p>
            <a:pPr marL="0" marR="0" lvl="0" indent="0" algn="just" defTabSz="914378"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srgbClr val="E37224"/>
                </a:solidFill>
                <a:effectLst/>
                <a:uLnTx/>
                <a:uFillTx/>
                <a:latin typeface="DINPro" panose="020B0504020101020102" pitchFamily="34" charset="0"/>
                <a:ea typeface="+mn-ea"/>
                <a:cs typeface="+mn-cs"/>
              </a:rPr>
              <a:t>Rédaction du nouveau référentiel OBCAQT 2023 : </a:t>
            </a:r>
            <a:r>
              <a:rPr kumimoji="0" lang="fr-FR" sz="1400" i="0" u="none" strike="noStrike" kern="1200" cap="none" spc="0" normalizeH="0" baseline="0" noProof="0" dirty="0">
                <a:ln>
                  <a:noFill/>
                </a:ln>
                <a:effectLst/>
                <a:uLnTx/>
                <a:uFillTx/>
                <a:latin typeface="DINPro" panose="020B0504020101020102" pitchFamily="34" charset="0"/>
                <a:ea typeface="+mn-ea"/>
                <a:cs typeface="+mn-cs"/>
              </a:rPr>
              <a:t>référentiel validé par le CNL du 28 septembre 2022</a:t>
            </a:r>
          </a:p>
          <a:p>
            <a:pPr marL="0" marR="0" lvl="0" indent="0" algn="just" defTabSz="914378" rtl="0" eaLnBrk="1" fontAlgn="auto" latinLnBrk="0" hangingPunct="1">
              <a:lnSpc>
                <a:spcPct val="100000"/>
              </a:lnSpc>
              <a:spcBef>
                <a:spcPts val="0"/>
              </a:spcBef>
              <a:spcAft>
                <a:spcPts val="0"/>
              </a:spcAft>
              <a:buClrTx/>
              <a:buSzTx/>
              <a:buFontTx/>
              <a:buNone/>
              <a:tabLst/>
              <a:defRPr/>
            </a:pPr>
            <a:endParaRPr kumimoji="0" lang="fr-FR" sz="600" i="0" u="none" strike="noStrike" kern="1200" cap="none" spc="0" normalizeH="0" baseline="0" noProof="0" dirty="0">
              <a:ln>
                <a:noFill/>
              </a:ln>
              <a:effectLst/>
              <a:uLnTx/>
              <a:uFillTx/>
              <a:latin typeface="DINPro" panose="020B0504020101020102" pitchFamily="34" charset="0"/>
              <a:ea typeface="+mn-ea"/>
              <a:cs typeface="+mn-cs"/>
            </a:endParaRPr>
          </a:p>
          <a:p>
            <a:pPr marL="0" marR="0" lvl="0" indent="0" algn="just" defTabSz="914378"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srgbClr val="E37224"/>
                </a:solidFill>
                <a:effectLst/>
                <a:uLnTx/>
                <a:uFillTx/>
                <a:latin typeface="DINPro" panose="020B0504020101020102" pitchFamily="34" charset="0"/>
                <a:ea typeface="+mn-ea"/>
                <a:cs typeface="+mn-cs"/>
              </a:rPr>
              <a:t>Mise à jour </a:t>
            </a:r>
            <a:r>
              <a:rPr kumimoji="0" lang="fr-FR" sz="1400" b="0" i="0" u="none" strike="noStrike" kern="1200" cap="none" spc="0" normalizeH="0" baseline="0" noProof="0" dirty="0">
                <a:ln>
                  <a:noFill/>
                </a:ln>
                <a:solidFill>
                  <a:prstClr val="black"/>
                </a:solidFill>
                <a:effectLst/>
                <a:uLnTx/>
                <a:uFillTx/>
                <a:latin typeface="DINPro" panose="020B0504020101020102" pitchFamily="34" charset="0"/>
                <a:ea typeface="+mn-ea"/>
                <a:cs typeface="+mn-cs"/>
              </a:rPr>
              <a:t>des documents communiqués au réseau suite à l’actualisation du référentiel (guide d’autoévaluation, convention d’audit) et de l’organisation des audits de surveillance (plan d’audit, rapport de cotation, rapport d’audit)  </a:t>
            </a:r>
          </a:p>
          <a:p>
            <a:pPr marL="0" marR="0" lvl="0" indent="0" algn="just" defTabSz="914378"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 name="Rectangle 1">
            <a:extLst>
              <a:ext uri="{FF2B5EF4-FFF2-40B4-BE49-F238E27FC236}">
                <a16:creationId xmlns:a16="http://schemas.microsoft.com/office/drawing/2014/main" id="{144D552B-E4BC-58D5-DABC-3DD46CFE6721}"/>
              </a:ext>
            </a:extLst>
          </p:cNvPr>
          <p:cNvSpPr/>
          <p:nvPr/>
        </p:nvSpPr>
        <p:spPr>
          <a:xfrm>
            <a:off x="1282574" y="104256"/>
            <a:ext cx="6817818" cy="5232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marL="0" marR="0" lvl="0" indent="0" algn="l" defTabSz="914378"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A71D17"/>
                </a:solidFill>
                <a:effectLst/>
                <a:uLnTx/>
                <a:uFillTx/>
                <a:latin typeface="DINPro-Medium" panose="02000503030000020004" pitchFamily="2" charset="0"/>
                <a:ea typeface="Lato" panose="020F0502020204030203" pitchFamily="34" charset="0"/>
                <a:cs typeface="Lato" panose="020F0502020204030203" pitchFamily="34" charset="0"/>
              </a:rPr>
              <a:t>Démarche qualité </a:t>
            </a:r>
          </a:p>
        </p:txBody>
      </p:sp>
      <p:graphicFrame>
        <p:nvGraphicFramePr>
          <p:cNvPr id="12" name="Tableau 12">
            <a:extLst>
              <a:ext uri="{FF2B5EF4-FFF2-40B4-BE49-F238E27FC236}">
                <a16:creationId xmlns:a16="http://schemas.microsoft.com/office/drawing/2014/main" id="{BEC81111-EF89-D78F-B910-28FCE4BA5D23}"/>
              </a:ext>
            </a:extLst>
          </p:cNvPr>
          <p:cNvGraphicFramePr>
            <a:graphicFrameLocks noGrp="1"/>
          </p:cNvGraphicFramePr>
          <p:nvPr>
            <p:extLst>
              <p:ext uri="{D42A27DB-BD31-4B8C-83A1-F6EECF244321}">
                <p14:modId xmlns:p14="http://schemas.microsoft.com/office/powerpoint/2010/main" val="3757822001"/>
              </p:ext>
            </p:extLst>
          </p:nvPr>
        </p:nvGraphicFramePr>
        <p:xfrm>
          <a:off x="179512" y="956868"/>
          <a:ext cx="3684242" cy="2248024"/>
        </p:xfrm>
        <a:graphic>
          <a:graphicData uri="http://schemas.openxmlformats.org/drawingml/2006/table">
            <a:tbl>
              <a:tblPr firstRow="1" bandRow="1">
                <a:tableStyleId>{5C22544A-7EE6-4342-B048-85BDC9FD1C3A}</a:tableStyleId>
              </a:tblPr>
              <a:tblGrid>
                <a:gridCol w="1842121">
                  <a:extLst>
                    <a:ext uri="{9D8B030D-6E8A-4147-A177-3AD203B41FA5}">
                      <a16:colId xmlns:a16="http://schemas.microsoft.com/office/drawing/2014/main" val="488805567"/>
                    </a:ext>
                  </a:extLst>
                </a:gridCol>
                <a:gridCol w="1842121">
                  <a:extLst>
                    <a:ext uri="{9D8B030D-6E8A-4147-A177-3AD203B41FA5}">
                      <a16:colId xmlns:a16="http://schemas.microsoft.com/office/drawing/2014/main" val="697815611"/>
                    </a:ext>
                  </a:extLst>
                </a:gridCol>
              </a:tblGrid>
              <a:tr h="281003">
                <a:tc>
                  <a:txBody>
                    <a:bodyPr/>
                    <a:lstStyle/>
                    <a:p>
                      <a:pPr algn="ctr"/>
                      <a:r>
                        <a:rPr lang="fr-FR" sz="1100" dirty="0">
                          <a:latin typeface="DINPro" panose="020B0504020101020102" pitchFamily="34" charset="0"/>
                        </a:rPr>
                        <a:t>4 CIBC </a:t>
                      </a:r>
                    </a:p>
                  </a:txBody>
                  <a:tcPr anchor="ctr">
                    <a:lnL w="12700" cap="flat" cmpd="sng" algn="ctr">
                      <a:solidFill>
                        <a:srgbClr val="CCC4BE"/>
                      </a:solidFill>
                      <a:prstDash val="solid"/>
                      <a:round/>
                      <a:headEnd type="none" w="med" len="med"/>
                      <a:tailEnd type="none" w="med" len="med"/>
                    </a:lnL>
                    <a:lnR w="12700" cap="flat" cmpd="sng" algn="ctr">
                      <a:solidFill>
                        <a:srgbClr val="CCC4BE"/>
                      </a:solidFill>
                      <a:prstDash val="solid"/>
                      <a:round/>
                      <a:headEnd type="none" w="med" len="med"/>
                      <a:tailEnd type="none" w="med" len="med"/>
                    </a:lnR>
                    <a:lnT w="12700" cap="flat" cmpd="sng" algn="ctr">
                      <a:solidFill>
                        <a:srgbClr val="CCC4BE"/>
                      </a:solidFill>
                      <a:prstDash val="solid"/>
                      <a:round/>
                      <a:headEnd type="none" w="med" len="med"/>
                      <a:tailEnd type="none" w="med" len="med"/>
                    </a:lnT>
                    <a:lnB w="12700" cap="flat" cmpd="sng" algn="ctr">
                      <a:solidFill>
                        <a:srgbClr val="CCC4BE"/>
                      </a:solidFill>
                      <a:prstDash val="solid"/>
                      <a:round/>
                      <a:headEnd type="none" w="med" len="med"/>
                      <a:tailEnd type="none" w="med" len="med"/>
                    </a:lnB>
                    <a:lnTlToBr w="12700" cmpd="sng">
                      <a:noFill/>
                      <a:prstDash val="solid"/>
                    </a:lnTlToBr>
                    <a:lnBlToTr w="12700" cmpd="sng">
                      <a:noFill/>
                      <a:prstDash val="solid"/>
                    </a:lnBlToTr>
                    <a:solidFill>
                      <a:srgbClr val="1B345C"/>
                    </a:solidFill>
                  </a:tcPr>
                </a:tc>
                <a:tc>
                  <a:txBody>
                    <a:bodyPr/>
                    <a:lstStyle/>
                    <a:p>
                      <a:pPr algn="ctr"/>
                      <a:r>
                        <a:rPr lang="fr-FR" sz="1100" dirty="0">
                          <a:latin typeface="DINPro" panose="020B0504020101020102" pitchFamily="34" charset="0"/>
                        </a:rPr>
                        <a:t>7 PARTICIPANTS </a:t>
                      </a:r>
                    </a:p>
                  </a:txBody>
                  <a:tcPr anchor="ctr">
                    <a:lnL w="12700" cap="flat" cmpd="sng" algn="ctr">
                      <a:solidFill>
                        <a:srgbClr val="CCC4BE"/>
                      </a:solidFill>
                      <a:prstDash val="solid"/>
                      <a:round/>
                      <a:headEnd type="none" w="med" len="med"/>
                      <a:tailEnd type="none" w="med" len="med"/>
                    </a:lnL>
                    <a:lnR w="12700" cap="flat" cmpd="sng" algn="ctr">
                      <a:solidFill>
                        <a:srgbClr val="CCC4BE"/>
                      </a:solidFill>
                      <a:prstDash val="solid"/>
                      <a:round/>
                      <a:headEnd type="none" w="med" len="med"/>
                      <a:tailEnd type="none" w="med" len="med"/>
                    </a:lnR>
                    <a:lnT w="12700" cap="flat" cmpd="sng" algn="ctr">
                      <a:solidFill>
                        <a:srgbClr val="CCC4BE"/>
                      </a:solidFill>
                      <a:prstDash val="solid"/>
                      <a:round/>
                      <a:headEnd type="none" w="med" len="med"/>
                      <a:tailEnd type="none" w="med" len="med"/>
                    </a:lnT>
                    <a:lnB w="12700" cap="flat" cmpd="sng" algn="ctr">
                      <a:solidFill>
                        <a:srgbClr val="CCC4BE"/>
                      </a:solidFill>
                      <a:prstDash val="solid"/>
                      <a:round/>
                      <a:headEnd type="none" w="med" len="med"/>
                      <a:tailEnd type="none" w="med" len="med"/>
                    </a:lnB>
                    <a:lnTlToBr w="12700" cmpd="sng">
                      <a:noFill/>
                      <a:prstDash val="solid"/>
                    </a:lnTlToBr>
                    <a:lnBlToTr w="12700" cmpd="sng">
                      <a:noFill/>
                      <a:prstDash val="solid"/>
                    </a:lnBlToTr>
                    <a:solidFill>
                      <a:srgbClr val="1B345C"/>
                    </a:solidFill>
                  </a:tcPr>
                </a:tc>
                <a:extLst>
                  <a:ext uri="{0D108BD9-81ED-4DB2-BD59-A6C34878D82A}">
                    <a16:rowId xmlns:a16="http://schemas.microsoft.com/office/drawing/2014/main" val="3608967412"/>
                  </a:ext>
                </a:extLst>
              </a:tr>
              <a:tr h="281003">
                <a:tc>
                  <a:txBody>
                    <a:bodyPr/>
                    <a:lstStyle/>
                    <a:p>
                      <a:r>
                        <a:rPr lang="fr-FR" sz="1100" b="1" dirty="0">
                          <a:solidFill>
                            <a:srgbClr val="A71D17"/>
                          </a:solidFill>
                          <a:latin typeface="DINPro" panose="020B0504020101020102" pitchFamily="34" charset="0"/>
                        </a:rPr>
                        <a:t>Responsable qualité </a:t>
                      </a:r>
                    </a:p>
                  </a:txBody>
                  <a:tcPr anchor="ctr">
                    <a:lnL w="12700" cap="flat" cmpd="sng" algn="ctr">
                      <a:solidFill>
                        <a:srgbClr val="CCC4BE"/>
                      </a:solidFill>
                      <a:prstDash val="solid"/>
                      <a:round/>
                      <a:headEnd type="none" w="med" len="med"/>
                      <a:tailEnd type="none" w="med" len="med"/>
                    </a:lnL>
                    <a:lnR w="12700" cap="flat" cmpd="sng" algn="ctr">
                      <a:solidFill>
                        <a:srgbClr val="CCC4BE"/>
                      </a:solidFill>
                      <a:prstDash val="solid"/>
                      <a:round/>
                      <a:headEnd type="none" w="med" len="med"/>
                      <a:tailEnd type="none" w="med" len="med"/>
                    </a:lnR>
                    <a:lnT w="12700" cap="flat" cmpd="sng" algn="ctr">
                      <a:solidFill>
                        <a:srgbClr val="CCC4BE"/>
                      </a:solidFill>
                      <a:prstDash val="solid"/>
                      <a:round/>
                      <a:headEnd type="none" w="med" len="med"/>
                      <a:tailEnd type="none" w="med" len="med"/>
                    </a:lnT>
                    <a:lnB w="12700" cap="flat" cmpd="sng" algn="ctr">
                      <a:solidFill>
                        <a:srgbClr val="CCC4BE"/>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fr-FR" sz="1100" b="1" dirty="0">
                          <a:solidFill>
                            <a:srgbClr val="A71D17"/>
                          </a:solidFill>
                          <a:latin typeface="DINPro" panose="020B0504020101020102" pitchFamily="34" charset="0"/>
                        </a:rPr>
                        <a:t>Christophe Gichtenaere </a:t>
                      </a:r>
                    </a:p>
                  </a:txBody>
                  <a:tcPr anchor="ctr">
                    <a:lnL w="12700" cap="flat" cmpd="sng" algn="ctr">
                      <a:solidFill>
                        <a:srgbClr val="CCC4BE"/>
                      </a:solidFill>
                      <a:prstDash val="solid"/>
                      <a:round/>
                      <a:headEnd type="none" w="med" len="med"/>
                      <a:tailEnd type="none" w="med" len="med"/>
                    </a:lnL>
                    <a:lnR w="12700" cap="flat" cmpd="sng" algn="ctr">
                      <a:solidFill>
                        <a:srgbClr val="CCC4BE"/>
                      </a:solidFill>
                      <a:prstDash val="solid"/>
                      <a:round/>
                      <a:headEnd type="none" w="med" len="med"/>
                      <a:tailEnd type="none" w="med" len="med"/>
                    </a:lnR>
                    <a:lnT w="12700" cap="flat" cmpd="sng" algn="ctr">
                      <a:solidFill>
                        <a:srgbClr val="CCC4BE"/>
                      </a:solidFill>
                      <a:prstDash val="solid"/>
                      <a:round/>
                      <a:headEnd type="none" w="med" len="med"/>
                      <a:tailEnd type="none" w="med" len="med"/>
                    </a:lnT>
                    <a:lnB w="12700" cap="flat" cmpd="sng" algn="ctr">
                      <a:solidFill>
                        <a:srgbClr val="CCC4BE"/>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496192727"/>
                  </a:ext>
                </a:extLst>
              </a:tr>
              <a:tr h="281003">
                <a:tc>
                  <a:txBody>
                    <a:bodyPr/>
                    <a:lstStyle/>
                    <a:p>
                      <a:r>
                        <a:rPr lang="fr-FR" sz="1100" dirty="0">
                          <a:latin typeface="DINPro" panose="020B0504020101020102" pitchFamily="34" charset="0"/>
                        </a:rPr>
                        <a:t>Auditrice </a:t>
                      </a:r>
                    </a:p>
                  </a:txBody>
                  <a:tcPr anchor="ctr">
                    <a:lnL w="12700" cap="flat" cmpd="sng" algn="ctr">
                      <a:solidFill>
                        <a:srgbClr val="CCC4BE"/>
                      </a:solidFill>
                      <a:prstDash val="solid"/>
                      <a:round/>
                      <a:headEnd type="none" w="med" len="med"/>
                      <a:tailEnd type="none" w="med" len="med"/>
                    </a:lnL>
                    <a:lnR w="12700" cap="flat" cmpd="sng" algn="ctr">
                      <a:solidFill>
                        <a:srgbClr val="CCC4BE"/>
                      </a:solidFill>
                      <a:prstDash val="solid"/>
                      <a:round/>
                      <a:headEnd type="none" w="med" len="med"/>
                      <a:tailEnd type="none" w="med" len="med"/>
                    </a:lnR>
                    <a:lnT w="12700" cap="flat" cmpd="sng" algn="ctr">
                      <a:solidFill>
                        <a:srgbClr val="CCC4BE"/>
                      </a:solidFill>
                      <a:prstDash val="solid"/>
                      <a:round/>
                      <a:headEnd type="none" w="med" len="med"/>
                      <a:tailEnd type="none" w="med" len="med"/>
                    </a:lnT>
                    <a:lnB w="12700" cap="flat" cmpd="sng" algn="ctr">
                      <a:solidFill>
                        <a:srgbClr val="CCC4BE"/>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fr-FR" sz="1100" dirty="0">
                          <a:latin typeface="DINPro" panose="020B0504020101020102" pitchFamily="34" charset="0"/>
                        </a:rPr>
                        <a:t>Laurence Retière </a:t>
                      </a:r>
                    </a:p>
                  </a:txBody>
                  <a:tcPr anchor="ctr">
                    <a:lnL w="12700" cap="flat" cmpd="sng" algn="ctr">
                      <a:solidFill>
                        <a:srgbClr val="CCC4BE"/>
                      </a:solidFill>
                      <a:prstDash val="solid"/>
                      <a:round/>
                      <a:headEnd type="none" w="med" len="med"/>
                      <a:tailEnd type="none" w="med" len="med"/>
                    </a:lnL>
                    <a:lnR w="12700" cap="flat" cmpd="sng" algn="ctr">
                      <a:solidFill>
                        <a:srgbClr val="CCC4BE"/>
                      </a:solidFill>
                      <a:prstDash val="solid"/>
                      <a:round/>
                      <a:headEnd type="none" w="med" len="med"/>
                      <a:tailEnd type="none" w="med" len="med"/>
                    </a:lnR>
                    <a:lnT w="12700" cap="flat" cmpd="sng" algn="ctr">
                      <a:solidFill>
                        <a:srgbClr val="CCC4BE"/>
                      </a:solidFill>
                      <a:prstDash val="solid"/>
                      <a:round/>
                      <a:headEnd type="none" w="med" len="med"/>
                      <a:tailEnd type="none" w="med" len="med"/>
                    </a:lnT>
                    <a:lnB w="12700" cap="flat" cmpd="sng" algn="ctr">
                      <a:solidFill>
                        <a:srgbClr val="CCC4BE"/>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468202244"/>
                  </a:ext>
                </a:extLst>
              </a:tr>
              <a:tr h="281003">
                <a:tc>
                  <a:txBody>
                    <a:bodyPr/>
                    <a:lstStyle/>
                    <a:p>
                      <a:r>
                        <a:rPr lang="fr-FR" sz="1100" dirty="0">
                          <a:latin typeface="DINPro" panose="020B0504020101020102" pitchFamily="34" charset="0"/>
                        </a:rPr>
                        <a:t>Allier Puy de Dôme </a:t>
                      </a:r>
                    </a:p>
                  </a:txBody>
                  <a:tcPr anchor="ctr">
                    <a:lnL w="12700" cap="flat" cmpd="sng" algn="ctr">
                      <a:solidFill>
                        <a:srgbClr val="CCC4BE"/>
                      </a:solidFill>
                      <a:prstDash val="solid"/>
                      <a:round/>
                      <a:headEnd type="none" w="med" len="med"/>
                      <a:tailEnd type="none" w="med" len="med"/>
                    </a:lnL>
                    <a:lnR w="12700" cap="flat" cmpd="sng" algn="ctr">
                      <a:solidFill>
                        <a:srgbClr val="CCC4BE"/>
                      </a:solidFill>
                      <a:prstDash val="solid"/>
                      <a:round/>
                      <a:headEnd type="none" w="med" len="med"/>
                      <a:tailEnd type="none" w="med" len="med"/>
                    </a:lnR>
                    <a:lnT w="12700" cap="flat" cmpd="sng" algn="ctr">
                      <a:solidFill>
                        <a:srgbClr val="CCC4BE"/>
                      </a:solidFill>
                      <a:prstDash val="solid"/>
                      <a:round/>
                      <a:headEnd type="none" w="med" len="med"/>
                      <a:tailEnd type="none" w="med" len="med"/>
                    </a:lnT>
                    <a:lnB w="12700" cap="flat" cmpd="sng" algn="ctr">
                      <a:solidFill>
                        <a:srgbClr val="CCC4BE"/>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fr-FR" sz="1100" dirty="0">
                          <a:latin typeface="DINPro" panose="020B0504020101020102" pitchFamily="34" charset="0"/>
                        </a:rPr>
                        <a:t>Aurélien Chomont </a:t>
                      </a:r>
                    </a:p>
                  </a:txBody>
                  <a:tcPr anchor="ctr">
                    <a:lnL w="12700" cap="flat" cmpd="sng" algn="ctr">
                      <a:solidFill>
                        <a:srgbClr val="CCC4BE"/>
                      </a:solidFill>
                      <a:prstDash val="solid"/>
                      <a:round/>
                      <a:headEnd type="none" w="med" len="med"/>
                      <a:tailEnd type="none" w="med" len="med"/>
                    </a:lnL>
                    <a:lnR w="12700" cap="flat" cmpd="sng" algn="ctr">
                      <a:solidFill>
                        <a:srgbClr val="CCC4BE"/>
                      </a:solidFill>
                      <a:prstDash val="solid"/>
                      <a:round/>
                      <a:headEnd type="none" w="med" len="med"/>
                      <a:tailEnd type="none" w="med" len="med"/>
                    </a:lnR>
                    <a:lnT w="12700" cap="flat" cmpd="sng" algn="ctr">
                      <a:solidFill>
                        <a:srgbClr val="CCC4BE"/>
                      </a:solidFill>
                      <a:prstDash val="solid"/>
                      <a:round/>
                      <a:headEnd type="none" w="med" len="med"/>
                      <a:tailEnd type="none" w="med" len="med"/>
                    </a:lnT>
                    <a:lnB w="12700" cap="flat" cmpd="sng" algn="ctr">
                      <a:solidFill>
                        <a:srgbClr val="CCC4BE"/>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74358121"/>
                  </a:ext>
                </a:extLst>
              </a:tr>
              <a:tr h="281003">
                <a:tc>
                  <a:txBody>
                    <a:bodyPr/>
                    <a:lstStyle/>
                    <a:p>
                      <a:r>
                        <a:rPr lang="fr-FR" sz="1100" dirty="0">
                          <a:latin typeface="DINPro" panose="020B0504020101020102" pitchFamily="34" charset="0"/>
                        </a:rPr>
                        <a:t>Isère-Savoie </a:t>
                      </a:r>
                    </a:p>
                  </a:txBody>
                  <a:tcPr anchor="ctr">
                    <a:lnL w="12700" cap="flat" cmpd="sng" algn="ctr">
                      <a:solidFill>
                        <a:srgbClr val="CCC4BE"/>
                      </a:solidFill>
                      <a:prstDash val="solid"/>
                      <a:round/>
                      <a:headEnd type="none" w="med" len="med"/>
                      <a:tailEnd type="none" w="med" len="med"/>
                    </a:lnL>
                    <a:lnR w="12700" cap="flat" cmpd="sng" algn="ctr">
                      <a:solidFill>
                        <a:srgbClr val="CCC4BE"/>
                      </a:solidFill>
                      <a:prstDash val="solid"/>
                      <a:round/>
                      <a:headEnd type="none" w="med" len="med"/>
                      <a:tailEnd type="none" w="med" len="med"/>
                    </a:lnR>
                    <a:lnT w="12700" cap="flat" cmpd="sng" algn="ctr">
                      <a:solidFill>
                        <a:srgbClr val="CCC4BE"/>
                      </a:solidFill>
                      <a:prstDash val="solid"/>
                      <a:round/>
                      <a:headEnd type="none" w="med" len="med"/>
                      <a:tailEnd type="none" w="med" len="med"/>
                    </a:lnT>
                    <a:lnB w="12700" cap="flat" cmpd="sng" algn="ctr">
                      <a:solidFill>
                        <a:srgbClr val="CCC4BE"/>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fr-FR" sz="1100" dirty="0">
                          <a:latin typeface="DINPro" panose="020B0504020101020102" pitchFamily="34" charset="0"/>
                        </a:rPr>
                        <a:t>Emmanuelle Petit-Charles </a:t>
                      </a:r>
                    </a:p>
                  </a:txBody>
                  <a:tcPr anchor="ctr">
                    <a:lnL w="12700" cap="flat" cmpd="sng" algn="ctr">
                      <a:solidFill>
                        <a:srgbClr val="CCC4BE"/>
                      </a:solidFill>
                      <a:prstDash val="solid"/>
                      <a:round/>
                      <a:headEnd type="none" w="med" len="med"/>
                      <a:tailEnd type="none" w="med" len="med"/>
                    </a:lnL>
                    <a:lnR w="12700" cap="flat" cmpd="sng" algn="ctr">
                      <a:solidFill>
                        <a:srgbClr val="CCC4BE"/>
                      </a:solidFill>
                      <a:prstDash val="solid"/>
                      <a:round/>
                      <a:headEnd type="none" w="med" len="med"/>
                      <a:tailEnd type="none" w="med" len="med"/>
                    </a:lnR>
                    <a:lnT w="12700" cap="flat" cmpd="sng" algn="ctr">
                      <a:solidFill>
                        <a:srgbClr val="CCC4BE"/>
                      </a:solidFill>
                      <a:prstDash val="solid"/>
                      <a:round/>
                      <a:headEnd type="none" w="med" len="med"/>
                      <a:tailEnd type="none" w="med" len="med"/>
                    </a:lnT>
                    <a:lnB w="12700" cap="flat" cmpd="sng" algn="ctr">
                      <a:solidFill>
                        <a:srgbClr val="CCC4BE"/>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270026672"/>
                  </a:ext>
                </a:extLst>
              </a:tr>
              <a:tr h="281003">
                <a:tc rowSpan="2">
                  <a:txBody>
                    <a:bodyPr/>
                    <a:lstStyle/>
                    <a:p>
                      <a:r>
                        <a:rPr lang="fr-FR" sz="1100" dirty="0">
                          <a:latin typeface="DINPro" panose="020B0504020101020102" pitchFamily="34" charset="0"/>
                        </a:rPr>
                        <a:t>Gironde </a:t>
                      </a:r>
                    </a:p>
                  </a:txBody>
                  <a:tcPr anchor="ctr">
                    <a:lnL w="12700" cap="flat" cmpd="sng" algn="ctr">
                      <a:solidFill>
                        <a:srgbClr val="CCC4BE"/>
                      </a:solidFill>
                      <a:prstDash val="solid"/>
                      <a:round/>
                      <a:headEnd type="none" w="med" len="med"/>
                      <a:tailEnd type="none" w="med" len="med"/>
                    </a:lnL>
                    <a:lnR w="12700" cap="flat" cmpd="sng" algn="ctr">
                      <a:solidFill>
                        <a:srgbClr val="CCC4BE"/>
                      </a:solidFill>
                      <a:prstDash val="solid"/>
                      <a:round/>
                      <a:headEnd type="none" w="med" len="med"/>
                      <a:tailEnd type="none" w="med" len="med"/>
                    </a:lnR>
                    <a:lnT w="12700" cap="flat" cmpd="sng" algn="ctr">
                      <a:solidFill>
                        <a:srgbClr val="CCC4BE"/>
                      </a:solidFill>
                      <a:prstDash val="solid"/>
                      <a:round/>
                      <a:headEnd type="none" w="med" len="med"/>
                      <a:tailEnd type="none" w="med" len="med"/>
                    </a:lnT>
                    <a:lnB w="12700" cap="flat" cmpd="sng" algn="ctr">
                      <a:solidFill>
                        <a:srgbClr val="CCC4BE"/>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100" dirty="0">
                          <a:latin typeface="DINPro" panose="020B0504020101020102" pitchFamily="34" charset="0"/>
                        </a:rPr>
                        <a:t>Maud Pujol-Dorey </a:t>
                      </a:r>
                    </a:p>
                  </a:txBody>
                  <a:tcPr anchor="ctr">
                    <a:lnL w="12700" cap="flat" cmpd="sng" algn="ctr">
                      <a:solidFill>
                        <a:srgbClr val="CCC4BE"/>
                      </a:solidFill>
                      <a:prstDash val="solid"/>
                      <a:round/>
                      <a:headEnd type="none" w="med" len="med"/>
                      <a:tailEnd type="none" w="med" len="med"/>
                    </a:lnL>
                    <a:lnR w="12700" cap="flat" cmpd="sng" algn="ctr">
                      <a:solidFill>
                        <a:srgbClr val="CCC4BE"/>
                      </a:solidFill>
                      <a:prstDash val="solid"/>
                      <a:round/>
                      <a:headEnd type="none" w="med" len="med"/>
                      <a:tailEnd type="none" w="med" len="med"/>
                    </a:lnR>
                    <a:lnT w="12700" cap="flat" cmpd="sng" algn="ctr">
                      <a:solidFill>
                        <a:srgbClr val="CCC4BE"/>
                      </a:solidFill>
                      <a:prstDash val="solid"/>
                      <a:round/>
                      <a:headEnd type="none" w="med" len="med"/>
                      <a:tailEnd type="none" w="med" len="med"/>
                    </a:lnT>
                    <a:lnB w="12700" cap="flat" cmpd="sng" algn="ctr">
                      <a:solidFill>
                        <a:srgbClr val="CCC4BE"/>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58594660"/>
                  </a:ext>
                </a:extLst>
              </a:tr>
              <a:tr h="281003">
                <a:tc vMerge="1">
                  <a:txBody>
                    <a:bodyPr/>
                    <a:lstStyle/>
                    <a:p>
                      <a:endParaRPr lang="fr-FR" sz="1100" dirty="0">
                        <a:latin typeface="DINPro" panose="020B0504020101020102" pitchFamily="34" charset="0"/>
                      </a:endParaRPr>
                    </a:p>
                  </a:txBody>
                  <a:tcPr>
                    <a:lnL w="12700" cap="flat" cmpd="sng" algn="ctr">
                      <a:solidFill>
                        <a:srgbClr val="CCC4BE"/>
                      </a:solidFill>
                      <a:prstDash val="solid"/>
                      <a:round/>
                      <a:headEnd type="none" w="med" len="med"/>
                      <a:tailEnd type="none" w="med" len="med"/>
                    </a:lnL>
                    <a:lnR w="12700" cap="flat" cmpd="sng" algn="ctr">
                      <a:solidFill>
                        <a:srgbClr val="CCC4BE"/>
                      </a:solidFill>
                      <a:prstDash val="solid"/>
                      <a:round/>
                      <a:headEnd type="none" w="med" len="med"/>
                      <a:tailEnd type="none" w="med" len="med"/>
                    </a:lnR>
                    <a:lnT w="12700" cap="flat" cmpd="sng" algn="ctr">
                      <a:solidFill>
                        <a:srgbClr val="CCC4BE"/>
                      </a:solidFill>
                      <a:prstDash val="solid"/>
                      <a:round/>
                      <a:headEnd type="none" w="med" len="med"/>
                      <a:tailEnd type="none" w="med" len="med"/>
                    </a:lnT>
                    <a:lnB w="12700" cap="flat" cmpd="sng" algn="ctr">
                      <a:solidFill>
                        <a:srgbClr val="CCC4BE"/>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100" dirty="0">
                          <a:latin typeface="DINPro" panose="020B0504020101020102" pitchFamily="34" charset="0"/>
                        </a:rPr>
                        <a:t>Marie </a:t>
                      </a:r>
                      <a:r>
                        <a:rPr lang="fr-FR" sz="1100" dirty="0" err="1">
                          <a:latin typeface="DINPro" panose="020B0504020101020102" pitchFamily="34" charset="0"/>
                        </a:rPr>
                        <a:t>Mangeonjean</a:t>
                      </a:r>
                      <a:r>
                        <a:rPr lang="fr-FR" sz="1100" dirty="0">
                          <a:latin typeface="DINPro" panose="020B0504020101020102" pitchFamily="34" charset="0"/>
                        </a:rPr>
                        <a:t> </a:t>
                      </a:r>
                    </a:p>
                  </a:txBody>
                  <a:tcPr anchor="ctr">
                    <a:lnL w="12700" cap="flat" cmpd="sng" algn="ctr">
                      <a:solidFill>
                        <a:srgbClr val="CCC4BE"/>
                      </a:solidFill>
                      <a:prstDash val="solid"/>
                      <a:round/>
                      <a:headEnd type="none" w="med" len="med"/>
                      <a:tailEnd type="none" w="med" len="med"/>
                    </a:lnL>
                    <a:lnR w="12700" cap="flat" cmpd="sng" algn="ctr">
                      <a:solidFill>
                        <a:srgbClr val="CCC4BE"/>
                      </a:solidFill>
                      <a:prstDash val="solid"/>
                      <a:round/>
                      <a:headEnd type="none" w="med" len="med"/>
                      <a:tailEnd type="none" w="med" len="med"/>
                    </a:lnR>
                    <a:lnT w="12700" cap="flat" cmpd="sng" algn="ctr">
                      <a:solidFill>
                        <a:srgbClr val="CCC4BE"/>
                      </a:solidFill>
                      <a:prstDash val="solid"/>
                      <a:round/>
                      <a:headEnd type="none" w="med" len="med"/>
                      <a:tailEnd type="none" w="med" len="med"/>
                    </a:lnT>
                    <a:lnB w="12700" cap="flat" cmpd="sng" algn="ctr">
                      <a:solidFill>
                        <a:srgbClr val="CCC4BE"/>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226922186"/>
                  </a:ext>
                </a:extLst>
              </a:tr>
              <a:tr h="281003">
                <a:tc>
                  <a:txBody>
                    <a:bodyPr/>
                    <a:lstStyle/>
                    <a:p>
                      <a:r>
                        <a:rPr lang="fr-FR" sz="1100" dirty="0">
                          <a:latin typeface="DINPro" panose="020B0504020101020102" pitchFamily="34" charset="0"/>
                        </a:rPr>
                        <a:t>Nord Nouvelle Aquitaine </a:t>
                      </a:r>
                    </a:p>
                  </a:txBody>
                  <a:tcPr anchor="ctr">
                    <a:lnL w="12700" cap="flat" cmpd="sng" algn="ctr">
                      <a:solidFill>
                        <a:srgbClr val="CCC4BE"/>
                      </a:solidFill>
                      <a:prstDash val="solid"/>
                      <a:round/>
                      <a:headEnd type="none" w="med" len="med"/>
                      <a:tailEnd type="none" w="med" len="med"/>
                    </a:lnL>
                    <a:lnR w="12700" cap="flat" cmpd="sng" algn="ctr">
                      <a:solidFill>
                        <a:srgbClr val="CCC4BE"/>
                      </a:solidFill>
                      <a:prstDash val="solid"/>
                      <a:round/>
                      <a:headEnd type="none" w="med" len="med"/>
                      <a:tailEnd type="none" w="med" len="med"/>
                    </a:lnR>
                    <a:lnT w="12700" cap="flat" cmpd="sng" algn="ctr">
                      <a:solidFill>
                        <a:srgbClr val="CCC4BE"/>
                      </a:solidFill>
                      <a:prstDash val="solid"/>
                      <a:round/>
                      <a:headEnd type="none" w="med" len="med"/>
                      <a:tailEnd type="none" w="med" len="med"/>
                    </a:lnT>
                    <a:lnB w="12700" cap="flat" cmpd="sng" algn="ctr">
                      <a:solidFill>
                        <a:srgbClr val="CCC4BE"/>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100" dirty="0">
                          <a:latin typeface="DINPro" panose="020B0504020101020102" pitchFamily="34" charset="0"/>
                        </a:rPr>
                        <a:t>Karine Fleury </a:t>
                      </a:r>
                    </a:p>
                  </a:txBody>
                  <a:tcPr anchor="ctr">
                    <a:lnL w="12700" cap="flat" cmpd="sng" algn="ctr">
                      <a:solidFill>
                        <a:srgbClr val="CCC4BE"/>
                      </a:solidFill>
                      <a:prstDash val="solid"/>
                      <a:round/>
                      <a:headEnd type="none" w="med" len="med"/>
                      <a:tailEnd type="none" w="med" len="med"/>
                    </a:lnL>
                    <a:lnR w="12700" cap="flat" cmpd="sng" algn="ctr">
                      <a:solidFill>
                        <a:srgbClr val="CCC4BE"/>
                      </a:solidFill>
                      <a:prstDash val="solid"/>
                      <a:round/>
                      <a:headEnd type="none" w="med" len="med"/>
                      <a:tailEnd type="none" w="med" len="med"/>
                    </a:lnR>
                    <a:lnT w="12700" cap="flat" cmpd="sng" algn="ctr">
                      <a:solidFill>
                        <a:srgbClr val="CCC4BE"/>
                      </a:solidFill>
                      <a:prstDash val="solid"/>
                      <a:round/>
                      <a:headEnd type="none" w="med" len="med"/>
                      <a:tailEnd type="none" w="med" len="med"/>
                    </a:lnT>
                    <a:lnB w="12700" cap="flat" cmpd="sng" algn="ctr">
                      <a:solidFill>
                        <a:srgbClr val="CCC4BE"/>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88105831"/>
                  </a:ext>
                </a:extLst>
              </a:tr>
            </a:tbl>
          </a:graphicData>
        </a:graphic>
      </p:graphicFrame>
    </p:spTree>
    <p:extLst>
      <p:ext uri="{BB962C8B-B14F-4D97-AF65-F5344CB8AC3E}">
        <p14:creationId xmlns:p14="http://schemas.microsoft.com/office/powerpoint/2010/main" val="3550002941"/>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 37">
            <a:extLst>
              <a:ext uri="{FF2B5EF4-FFF2-40B4-BE49-F238E27FC236}">
                <a16:creationId xmlns:a16="http://schemas.microsoft.com/office/drawing/2014/main" id="{C0F2C617-753E-75D7-CD37-0E60350FA60E}"/>
              </a:ext>
            </a:extLst>
          </p:cNvPr>
          <p:cNvSpPr/>
          <p:nvPr/>
        </p:nvSpPr>
        <p:spPr>
          <a:xfrm rot="19938445">
            <a:off x="8217873" y="55113"/>
            <a:ext cx="670966" cy="670966"/>
          </a:xfrm>
          <a:prstGeom prst="ellipse">
            <a:avLst/>
          </a:prstGeom>
          <a:solidFill>
            <a:srgbClr val="EAC64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marL="0" marR="0" lvl="0" indent="0" algn="ctr" defTabSz="914378"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Kelson Sans" panose="02000500000000000000" pitchFamily="50" charset="0"/>
              <a:ea typeface="+mn-ea"/>
              <a:cs typeface="+mn-cs"/>
            </a:endParaRPr>
          </a:p>
        </p:txBody>
      </p:sp>
      <p:sp>
        <p:nvSpPr>
          <p:cNvPr id="4" name="Forme libre : forme 3">
            <a:extLst>
              <a:ext uri="{FF2B5EF4-FFF2-40B4-BE49-F238E27FC236}">
                <a16:creationId xmlns:a16="http://schemas.microsoft.com/office/drawing/2014/main" id="{DC96126B-435A-49D2-9902-C92F738F3CC6}"/>
              </a:ext>
            </a:extLst>
          </p:cNvPr>
          <p:cNvSpPr/>
          <p:nvPr/>
        </p:nvSpPr>
        <p:spPr>
          <a:xfrm>
            <a:off x="0" y="4371950"/>
            <a:ext cx="9144000" cy="771551"/>
          </a:xfrm>
          <a:custGeom>
            <a:avLst/>
            <a:gdLst>
              <a:gd name="connsiteX0" fmla="*/ 0 w 9144000"/>
              <a:gd name="connsiteY0" fmla="*/ 0 h 1200616"/>
              <a:gd name="connsiteX1" fmla="*/ 255357 w 9144000"/>
              <a:gd name="connsiteY1" fmla="*/ 82904 h 1200616"/>
              <a:gd name="connsiteX2" fmla="*/ 4572001 w 9144000"/>
              <a:gd name="connsiteY2" fmla="*/ 735519 h 1200616"/>
              <a:gd name="connsiteX3" fmla="*/ 8888645 w 9144000"/>
              <a:gd name="connsiteY3" fmla="*/ 82904 h 1200616"/>
              <a:gd name="connsiteX4" fmla="*/ 9144000 w 9144000"/>
              <a:gd name="connsiteY4" fmla="*/ 0 h 1200616"/>
              <a:gd name="connsiteX5" fmla="*/ 9144000 w 9144000"/>
              <a:gd name="connsiteY5" fmla="*/ 1200616 h 1200616"/>
              <a:gd name="connsiteX6" fmla="*/ 0 w 9144000"/>
              <a:gd name="connsiteY6" fmla="*/ 1200616 h 1200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200616">
                <a:moveTo>
                  <a:pt x="0" y="0"/>
                </a:moveTo>
                <a:lnTo>
                  <a:pt x="255357" y="82904"/>
                </a:lnTo>
                <a:cubicBezTo>
                  <a:pt x="1618984" y="507036"/>
                  <a:pt x="3068810" y="735519"/>
                  <a:pt x="4572001" y="735519"/>
                </a:cubicBezTo>
                <a:cubicBezTo>
                  <a:pt x="6075193" y="735519"/>
                  <a:pt x="7525019" y="507036"/>
                  <a:pt x="8888645" y="82904"/>
                </a:cubicBezTo>
                <a:lnTo>
                  <a:pt x="9144000" y="0"/>
                </a:lnTo>
                <a:lnTo>
                  <a:pt x="9144000" y="1200616"/>
                </a:lnTo>
                <a:lnTo>
                  <a:pt x="0" y="1200616"/>
                </a:lnTo>
                <a:close/>
              </a:path>
            </a:pathLst>
          </a:custGeom>
          <a:solidFill>
            <a:srgbClr val="CCC4BE">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Ellipse 6">
            <a:extLst>
              <a:ext uri="{FF2B5EF4-FFF2-40B4-BE49-F238E27FC236}">
                <a16:creationId xmlns:a16="http://schemas.microsoft.com/office/drawing/2014/main" id="{043F00B5-EDB2-0976-30B4-E113F5EB5DCB}"/>
              </a:ext>
            </a:extLst>
          </p:cNvPr>
          <p:cNvSpPr/>
          <p:nvPr/>
        </p:nvSpPr>
        <p:spPr>
          <a:xfrm>
            <a:off x="179512" y="-295882"/>
            <a:ext cx="995424" cy="995424"/>
          </a:xfrm>
          <a:prstGeom prst="ellipse">
            <a:avLst/>
          </a:prstGeom>
          <a:solidFill>
            <a:srgbClr val="A71D17"/>
          </a:solidFill>
          <a:ln>
            <a:noFill/>
          </a:ln>
        </p:spPr>
        <p:style>
          <a:lnRef idx="2">
            <a:schemeClr val="accent1">
              <a:shade val="50000"/>
            </a:schemeClr>
          </a:lnRef>
          <a:fillRef idx="1">
            <a:schemeClr val="accent1"/>
          </a:fillRef>
          <a:effectRef idx="0">
            <a:schemeClr val="accent1"/>
          </a:effectRef>
          <a:fontRef idx="minor">
            <a:schemeClr val="lt1"/>
          </a:fontRef>
        </p:style>
        <p:txBody>
          <a:bodyPr tIns="360000" rtlCol="0" anchor="ctr"/>
          <a:lstStyle/>
          <a:p>
            <a:pPr marL="0" marR="0" lvl="0" indent="0" algn="ctr" defTabSz="914378"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prstClr val="white"/>
                </a:solidFill>
                <a:effectLst/>
                <a:uLnTx/>
                <a:uFillTx/>
                <a:latin typeface="DINPro-Regular" panose="02000503030000020004" pitchFamily="2" charset="0"/>
                <a:ea typeface="+mn-ea"/>
                <a:cs typeface="+mn-cs"/>
              </a:rPr>
              <a:t>6.</a:t>
            </a:r>
            <a:endParaRPr kumimoji="0" lang="fr-FR" sz="3600" b="1" i="0" u="none" strike="noStrike" kern="1200" cap="none" spc="0" normalizeH="0" baseline="0" noProof="0" dirty="0">
              <a:ln>
                <a:noFill/>
              </a:ln>
              <a:solidFill>
                <a:prstClr val="white"/>
              </a:solidFill>
              <a:effectLst/>
              <a:uLnTx/>
              <a:uFillTx/>
              <a:latin typeface="DINPro-Regular" panose="02000503030000020004" pitchFamily="2" charset="0"/>
              <a:ea typeface="+mn-ea"/>
              <a:cs typeface="+mn-cs"/>
            </a:endParaRPr>
          </a:p>
        </p:txBody>
      </p:sp>
      <p:sp>
        <p:nvSpPr>
          <p:cNvPr id="8" name="Oval 37">
            <a:extLst>
              <a:ext uri="{FF2B5EF4-FFF2-40B4-BE49-F238E27FC236}">
                <a16:creationId xmlns:a16="http://schemas.microsoft.com/office/drawing/2014/main" id="{EFCF3F84-719C-5B4C-B7DE-F0F01287056B}"/>
              </a:ext>
            </a:extLst>
          </p:cNvPr>
          <p:cNvSpPr/>
          <p:nvPr/>
        </p:nvSpPr>
        <p:spPr>
          <a:xfrm rot="19938445">
            <a:off x="8404437" y="-306586"/>
            <a:ext cx="1012500" cy="1012500"/>
          </a:xfrm>
          <a:prstGeom prst="ellipse">
            <a:avLst/>
          </a:prstGeom>
          <a:solidFill>
            <a:srgbClr val="76974A"/>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marL="0" marR="0" lvl="0" indent="0" algn="ctr" defTabSz="914378"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Kelson Sans" panose="02000500000000000000" pitchFamily="50" charset="0"/>
              <a:ea typeface="+mn-ea"/>
              <a:cs typeface="+mn-cs"/>
            </a:endParaRPr>
          </a:p>
        </p:txBody>
      </p:sp>
      <p:pic>
        <p:nvPicPr>
          <p:cNvPr id="10" name="Image 9">
            <a:extLst>
              <a:ext uri="{FF2B5EF4-FFF2-40B4-BE49-F238E27FC236}">
                <a16:creationId xmlns:a16="http://schemas.microsoft.com/office/drawing/2014/main" id="{3557B525-B5C3-4C2E-A4D0-A53426DBAF0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304402" y="4371950"/>
            <a:ext cx="1884703" cy="897209"/>
          </a:xfrm>
          <a:prstGeom prst="rect">
            <a:avLst/>
          </a:prstGeom>
        </p:spPr>
      </p:pic>
      <p:sp>
        <p:nvSpPr>
          <p:cNvPr id="3" name="ZoneTexte 2">
            <a:extLst>
              <a:ext uri="{FF2B5EF4-FFF2-40B4-BE49-F238E27FC236}">
                <a16:creationId xmlns:a16="http://schemas.microsoft.com/office/drawing/2014/main" id="{164EB853-E433-E267-1E2A-627CD8026D2F}"/>
              </a:ext>
            </a:extLst>
          </p:cNvPr>
          <p:cNvSpPr txBox="1"/>
          <p:nvPr/>
        </p:nvSpPr>
        <p:spPr>
          <a:xfrm>
            <a:off x="107505" y="1104584"/>
            <a:ext cx="4680520" cy="2369880"/>
          </a:xfrm>
          <a:prstGeom prst="rect">
            <a:avLst/>
          </a:prstGeom>
          <a:noFill/>
        </p:spPr>
        <p:txBody>
          <a:bodyPr wrap="square" rtlCol="0">
            <a:spAutoFit/>
          </a:bodyPr>
          <a:lstStyle/>
          <a:p>
            <a:pPr marL="0" marR="0" lvl="0" indent="0" algn="just" defTabSz="914378" rtl="0" eaLnBrk="1" fontAlgn="auto" latinLnBrk="0" hangingPunct="1">
              <a:lnSpc>
                <a:spcPct val="100000"/>
              </a:lnSpc>
              <a:spcBef>
                <a:spcPts val="0"/>
              </a:spcBef>
              <a:spcAft>
                <a:spcPts val="0"/>
              </a:spcAft>
              <a:buClrTx/>
              <a:buSzTx/>
              <a:buFontTx/>
              <a:buNone/>
              <a:tabLst/>
              <a:defRPr/>
            </a:pPr>
            <a:endParaRPr kumimoji="0" lang="fr-FR" sz="1600" b="0" i="0" u="none" strike="noStrike" kern="1200" cap="none" spc="0" normalizeH="0" baseline="0" noProof="0" dirty="0">
              <a:ln>
                <a:noFill/>
              </a:ln>
              <a:solidFill>
                <a:prstClr val="black"/>
              </a:solidFill>
              <a:effectLst/>
              <a:uLnTx/>
              <a:uFillTx/>
              <a:latin typeface="DINPro" panose="020B0504020101020102" pitchFamily="34" charset="0"/>
              <a:ea typeface="+mn-ea"/>
              <a:cs typeface="+mn-cs"/>
            </a:endParaRPr>
          </a:p>
          <a:p>
            <a:pPr marL="0" marR="0" lvl="0" indent="0" algn="just" defTabSz="914378"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black"/>
                </a:solidFill>
                <a:effectLst/>
                <a:uLnTx/>
                <a:uFillTx/>
                <a:latin typeface="DINPro" panose="020B0504020101020102" pitchFamily="34" charset="0"/>
                <a:ea typeface="+mn-ea"/>
                <a:cs typeface="+mn-cs"/>
              </a:rPr>
              <a:t>Renouvellement de la reconnaissance de la Fédération en tant qu’</a:t>
            </a:r>
            <a:r>
              <a:rPr kumimoji="0" lang="fr-FR" sz="1600" b="1" i="0" u="none" strike="noStrike" kern="1200" cap="none" spc="0" normalizeH="0" baseline="0" noProof="0" dirty="0">
                <a:ln>
                  <a:noFill/>
                </a:ln>
                <a:solidFill>
                  <a:prstClr val="black"/>
                </a:solidFill>
                <a:effectLst/>
                <a:uLnTx/>
                <a:uFillTx/>
                <a:latin typeface="DINPro" panose="020B0504020101020102" pitchFamily="34" charset="0"/>
                <a:ea typeface="+mn-ea"/>
                <a:cs typeface="+mn-cs"/>
              </a:rPr>
              <a:t>Instance de Labellisation : </a:t>
            </a:r>
          </a:p>
          <a:p>
            <a:pPr marL="0" marR="0" lvl="0" indent="0" algn="just" defTabSz="914378" rtl="0" eaLnBrk="1" fontAlgn="auto" latinLnBrk="0" hangingPunct="1">
              <a:lnSpc>
                <a:spcPct val="100000"/>
              </a:lnSpc>
              <a:spcBef>
                <a:spcPts val="0"/>
              </a:spcBef>
              <a:spcAft>
                <a:spcPts val="0"/>
              </a:spcAft>
              <a:buClrTx/>
              <a:buSzTx/>
              <a:buFontTx/>
              <a:buNone/>
              <a:tabLst/>
              <a:defRPr/>
            </a:pPr>
            <a:endParaRPr kumimoji="0" lang="fr-FR" sz="1600" b="0" i="0" u="none" strike="noStrike" kern="1200" cap="none" spc="0" normalizeH="0" baseline="0" noProof="0" dirty="0">
              <a:ln>
                <a:noFill/>
              </a:ln>
              <a:solidFill>
                <a:prstClr val="black"/>
              </a:solidFill>
              <a:effectLst/>
              <a:uLnTx/>
              <a:uFillTx/>
              <a:latin typeface="DINPro" panose="020B0504020101020102" pitchFamily="34" charset="0"/>
              <a:ea typeface="+mn-ea"/>
              <a:cs typeface="+mn-cs"/>
            </a:endParaRPr>
          </a:p>
          <a:p>
            <a:pPr marL="285750" marR="0" lvl="0" indent="-285750" algn="just" defTabSz="914378" rtl="0" eaLnBrk="1" fontAlgn="auto" latinLnBrk="0" hangingPunct="1">
              <a:lnSpc>
                <a:spcPct val="100000"/>
              </a:lnSpc>
              <a:spcBef>
                <a:spcPts val="0"/>
              </a:spcBef>
              <a:spcAft>
                <a:spcPts val="0"/>
              </a:spcAft>
              <a:buClr>
                <a:srgbClr val="E37224"/>
              </a:buClr>
              <a:buSzTx/>
              <a:buFont typeface="Wingdings" panose="05000000000000000000" pitchFamily="2" charset="2"/>
              <a:buChar char="ð"/>
              <a:tabLst/>
              <a:defRPr/>
            </a:pPr>
            <a:r>
              <a:rPr kumimoji="0" lang="fr-FR" sz="1600" b="0" i="0" u="none" strike="noStrike" kern="1200" cap="none" spc="0" normalizeH="0" baseline="0" noProof="0" dirty="0">
                <a:ln>
                  <a:noFill/>
                </a:ln>
                <a:solidFill>
                  <a:prstClr val="black"/>
                </a:solidFill>
                <a:effectLst/>
                <a:uLnTx/>
                <a:uFillTx/>
                <a:latin typeface="DINPro" panose="020B0504020101020102" pitchFamily="34" charset="0"/>
                <a:ea typeface="+mn-ea"/>
                <a:cs typeface="+mn-cs"/>
              </a:rPr>
              <a:t>Dossier déposé en octobre 2022</a:t>
            </a:r>
          </a:p>
          <a:p>
            <a:pPr marL="285750" marR="0" lvl="0" indent="-285750" algn="just" defTabSz="914378" rtl="0" eaLnBrk="1" fontAlgn="auto" latinLnBrk="0" hangingPunct="1">
              <a:lnSpc>
                <a:spcPct val="100000"/>
              </a:lnSpc>
              <a:spcBef>
                <a:spcPts val="0"/>
              </a:spcBef>
              <a:spcAft>
                <a:spcPts val="0"/>
              </a:spcAft>
              <a:buClr>
                <a:srgbClr val="E37224"/>
              </a:buClr>
              <a:buSzTx/>
              <a:buFont typeface="Wingdings" panose="05000000000000000000" pitchFamily="2" charset="2"/>
              <a:buChar char="ð"/>
              <a:tabLst/>
              <a:defRPr/>
            </a:pPr>
            <a:r>
              <a:rPr kumimoji="0" lang="fr-FR" sz="1600" b="1" i="0" u="none" strike="noStrike" kern="1200" cap="none" spc="0" normalizeH="0" baseline="0" noProof="0" dirty="0">
                <a:ln>
                  <a:noFill/>
                </a:ln>
                <a:solidFill>
                  <a:prstClr val="black"/>
                </a:solidFill>
                <a:effectLst/>
                <a:uLnTx/>
                <a:uFillTx/>
                <a:latin typeface="DINPro" panose="020B0504020101020102" pitchFamily="34" charset="0"/>
                <a:ea typeface="+mn-ea"/>
                <a:cs typeface="+mn-cs"/>
              </a:rPr>
              <a:t>Obtention de l’habilitation jusqu’au 31 décembre 2025</a:t>
            </a:r>
          </a:p>
          <a:p>
            <a:pPr marL="0" marR="0" lvl="0" indent="0" algn="just" defTabSz="914378"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DINPro" panose="020B0504020101020102" pitchFamily="34" charset="0"/>
              <a:ea typeface="+mn-ea"/>
              <a:cs typeface="+mn-cs"/>
            </a:endParaRPr>
          </a:p>
          <a:p>
            <a:pPr marL="0" marR="0" lvl="0" indent="0" algn="l" defTabSz="914378"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2" name="Image 11">
            <a:extLst>
              <a:ext uri="{FF2B5EF4-FFF2-40B4-BE49-F238E27FC236}">
                <a16:creationId xmlns:a16="http://schemas.microsoft.com/office/drawing/2014/main" id="{7F92F7F3-F759-D12B-C55F-1D1CEC14C054}"/>
              </a:ext>
            </a:extLst>
          </p:cNvPr>
          <p:cNvPicPr>
            <a:picLocks noChangeAspect="1"/>
          </p:cNvPicPr>
          <p:nvPr/>
        </p:nvPicPr>
        <p:blipFill>
          <a:blip r:embed="rId3"/>
          <a:stretch>
            <a:fillRect/>
          </a:stretch>
        </p:blipFill>
        <p:spPr>
          <a:xfrm>
            <a:off x="5091112" y="1296039"/>
            <a:ext cx="3915207" cy="128773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Rectangle 1">
            <a:extLst>
              <a:ext uri="{FF2B5EF4-FFF2-40B4-BE49-F238E27FC236}">
                <a16:creationId xmlns:a16="http://schemas.microsoft.com/office/drawing/2014/main" id="{07A30C2F-098D-34F2-041C-ADE334A63F6F}"/>
              </a:ext>
            </a:extLst>
          </p:cNvPr>
          <p:cNvSpPr/>
          <p:nvPr/>
        </p:nvSpPr>
        <p:spPr>
          <a:xfrm>
            <a:off x="1282574" y="104256"/>
            <a:ext cx="6817818" cy="5232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marL="0" marR="0" lvl="0" indent="0" algn="l" defTabSz="914378"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A71D17"/>
                </a:solidFill>
                <a:effectLst/>
                <a:uLnTx/>
                <a:uFillTx/>
                <a:latin typeface="DINPro-Medium" panose="02000503030000020004" pitchFamily="2" charset="0"/>
                <a:ea typeface="Lato" panose="020F0502020204030203" pitchFamily="34" charset="0"/>
                <a:cs typeface="Lato" panose="020F0502020204030203" pitchFamily="34" charset="0"/>
              </a:rPr>
              <a:t>Démarche qualité </a:t>
            </a:r>
          </a:p>
        </p:txBody>
      </p:sp>
    </p:spTree>
    <p:extLst>
      <p:ext uri="{BB962C8B-B14F-4D97-AF65-F5344CB8AC3E}">
        <p14:creationId xmlns:p14="http://schemas.microsoft.com/office/powerpoint/2010/main" val="2254125825"/>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 37">
            <a:extLst>
              <a:ext uri="{FF2B5EF4-FFF2-40B4-BE49-F238E27FC236}">
                <a16:creationId xmlns:a16="http://schemas.microsoft.com/office/drawing/2014/main" id="{C0F2C617-753E-75D7-CD37-0E60350FA60E}"/>
              </a:ext>
            </a:extLst>
          </p:cNvPr>
          <p:cNvSpPr/>
          <p:nvPr/>
        </p:nvSpPr>
        <p:spPr>
          <a:xfrm rot="19938445">
            <a:off x="8217872" y="55112"/>
            <a:ext cx="670966" cy="670966"/>
          </a:xfrm>
          <a:prstGeom prst="ellipse">
            <a:avLst/>
          </a:prstGeom>
          <a:solidFill>
            <a:srgbClr val="EAC64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Kelson Sans" panose="02000500000000000000" pitchFamily="50" charset="0"/>
              <a:ea typeface="+mn-ea"/>
              <a:cs typeface="+mn-cs"/>
            </a:endParaRPr>
          </a:p>
        </p:txBody>
      </p:sp>
      <p:sp>
        <p:nvSpPr>
          <p:cNvPr id="4" name="Forme libre : forme 3">
            <a:extLst>
              <a:ext uri="{FF2B5EF4-FFF2-40B4-BE49-F238E27FC236}">
                <a16:creationId xmlns:a16="http://schemas.microsoft.com/office/drawing/2014/main" id="{DC96126B-435A-49D2-9902-C92F738F3CC6}"/>
              </a:ext>
            </a:extLst>
          </p:cNvPr>
          <p:cNvSpPr/>
          <p:nvPr/>
        </p:nvSpPr>
        <p:spPr>
          <a:xfrm>
            <a:off x="0" y="4371949"/>
            <a:ext cx="9144000" cy="771551"/>
          </a:xfrm>
          <a:custGeom>
            <a:avLst/>
            <a:gdLst>
              <a:gd name="connsiteX0" fmla="*/ 0 w 9144000"/>
              <a:gd name="connsiteY0" fmla="*/ 0 h 1200616"/>
              <a:gd name="connsiteX1" fmla="*/ 255357 w 9144000"/>
              <a:gd name="connsiteY1" fmla="*/ 82904 h 1200616"/>
              <a:gd name="connsiteX2" fmla="*/ 4572001 w 9144000"/>
              <a:gd name="connsiteY2" fmla="*/ 735519 h 1200616"/>
              <a:gd name="connsiteX3" fmla="*/ 8888645 w 9144000"/>
              <a:gd name="connsiteY3" fmla="*/ 82904 h 1200616"/>
              <a:gd name="connsiteX4" fmla="*/ 9144000 w 9144000"/>
              <a:gd name="connsiteY4" fmla="*/ 0 h 1200616"/>
              <a:gd name="connsiteX5" fmla="*/ 9144000 w 9144000"/>
              <a:gd name="connsiteY5" fmla="*/ 1200616 h 1200616"/>
              <a:gd name="connsiteX6" fmla="*/ 0 w 9144000"/>
              <a:gd name="connsiteY6" fmla="*/ 1200616 h 1200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200616">
                <a:moveTo>
                  <a:pt x="0" y="0"/>
                </a:moveTo>
                <a:lnTo>
                  <a:pt x="255357" y="82904"/>
                </a:lnTo>
                <a:cubicBezTo>
                  <a:pt x="1618984" y="507036"/>
                  <a:pt x="3068810" y="735519"/>
                  <a:pt x="4572001" y="735519"/>
                </a:cubicBezTo>
                <a:cubicBezTo>
                  <a:pt x="6075193" y="735519"/>
                  <a:pt x="7525019" y="507036"/>
                  <a:pt x="8888645" y="82904"/>
                </a:cubicBezTo>
                <a:lnTo>
                  <a:pt x="9144000" y="0"/>
                </a:lnTo>
                <a:lnTo>
                  <a:pt x="9144000" y="1200616"/>
                </a:lnTo>
                <a:lnTo>
                  <a:pt x="0" y="1200616"/>
                </a:lnTo>
                <a:close/>
              </a:path>
            </a:pathLst>
          </a:custGeom>
          <a:solidFill>
            <a:srgbClr val="CCC4BE">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Ellipse 6">
            <a:extLst>
              <a:ext uri="{FF2B5EF4-FFF2-40B4-BE49-F238E27FC236}">
                <a16:creationId xmlns:a16="http://schemas.microsoft.com/office/drawing/2014/main" id="{043F00B5-EDB2-0976-30B4-E113F5EB5DCB}"/>
              </a:ext>
            </a:extLst>
          </p:cNvPr>
          <p:cNvSpPr/>
          <p:nvPr/>
        </p:nvSpPr>
        <p:spPr>
          <a:xfrm>
            <a:off x="179512" y="-295882"/>
            <a:ext cx="995424" cy="995424"/>
          </a:xfrm>
          <a:prstGeom prst="ellipse">
            <a:avLst/>
          </a:prstGeom>
          <a:solidFill>
            <a:srgbClr val="A71D17"/>
          </a:solidFill>
          <a:ln>
            <a:noFill/>
          </a:ln>
        </p:spPr>
        <p:style>
          <a:lnRef idx="2">
            <a:schemeClr val="accent1">
              <a:shade val="50000"/>
            </a:schemeClr>
          </a:lnRef>
          <a:fillRef idx="1">
            <a:schemeClr val="accent1"/>
          </a:fillRef>
          <a:effectRef idx="0">
            <a:schemeClr val="accent1"/>
          </a:effectRef>
          <a:fontRef idx="minor">
            <a:schemeClr val="lt1"/>
          </a:fontRef>
        </p:style>
        <p:txBody>
          <a:bodyPr tIns="360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prstClr val="white"/>
                </a:solidFill>
                <a:effectLst/>
                <a:uLnTx/>
                <a:uFillTx/>
                <a:latin typeface="DINPro-Regular" panose="02000503030000020004" pitchFamily="2" charset="0"/>
                <a:ea typeface="+mn-ea"/>
                <a:cs typeface="+mn-cs"/>
              </a:rPr>
              <a:t>6.</a:t>
            </a:r>
            <a:endParaRPr kumimoji="0" lang="fr-FR" sz="3600" b="1" i="0" u="none" strike="noStrike" kern="1200" cap="none" spc="0" normalizeH="0" baseline="0" noProof="0" dirty="0">
              <a:ln>
                <a:noFill/>
              </a:ln>
              <a:solidFill>
                <a:prstClr val="white"/>
              </a:solidFill>
              <a:effectLst/>
              <a:uLnTx/>
              <a:uFillTx/>
              <a:latin typeface="DINPro-Regular" panose="02000503030000020004" pitchFamily="2" charset="0"/>
              <a:ea typeface="+mn-ea"/>
              <a:cs typeface="+mn-cs"/>
            </a:endParaRPr>
          </a:p>
        </p:txBody>
      </p:sp>
      <p:sp>
        <p:nvSpPr>
          <p:cNvPr id="8" name="Oval 37">
            <a:extLst>
              <a:ext uri="{FF2B5EF4-FFF2-40B4-BE49-F238E27FC236}">
                <a16:creationId xmlns:a16="http://schemas.microsoft.com/office/drawing/2014/main" id="{EFCF3F84-719C-5B4C-B7DE-F0F01287056B}"/>
              </a:ext>
            </a:extLst>
          </p:cNvPr>
          <p:cNvSpPr/>
          <p:nvPr/>
        </p:nvSpPr>
        <p:spPr>
          <a:xfrm rot="19938445">
            <a:off x="8404437" y="-306586"/>
            <a:ext cx="1012500" cy="1012500"/>
          </a:xfrm>
          <a:prstGeom prst="ellipse">
            <a:avLst/>
          </a:prstGeom>
          <a:solidFill>
            <a:srgbClr val="76974A"/>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Kelson Sans" panose="02000500000000000000" pitchFamily="50" charset="0"/>
              <a:ea typeface="+mn-ea"/>
              <a:cs typeface="+mn-cs"/>
            </a:endParaRPr>
          </a:p>
        </p:txBody>
      </p:sp>
      <p:pic>
        <p:nvPicPr>
          <p:cNvPr id="11" name="Image 10">
            <a:extLst>
              <a:ext uri="{FF2B5EF4-FFF2-40B4-BE49-F238E27FC236}">
                <a16:creationId xmlns:a16="http://schemas.microsoft.com/office/drawing/2014/main" id="{9C416B17-9ADE-3E4A-FAF3-4CF930FC626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256154" y="4266829"/>
            <a:ext cx="1884703" cy="897209"/>
          </a:xfrm>
          <a:prstGeom prst="rect">
            <a:avLst/>
          </a:prstGeom>
        </p:spPr>
      </p:pic>
      <p:sp>
        <p:nvSpPr>
          <p:cNvPr id="2" name="ZoneTexte 1">
            <a:extLst>
              <a:ext uri="{FF2B5EF4-FFF2-40B4-BE49-F238E27FC236}">
                <a16:creationId xmlns:a16="http://schemas.microsoft.com/office/drawing/2014/main" id="{3D675BC2-4ADF-537A-DDE3-D85D65B4352E}"/>
              </a:ext>
            </a:extLst>
          </p:cNvPr>
          <p:cNvSpPr txBox="1"/>
          <p:nvPr/>
        </p:nvSpPr>
        <p:spPr>
          <a:xfrm>
            <a:off x="201655" y="952619"/>
            <a:ext cx="8740690" cy="2800767"/>
          </a:xfrm>
          <a:prstGeom prst="rect">
            <a:avLst/>
          </a:prstGeom>
          <a:noFill/>
        </p:spPr>
        <p:txBody>
          <a:bodyPr wrap="square" rtlCol="0">
            <a:spAutoFit/>
          </a:bodyPr>
          <a:lstStyle/>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r-FR" sz="1600" b="1" i="0" u="none" strike="noStrike" kern="1200" cap="none" spc="0" normalizeH="0" baseline="0" noProof="0" dirty="0">
              <a:ln>
                <a:noFill/>
              </a:ln>
              <a:solidFill>
                <a:prstClr val="black"/>
              </a:solidFill>
              <a:effectLst/>
              <a:uLnTx/>
              <a:uFillTx/>
              <a:latin typeface="DINPro" panose="020B0504020101020102" pitchFamily="34"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fr-FR" sz="1600" b="0" i="0" u="none" strike="noStrike" kern="1200" cap="none" spc="0" normalizeH="0" baseline="0" noProof="0" dirty="0">
              <a:ln>
                <a:noFill/>
              </a:ln>
              <a:solidFill>
                <a:prstClr val="black"/>
              </a:solidFill>
              <a:effectLst/>
              <a:uLnTx/>
              <a:uFillTx/>
              <a:latin typeface="DINPro" panose="020B0504020101020102"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
                <a:srgbClr val="76974A"/>
              </a:buClr>
              <a:buSzPct val="150000"/>
              <a:buFont typeface="Wingdings" panose="05000000000000000000" pitchFamily="2" charset="2"/>
              <a:buChar char="§"/>
              <a:tabLst/>
              <a:defRPr/>
            </a:pPr>
            <a:endParaRPr kumimoji="0" lang="fr-FR" sz="1800" b="0" i="0" u="none" strike="noStrike" kern="1200" cap="none" spc="0" normalizeH="0" baseline="0" noProof="0" dirty="0">
              <a:ln>
                <a:noFill/>
              </a:ln>
              <a:solidFill>
                <a:prstClr val="black"/>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
                <a:srgbClr val="76974A"/>
              </a:buClr>
              <a:buSzPct val="150000"/>
              <a:buFont typeface="Wingdings" panose="05000000000000000000" pitchFamily="2" charset="2"/>
              <a:buChar char="§"/>
              <a:tabLst/>
              <a:defRPr/>
            </a:pPr>
            <a:endParaRPr kumimoji="0" lang="fr-FR" sz="1800" b="0" i="0" u="none" strike="noStrike" kern="1200" cap="none" spc="0" normalizeH="0" baseline="0" noProof="0" dirty="0">
              <a:ln>
                <a:noFill/>
              </a:ln>
              <a:solidFill>
                <a:prstClr val="black"/>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
                <a:srgbClr val="76974A"/>
              </a:buClr>
              <a:buSzPct val="150000"/>
              <a:buFont typeface="Wingdings" panose="05000000000000000000" pitchFamily="2" charset="2"/>
              <a:buChar char="§"/>
              <a:tabLst/>
              <a:defRPr/>
            </a:pPr>
            <a:endParaRPr kumimoji="0" lang="fr-FR" sz="1800" b="0" i="0" u="none" strike="noStrike" kern="1200" cap="none" spc="0" normalizeH="0" baseline="0" noProof="0" dirty="0">
              <a:ln>
                <a:noFill/>
              </a:ln>
              <a:solidFill>
                <a:prstClr val="black"/>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
                <a:srgbClr val="76974A"/>
              </a:buClr>
              <a:buSzPct val="150000"/>
              <a:buFont typeface="Wingdings" panose="05000000000000000000" pitchFamily="2" charset="2"/>
              <a:buChar char="§"/>
              <a:tabLst/>
              <a:defRPr/>
            </a:pPr>
            <a:endParaRPr kumimoji="0" lang="fr-FR" sz="1800" b="0" i="0" u="none" strike="noStrike" kern="1200" cap="none" spc="0" normalizeH="0" baseline="0" noProof="0" dirty="0">
              <a:ln>
                <a:noFill/>
              </a:ln>
              <a:solidFill>
                <a:prstClr val="black"/>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
                <a:srgbClr val="76974A"/>
              </a:buClr>
              <a:buSzPct val="150000"/>
              <a:buFont typeface="Wingdings" panose="05000000000000000000" pitchFamily="2" charset="2"/>
              <a:buChar char="§"/>
              <a:tabLst/>
              <a:defRPr/>
            </a:pPr>
            <a:endParaRPr kumimoji="0" lang="fr-FR" sz="1800" b="0" i="0" u="none" strike="noStrike" kern="1200" cap="none" spc="0" normalizeH="0" baseline="0" noProof="0" dirty="0">
              <a:ln>
                <a:noFill/>
              </a:ln>
              <a:solidFill>
                <a:prstClr val="black"/>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
                <a:srgbClr val="76974A"/>
              </a:buClr>
              <a:buSzPct val="150000"/>
              <a:buFont typeface="Wingdings" panose="05000000000000000000" pitchFamily="2" charset="2"/>
              <a:buChar char="§"/>
              <a:tabLst/>
              <a:defRPr/>
            </a:pPr>
            <a:endParaRPr kumimoji="0" lang="fr-FR" sz="1800" b="0" i="0" u="none" strike="noStrike" kern="1200" cap="none" spc="0" normalizeH="0" baseline="0" noProof="0" dirty="0">
              <a:ln>
                <a:noFill/>
              </a:ln>
              <a:solidFill>
                <a:prstClr val="black"/>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
                <a:srgbClr val="76974A"/>
              </a:buClr>
              <a:buSzPct val="150000"/>
              <a:buFont typeface="Wingdings" panose="05000000000000000000" pitchFamily="2" charset="2"/>
              <a:buChar char="§"/>
              <a:tabLst/>
              <a:defRPr/>
            </a:pPr>
            <a:endParaRPr kumimoji="0" lang="fr-FR" sz="1800" b="0" i="0" u="none" strike="noStrike" kern="1200" cap="none" spc="0" normalizeH="0" baseline="0" noProof="0" dirty="0">
              <a:ln>
                <a:noFill/>
              </a:ln>
              <a:solidFill>
                <a:prstClr val="black"/>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
                <a:srgbClr val="76974A"/>
              </a:buClr>
              <a:buSzPct val="150000"/>
              <a:buFont typeface="Wingdings" panose="05000000000000000000" pitchFamily="2" charset="2"/>
              <a:buChar char="§"/>
              <a:tabLst/>
              <a:defRPr/>
            </a:pPr>
            <a:endParaRPr kumimoji="0" lang="fr-FR"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 name="ZoneTexte 2">
            <a:extLst>
              <a:ext uri="{FF2B5EF4-FFF2-40B4-BE49-F238E27FC236}">
                <a16:creationId xmlns:a16="http://schemas.microsoft.com/office/drawing/2014/main" id="{9EB2CD78-B877-D9E0-151B-2C315320BB26}"/>
              </a:ext>
            </a:extLst>
          </p:cNvPr>
          <p:cNvSpPr txBox="1"/>
          <p:nvPr/>
        </p:nvSpPr>
        <p:spPr>
          <a:xfrm>
            <a:off x="45067" y="1578494"/>
            <a:ext cx="9053865" cy="2757678"/>
          </a:xfrm>
          <a:prstGeom prst="rect">
            <a:avLst/>
          </a:prstGeom>
          <a:noFill/>
        </p:spPr>
        <p:txBody>
          <a:bodyPr wrap="square" rtlCol="0">
            <a:spAutoFit/>
          </a:bodyPr>
          <a:lstStyle/>
          <a:p>
            <a:pPr lvl="0" algn="just">
              <a:defRPr/>
            </a:pPr>
            <a:r>
              <a:rPr kumimoji="0" lang="fr-FR" sz="1600" b="1" i="0" u="none" strike="noStrike" kern="1200" cap="none" spc="0" normalizeH="0" baseline="0" noProof="0" dirty="0">
                <a:ln>
                  <a:noFill/>
                </a:ln>
                <a:solidFill>
                  <a:prstClr val="black"/>
                </a:solidFill>
                <a:effectLst/>
                <a:uLnTx/>
                <a:uFillTx/>
                <a:latin typeface="DINPro" panose="020B0504020101020102" pitchFamily="34" charset="0"/>
              </a:rPr>
              <a:t>Enjeux</a:t>
            </a:r>
          </a:p>
          <a:p>
            <a:pPr marL="342900" lvl="0" indent="-342900" algn="just">
              <a:lnSpc>
                <a:spcPct val="107000"/>
              </a:lnSpc>
              <a:buClr>
                <a:srgbClr val="E37224"/>
              </a:buClr>
              <a:buFont typeface="Wingdings" panose="05000000000000000000" pitchFamily="2" charset="2"/>
              <a:buChar char="ð"/>
            </a:pPr>
            <a:r>
              <a:rPr lang="fr-FR" sz="1600" dirty="0">
                <a:effectLst/>
                <a:latin typeface="DINPro" panose="020B0504020101020102" pitchFamily="34" charset="0"/>
                <a:ea typeface="Calibri" panose="020F0502020204030204" pitchFamily="34" charset="0"/>
                <a:cs typeface="Times New Roman" panose="02020603050405020304" pitchFamily="18" charset="0"/>
              </a:rPr>
              <a:t>Amélioration continue et bilan des procédures mises en place par les IL depuis leur reconnaissance en 2020</a:t>
            </a:r>
          </a:p>
          <a:p>
            <a:pPr marL="342900" lvl="0" indent="-342900" algn="just">
              <a:lnSpc>
                <a:spcPct val="107000"/>
              </a:lnSpc>
              <a:buClr>
                <a:srgbClr val="E37224"/>
              </a:buClr>
              <a:buFont typeface="Wingdings" panose="05000000000000000000" pitchFamily="2" charset="2"/>
              <a:buChar char="ð"/>
            </a:pPr>
            <a:r>
              <a:rPr lang="fr-FR" sz="1600" dirty="0">
                <a:effectLst/>
                <a:latin typeface="DINPro" panose="020B0504020101020102" pitchFamily="34" charset="0"/>
                <a:ea typeface="Calibri" panose="020F0502020204030204" pitchFamily="34" charset="0"/>
                <a:cs typeface="Times New Roman" panose="02020603050405020304" pitchFamily="18" charset="0"/>
              </a:rPr>
              <a:t>Retour d’expérience sur les actions mises en œuvre</a:t>
            </a:r>
          </a:p>
          <a:p>
            <a:pPr marL="342900" lvl="0" indent="-342900" algn="just">
              <a:lnSpc>
                <a:spcPct val="107000"/>
              </a:lnSpc>
              <a:spcAft>
                <a:spcPts val="800"/>
              </a:spcAft>
              <a:buClr>
                <a:srgbClr val="E37224"/>
              </a:buClr>
              <a:buFont typeface="Wingdings" panose="05000000000000000000" pitchFamily="2" charset="2"/>
              <a:buChar char="ð"/>
            </a:pPr>
            <a:r>
              <a:rPr lang="fr-FR" sz="1600" dirty="0">
                <a:effectLst/>
                <a:latin typeface="DINPro" panose="020B0504020101020102" pitchFamily="34" charset="0"/>
                <a:ea typeface="Calibri" panose="020F0502020204030204" pitchFamily="34" charset="0"/>
                <a:cs typeface="Times New Roman" panose="02020603050405020304" pitchFamily="18" charset="0"/>
              </a:rPr>
              <a:t>Préconisations d’évolution des pratiques en tant qu’IL pour la campagne 2023-2025</a:t>
            </a:r>
          </a:p>
          <a:p>
            <a:pPr lvl="0" algn="just">
              <a:defRPr/>
            </a:pPr>
            <a:endParaRPr kumimoji="0" lang="fr-FR" sz="1600" b="1" i="0" u="none" strike="noStrike" kern="1200" cap="none" spc="0" normalizeH="0" baseline="0" noProof="0" dirty="0">
              <a:ln>
                <a:noFill/>
              </a:ln>
              <a:solidFill>
                <a:prstClr val="black"/>
              </a:solidFill>
              <a:effectLst/>
              <a:uLnTx/>
              <a:uFillTx/>
              <a:latin typeface="DINPro" panose="020B0504020101020102" pitchFamily="34" charset="0"/>
            </a:endParaRPr>
          </a:p>
          <a:p>
            <a:pPr lvl="0" algn="just">
              <a:defRPr/>
            </a:pPr>
            <a:r>
              <a:rPr kumimoji="0" lang="fr-FR" sz="1600" b="1" i="0" u="none" strike="noStrike" kern="1200" cap="none" spc="0" normalizeH="0" baseline="0" noProof="0" dirty="0">
                <a:ln>
                  <a:noFill/>
                </a:ln>
                <a:solidFill>
                  <a:prstClr val="black"/>
                </a:solidFill>
                <a:effectLst/>
                <a:uLnTx/>
                <a:uFillTx/>
                <a:latin typeface="DINPro" panose="020B0504020101020102" pitchFamily="34" charset="0"/>
              </a:rPr>
              <a:t>Méthodes </a:t>
            </a:r>
            <a:endParaRPr lang="fr-FR" sz="1600" b="1" dirty="0">
              <a:solidFill>
                <a:prstClr val="black"/>
              </a:solidFill>
              <a:latin typeface="DINPro" panose="020B0504020101020102" pitchFamily="34" charset="0"/>
            </a:endParaRPr>
          </a:p>
          <a:p>
            <a:pPr marL="342900" lvl="0" indent="-342900" algn="just">
              <a:lnSpc>
                <a:spcPct val="107000"/>
              </a:lnSpc>
              <a:buClr>
                <a:srgbClr val="E37224"/>
              </a:buClr>
              <a:buFont typeface="Wingdings" panose="05000000000000000000" pitchFamily="2" charset="2"/>
              <a:buChar char="ð"/>
            </a:pPr>
            <a:r>
              <a:rPr lang="fr-FR" sz="1600" dirty="0">
                <a:effectLst/>
                <a:latin typeface="DINPro" panose="020B0504020101020102" pitchFamily="34" charset="0"/>
                <a:ea typeface="Calibri" panose="020F0502020204030204" pitchFamily="34" charset="0"/>
                <a:cs typeface="Times New Roman" panose="02020603050405020304" pitchFamily="18" charset="0"/>
              </a:rPr>
              <a:t>Investigation sur pièces avec un échantillon de 4 CIBC</a:t>
            </a:r>
          </a:p>
          <a:p>
            <a:pPr marL="342900" lvl="0" indent="-342900" algn="just">
              <a:lnSpc>
                <a:spcPct val="107000"/>
              </a:lnSpc>
              <a:spcAft>
                <a:spcPts val="800"/>
              </a:spcAft>
              <a:buClr>
                <a:srgbClr val="E37224"/>
              </a:buClr>
              <a:buFont typeface="Wingdings" panose="05000000000000000000" pitchFamily="2" charset="2"/>
              <a:buChar char="ð"/>
            </a:pPr>
            <a:r>
              <a:rPr lang="fr-FR" sz="1600" dirty="0">
                <a:latin typeface="DINPro" panose="020B0504020101020102" pitchFamily="34" charset="0"/>
                <a:ea typeface="Calibri" panose="020F0502020204030204" pitchFamily="34" charset="0"/>
                <a:cs typeface="Times New Roman" panose="02020603050405020304" pitchFamily="18" charset="0"/>
              </a:rPr>
              <a:t>E</a:t>
            </a:r>
            <a:r>
              <a:rPr lang="fr-FR" sz="1600" dirty="0">
                <a:effectLst/>
                <a:latin typeface="DINPro" panose="020B0504020101020102" pitchFamily="34" charset="0"/>
                <a:ea typeface="Calibri" panose="020F0502020204030204" pitchFamily="34" charset="0"/>
                <a:cs typeface="Times New Roman" panose="02020603050405020304" pitchFamily="18" charset="0"/>
              </a:rPr>
              <a:t>ntretiens avec la DG et le Responsable qualité, les 2 auditeurs, les intervenants clés de 2 CIBC</a:t>
            </a:r>
          </a:p>
        </p:txBody>
      </p:sp>
      <p:sp>
        <p:nvSpPr>
          <p:cNvPr id="5" name="Rectangle 4">
            <a:extLst>
              <a:ext uri="{FF2B5EF4-FFF2-40B4-BE49-F238E27FC236}">
                <a16:creationId xmlns:a16="http://schemas.microsoft.com/office/drawing/2014/main" id="{FBBF6CB1-08DF-99FF-D9C4-ECC388CF5D79}"/>
              </a:ext>
            </a:extLst>
          </p:cNvPr>
          <p:cNvSpPr/>
          <p:nvPr/>
        </p:nvSpPr>
        <p:spPr>
          <a:xfrm>
            <a:off x="41350" y="952619"/>
            <a:ext cx="7771009" cy="5232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i="0" u="none" strike="noStrike" kern="1200" cap="none" spc="0" normalizeH="0" baseline="0" noProof="0" dirty="0">
                <a:ln>
                  <a:noFill/>
                </a:ln>
                <a:solidFill>
                  <a:srgbClr val="A71D17"/>
                </a:solidFill>
                <a:effectLst/>
                <a:uLnTx/>
                <a:uFillTx/>
                <a:latin typeface="DINPro" panose="020B0504020101020102" pitchFamily="34" charset="0"/>
              </a:rPr>
              <a:t>Audit Sauléa commandité par France compétences</a:t>
            </a:r>
          </a:p>
        </p:txBody>
      </p:sp>
      <p:sp>
        <p:nvSpPr>
          <p:cNvPr id="6" name="Rectangle 5">
            <a:extLst>
              <a:ext uri="{FF2B5EF4-FFF2-40B4-BE49-F238E27FC236}">
                <a16:creationId xmlns:a16="http://schemas.microsoft.com/office/drawing/2014/main" id="{F10A1C21-5942-A037-29B8-C9FDCBDB0FE7}"/>
              </a:ext>
            </a:extLst>
          </p:cNvPr>
          <p:cNvSpPr/>
          <p:nvPr/>
        </p:nvSpPr>
        <p:spPr>
          <a:xfrm>
            <a:off x="1282574" y="104256"/>
            <a:ext cx="6817818" cy="5232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marL="0" marR="0" lvl="0" indent="0" algn="l" defTabSz="914378"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A71D17"/>
                </a:solidFill>
                <a:effectLst/>
                <a:uLnTx/>
                <a:uFillTx/>
                <a:latin typeface="DINPro-Medium" panose="02000503030000020004" pitchFamily="2" charset="0"/>
                <a:ea typeface="Lato" panose="020F0502020204030203" pitchFamily="34" charset="0"/>
                <a:cs typeface="Lato" panose="020F0502020204030203" pitchFamily="34" charset="0"/>
              </a:rPr>
              <a:t>Démarche qualité </a:t>
            </a:r>
          </a:p>
        </p:txBody>
      </p:sp>
    </p:spTree>
    <p:extLst>
      <p:ext uri="{BB962C8B-B14F-4D97-AF65-F5344CB8AC3E}">
        <p14:creationId xmlns:p14="http://schemas.microsoft.com/office/powerpoint/2010/main" val="3858632989"/>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 37">
            <a:extLst>
              <a:ext uri="{FF2B5EF4-FFF2-40B4-BE49-F238E27FC236}">
                <a16:creationId xmlns:a16="http://schemas.microsoft.com/office/drawing/2014/main" id="{C0F2C617-753E-75D7-CD37-0E60350FA60E}"/>
              </a:ext>
            </a:extLst>
          </p:cNvPr>
          <p:cNvSpPr/>
          <p:nvPr/>
        </p:nvSpPr>
        <p:spPr>
          <a:xfrm rot="19938445">
            <a:off x="8217872" y="55112"/>
            <a:ext cx="670966" cy="670966"/>
          </a:xfrm>
          <a:prstGeom prst="ellipse">
            <a:avLst/>
          </a:prstGeom>
          <a:solidFill>
            <a:srgbClr val="EAC64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Kelson Sans" panose="02000500000000000000" pitchFamily="50" charset="0"/>
              <a:ea typeface="+mn-ea"/>
              <a:cs typeface="+mn-cs"/>
            </a:endParaRPr>
          </a:p>
        </p:txBody>
      </p:sp>
      <p:sp>
        <p:nvSpPr>
          <p:cNvPr id="7" name="Ellipse 6">
            <a:extLst>
              <a:ext uri="{FF2B5EF4-FFF2-40B4-BE49-F238E27FC236}">
                <a16:creationId xmlns:a16="http://schemas.microsoft.com/office/drawing/2014/main" id="{043F00B5-EDB2-0976-30B4-E113F5EB5DCB}"/>
              </a:ext>
            </a:extLst>
          </p:cNvPr>
          <p:cNvSpPr/>
          <p:nvPr/>
        </p:nvSpPr>
        <p:spPr>
          <a:xfrm>
            <a:off x="179512" y="-295882"/>
            <a:ext cx="995424" cy="995424"/>
          </a:xfrm>
          <a:prstGeom prst="ellipse">
            <a:avLst/>
          </a:prstGeom>
          <a:solidFill>
            <a:srgbClr val="A71D17"/>
          </a:solidFill>
          <a:ln>
            <a:noFill/>
          </a:ln>
        </p:spPr>
        <p:style>
          <a:lnRef idx="2">
            <a:schemeClr val="accent1">
              <a:shade val="50000"/>
            </a:schemeClr>
          </a:lnRef>
          <a:fillRef idx="1">
            <a:schemeClr val="accent1"/>
          </a:fillRef>
          <a:effectRef idx="0">
            <a:schemeClr val="accent1"/>
          </a:effectRef>
          <a:fontRef idx="minor">
            <a:schemeClr val="lt1"/>
          </a:fontRef>
        </p:style>
        <p:txBody>
          <a:bodyPr tIns="360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prstClr val="white"/>
                </a:solidFill>
                <a:effectLst/>
                <a:uLnTx/>
                <a:uFillTx/>
                <a:latin typeface="DINPro-Regular" panose="02000503030000020004" pitchFamily="2" charset="0"/>
                <a:ea typeface="+mn-ea"/>
                <a:cs typeface="+mn-cs"/>
              </a:rPr>
              <a:t>6.</a:t>
            </a:r>
            <a:endParaRPr kumimoji="0" lang="fr-FR" sz="3600" b="1" i="0" u="none" strike="noStrike" kern="1200" cap="none" spc="0" normalizeH="0" baseline="0" noProof="0" dirty="0">
              <a:ln>
                <a:noFill/>
              </a:ln>
              <a:solidFill>
                <a:prstClr val="white"/>
              </a:solidFill>
              <a:effectLst/>
              <a:uLnTx/>
              <a:uFillTx/>
              <a:latin typeface="DINPro-Regular" panose="02000503030000020004" pitchFamily="2" charset="0"/>
              <a:ea typeface="+mn-ea"/>
              <a:cs typeface="+mn-cs"/>
            </a:endParaRPr>
          </a:p>
        </p:txBody>
      </p:sp>
      <p:sp>
        <p:nvSpPr>
          <p:cNvPr id="8" name="Oval 37">
            <a:extLst>
              <a:ext uri="{FF2B5EF4-FFF2-40B4-BE49-F238E27FC236}">
                <a16:creationId xmlns:a16="http://schemas.microsoft.com/office/drawing/2014/main" id="{EFCF3F84-719C-5B4C-B7DE-F0F01287056B}"/>
              </a:ext>
            </a:extLst>
          </p:cNvPr>
          <p:cNvSpPr/>
          <p:nvPr/>
        </p:nvSpPr>
        <p:spPr>
          <a:xfrm rot="19938445">
            <a:off x="8404437" y="-306586"/>
            <a:ext cx="1012500" cy="1012500"/>
          </a:xfrm>
          <a:prstGeom prst="ellipse">
            <a:avLst/>
          </a:prstGeom>
          <a:solidFill>
            <a:srgbClr val="76974A"/>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Kelson Sans" panose="02000500000000000000" pitchFamily="50" charset="0"/>
              <a:ea typeface="+mn-ea"/>
              <a:cs typeface="+mn-cs"/>
            </a:endParaRPr>
          </a:p>
        </p:txBody>
      </p:sp>
      <p:sp>
        <p:nvSpPr>
          <p:cNvPr id="2" name="ZoneTexte 1">
            <a:extLst>
              <a:ext uri="{FF2B5EF4-FFF2-40B4-BE49-F238E27FC236}">
                <a16:creationId xmlns:a16="http://schemas.microsoft.com/office/drawing/2014/main" id="{3D675BC2-4ADF-537A-DDE3-D85D65B4352E}"/>
              </a:ext>
            </a:extLst>
          </p:cNvPr>
          <p:cNvSpPr txBox="1"/>
          <p:nvPr/>
        </p:nvSpPr>
        <p:spPr>
          <a:xfrm>
            <a:off x="201655" y="952619"/>
            <a:ext cx="8740690" cy="2800767"/>
          </a:xfrm>
          <a:prstGeom prst="rect">
            <a:avLst/>
          </a:prstGeom>
          <a:noFill/>
        </p:spPr>
        <p:txBody>
          <a:bodyPr wrap="square" rtlCol="0">
            <a:spAutoFit/>
          </a:bodyPr>
          <a:lstStyle/>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r-FR" sz="1600" b="1" i="0" u="none" strike="noStrike" kern="1200" cap="none" spc="0" normalizeH="0" baseline="0" noProof="0" dirty="0">
              <a:ln>
                <a:noFill/>
              </a:ln>
              <a:solidFill>
                <a:prstClr val="black"/>
              </a:solidFill>
              <a:effectLst/>
              <a:uLnTx/>
              <a:uFillTx/>
              <a:latin typeface="DINPro" panose="020B0504020101020102" pitchFamily="34"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fr-FR" sz="1600" b="0" i="0" u="none" strike="noStrike" kern="1200" cap="none" spc="0" normalizeH="0" baseline="0" noProof="0" dirty="0">
              <a:ln>
                <a:noFill/>
              </a:ln>
              <a:solidFill>
                <a:prstClr val="black"/>
              </a:solidFill>
              <a:effectLst/>
              <a:uLnTx/>
              <a:uFillTx/>
              <a:latin typeface="DINPro" panose="020B0504020101020102"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
                <a:srgbClr val="76974A"/>
              </a:buClr>
              <a:buSzPct val="150000"/>
              <a:buFont typeface="Wingdings" panose="05000000000000000000" pitchFamily="2" charset="2"/>
              <a:buChar char="§"/>
              <a:tabLst/>
              <a:defRPr/>
            </a:pPr>
            <a:endParaRPr kumimoji="0" lang="fr-FR" sz="1800" b="0" i="0" u="none" strike="noStrike" kern="1200" cap="none" spc="0" normalizeH="0" baseline="0" noProof="0" dirty="0">
              <a:ln>
                <a:noFill/>
              </a:ln>
              <a:solidFill>
                <a:prstClr val="black"/>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
                <a:srgbClr val="76974A"/>
              </a:buClr>
              <a:buSzPct val="150000"/>
              <a:buFont typeface="Wingdings" panose="05000000000000000000" pitchFamily="2" charset="2"/>
              <a:buChar char="§"/>
              <a:tabLst/>
              <a:defRPr/>
            </a:pPr>
            <a:endParaRPr kumimoji="0" lang="fr-FR" sz="1800" b="0" i="0" u="none" strike="noStrike" kern="1200" cap="none" spc="0" normalizeH="0" baseline="0" noProof="0" dirty="0">
              <a:ln>
                <a:noFill/>
              </a:ln>
              <a:solidFill>
                <a:prstClr val="black"/>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
                <a:srgbClr val="76974A"/>
              </a:buClr>
              <a:buSzPct val="150000"/>
              <a:buFont typeface="Wingdings" panose="05000000000000000000" pitchFamily="2" charset="2"/>
              <a:buChar char="§"/>
              <a:tabLst/>
              <a:defRPr/>
            </a:pPr>
            <a:endParaRPr kumimoji="0" lang="fr-FR" sz="1800" b="0" i="0" u="none" strike="noStrike" kern="1200" cap="none" spc="0" normalizeH="0" baseline="0" noProof="0" dirty="0">
              <a:ln>
                <a:noFill/>
              </a:ln>
              <a:solidFill>
                <a:prstClr val="black"/>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
                <a:srgbClr val="76974A"/>
              </a:buClr>
              <a:buSzPct val="150000"/>
              <a:buFont typeface="Wingdings" panose="05000000000000000000" pitchFamily="2" charset="2"/>
              <a:buChar char="§"/>
              <a:tabLst/>
              <a:defRPr/>
            </a:pPr>
            <a:endParaRPr kumimoji="0" lang="fr-FR" sz="1800" b="0" i="0" u="none" strike="noStrike" kern="1200" cap="none" spc="0" normalizeH="0" baseline="0" noProof="0" dirty="0">
              <a:ln>
                <a:noFill/>
              </a:ln>
              <a:solidFill>
                <a:prstClr val="black"/>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
                <a:srgbClr val="76974A"/>
              </a:buClr>
              <a:buSzPct val="150000"/>
              <a:buFont typeface="Wingdings" panose="05000000000000000000" pitchFamily="2" charset="2"/>
              <a:buChar char="§"/>
              <a:tabLst/>
              <a:defRPr/>
            </a:pPr>
            <a:endParaRPr kumimoji="0" lang="fr-FR" sz="1800" b="0" i="0" u="none" strike="noStrike" kern="1200" cap="none" spc="0" normalizeH="0" baseline="0" noProof="0" dirty="0">
              <a:ln>
                <a:noFill/>
              </a:ln>
              <a:solidFill>
                <a:prstClr val="black"/>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
                <a:srgbClr val="76974A"/>
              </a:buClr>
              <a:buSzPct val="150000"/>
              <a:buFont typeface="Wingdings" panose="05000000000000000000" pitchFamily="2" charset="2"/>
              <a:buChar char="§"/>
              <a:tabLst/>
              <a:defRPr/>
            </a:pPr>
            <a:endParaRPr kumimoji="0" lang="fr-FR" sz="1800" b="0" i="0" u="none" strike="noStrike" kern="1200" cap="none" spc="0" normalizeH="0" baseline="0" noProof="0" dirty="0">
              <a:ln>
                <a:noFill/>
              </a:ln>
              <a:solidFill>
                <a:prstClr val="black"/>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
                <a:srgbClr val="76974A"/>
              </a:buClr>
              <a:buSzPct val="150000"/>
              <a:buFont typeface="Wingdings" panose="05000000000000000000" pitchFamily="2" charset="2"/>
              <a:buChar char="§"/>
              <a:tabLst/>
              <a:defRPr/>
            </a:pPr>
            <a:endParaRPr kumimoji="0" lang="fr-FR" sz="1800" b="0" i="0" u="none" strike="noStrike" kern="1200" cap="none" spc="0" normalizeH="0" baseline="0" noProof="0" dirty="0">
              <a:ln>
                <a:noFill/>
              </a:ln>
              <a:solidFill>
                <a:prstClr val="black"/>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
                <a:srgbClr val="76974A"/>
              </a:buClr>
              <a:buSzPct val="150000"/>
              <a:buFont typeface="Wingdings" panose="05000000000000000000" pitchFamily="2" charset="2"/>
              <a:buChar char="§"/>
              <a:tabLst/>
              <a:defRPr/>
            </a:pPr>
            <a:endParaRPr kumimoji="0" lang="fr-FR"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 name="ZoneTexte 2">
            <a:extLst>
              <a:ext uri="{FF2B5EF4-FFF2-40B4-BE49-F238E27FC236}">
                <a16:creationId xmlns:a16="http://schemas.microsoft.com/office/drawing/2014/main" id="{9EB2CD78-B877-D9E0-151B-2C315320BB26}"/>
              </a:ext>
            </a:extLst>
          </p:cNvPr>
          <p:cNvSpPr txBox="1"/>
          <p:nvPr/>
        </p:nvSpPr>
        <p:spPr>
          <a:xfrm>
            <a:off x="-51545" y="638748"/>
            <a:ext cx="8477944" cy="64633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fr-FR" sz="1600" b="1" i="0" u="none" strike="noStrike" kern="1200" cap="none" spc="0" normalizeH="0" baseline="0" noProof="0" dirty="0">
              <a:ln>
                <a:noFill/>
              </a:ln>
              <a:solidFill>
                <a:prstClr val="black"/>
              </a:solidFill>
              <a:effectLst/>
              <a:uLnTx/>
              <a:uFillTx/>
              <a:latin typeface="DINPro" panose="020B0504020101020102" pitchFamily="34" charset="0"/>
              <a:ea typeface="+mn-ea"/>
              <a:cs typeface="+mn-cs"/>
            </a:endParaRPr>
          </a:p>
          <a:p>
            <a:pPr marR="0" lvl="0" algn="just" defTabSz="914400" rtl="0" eaLnBrk="1" fontAlgn="auto" latinLnBrk="0" hangingPunct="1">
              <a:lnSpc>
                <a:spcPct val="100000"/>
              </a:lnSpc>
              <a:spcBef>
                <a:spcPts val="0"/>
              </a:spcBef>
              <a:spcAft>
                <a:spcPts val="0"/>
              </a:spcAft>
              <a:buClrTx/>
              <a:buSzTx/>
              <a:tabLst/>
              <a:defRPr/>
            </a:pPr>
            <a:r>
              <a:rPr lang="fr-FR" sz="2000" dirty="0">
                <a:solidFill>
                  <a:srgbClr val="A71D17"/>
                </a:solidFill>
                <a:latin typeface="DINPro" panose="020B0504020101020102" pitchFamily="34" charset="0"/>
              </a:rPr>
              <a:t>Les conclusions de l’audit Sauléa, commandité par France compétences </a:t>
            </a:r>
            <a:endParaRPr kumimoji="0" lang="fr-FR" sz="2000" i="0" u="none" strike="noStrike" kern="1200" cap="none" spc="0" normalizeH="0" baseline="0" noProof="0" dirty="0">
              <a:ln>
                <a:noFill/>
              </a:ln>
              <a:solidFill>
                <a:srgbClr val="A71D17"/>
              </a:solidFill>
              <a:effectLst/>
              <a:uLnTx/>
              <a:uFillTx/>
              <a:latin typeface="DINPro" panose="020B0504020101020102" pitchFamily="34" charset="0"/>
              <a:ea typeface="+mn-ea"/>
              <a:cs typeface="+mn-cs"/>
            </a:endParaRPr>
          </a:p>
        </p:txBody>
      </p:sp>
      <p:sp>
        <p:nvSpPr>
          <p:cNvPr id="5" name="Rectangle 4">
            <a:extLst>
              <a:ext uri="{FF2B5EF4-FFF2-40B4-BE49-F238E27FC236}">
                <a16:creationId xmlns:a16="http://schemas.microsoft.com/office/drawing/2014/main" id="{FBBF6CB1-08DF-99FF-D9C4-ECC388CF5D79}"/>
              </a:ext>
            </a:extLst>
          </p:cNvPr>
          <p:cNvSpPr/>
          <p:nvPr/>
        </p:nvSpPr>
        <p:spPr>
          <a:xfrm>
            <a:off x="1282574" y="104255"/>
            <a:ext cx="5809706" cy="5232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A71D17"/>
                </a:solidFill>
                <a:effectLst/>
                <a:uLnTx/>
                <a:uFillTx/>
                <a:latin typeface="DINPro-Medium" panose="02000503030000020004" pitchFamily="2" charset="0"/>
                <a:ea typeface="+mn-ea"/>
                <a:cs typeface="+mn-cs"/>
              </a:rPr>
              <a:t>Démarche qualité </a:t>
            </a:r>
            <a:endParaRPr kumimoji="0" lang="fr-FR" sz="2000" b="0" i="0" u="none" strike="noStrike" kern="1200" cap="none" spc="0" normalizeH="0" baseline="0" noProof="0" dirty="0">
              <a:ln>
                <a:noFill/>
              </a:ln>
              <a:solidFill>
                <a:srgbClr val="A71D17"/>
              </a:solidFill>
              <a:effectLst/>
              <a:highlight>
                <a:srgbClr val="FFFF00"/>
              </a:highlight>
              <a:uLnTx/>
              <a:uFillTx/>
              <a:latin typeface="DINPro-Medium" panose="02000503030000020004" pitchFamily="2" charset="0"/>
              <a:ea typeface="+mn-ea"/>
              <a:cs typeface="+mn-cs"/>
            </a:endParaRPr>
          </a:p>
        </p:txBody>
      </p:sp>
      <p:graphicFrame>
        <p:nvGraphicFramePr>
          <p:cNvPr id="10" name="Diagramme 9">
            <a:extLst>
              <a:ext uri="{FF2B5EF4-FFF2-40B4-BE49-F238E27FC236}">
                <a16:creationId xmlns:a16="http://schemas.microsoft.com/office/drawing/2014/main" id="{17234596-E5D9-DF73-AB87-026F6BBCD069}"/>
              </a:ext>
            </a:extLst>
          </p:cNvPr>
          <p:cNvGraphicFramePr/>
          <p:nvPr>
            <p:extLst>
              <p:ext uri="{D42A27DB-BD31-4B8C-83A1-F6EECF244321}">
                <p14:modId xmlns:p14="http://schemas.microsoft.com/office/powerpoint/2010/main" val="287863449"/>
              </p:ext>
            </p:extLst>
          </p:nvPr>
        </p:nvGraphicFramePr>
        <p:xfrm>
          <a:off x="1151620" y="1238151"/>
          <a:ext cx="6840760" cy="380109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429574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 37">
            <a:extLst>
              <a:ext uri="{FF2B5EF4-FFF2-40B4-BE49-F238E27FC236}">
                <a16:creationId xmlns:a16="http://schemas.microsoft.com/office/drawing/2014/main" id="{C0F2C617-753E-75D7-CD37-0E60350FA60E}"/>
              </a:ext>
            </a:extLst>
          </p:cNvPr>
          <p:cNvSpPr/>
          <p:nvPr/>
        </p:nvSpPr>
        <p:spPr>
          <a:xfrm rot="19938445">
            <a:off x="8217872" y="55112"/>
            <a:ext cx="670966" cy="670966"/>
          </a:xfrm>
          <a:prstGeom prst="ellipse">
            <a:avLst/>
          </a:prstGeom>
          <a:solidFill>
            <a:srgbClr val="EAC64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id-ID">
              <a:latin typeface="Kelson Sans" panose="02000500000000000000" pitchFamily="50" charset="0"/>
            </a:endParaRPr>
          </a:p>
        </p:txBody>
      </p:sp>
      <p:sp>
        <p:nvSpPr>
          <p:cNvPr id="7" name="Ellipse 6">
            <a:extLst>
              <a:ext uri="{FF2B5EF4-FFF2-40B4-BE49-F238E27FC236}">
                <a16:creationId xmlns:a16="http://schemas.microsoft.com/office/drawing/2014/main" id="{043F00B5-EDB2-0976-30B4-E113F5EB5DCB}"/>
              </a:ext>
            </a:extLst>
          </p:cNvPr>
          <p:cNvSpPr/>
          <p:nvPr/>
        </p:nvSpPr>
        <p:spPr>
          <a:xfrm>
            <a:off x="179512" y="-295882"/>
            <a:ext cx="995424" cy="995424"/>
          </a:xfrm>
          <a:prstGeom prst="ellipse">
            <a:avLst/>
          </a:prstGeom>
          <a:solidFill>
            <a:srgbClr val="A91B17"/>
          </a:solidFill>
          <a:ln>
            <a:noFill/>
          </a:ln>
        </p:spPr>
        <p:style>
          <a:lnRef idx="2">
            <a:schemeClr val="accent1">
              <a:shade val="50000"/>
            </a:schemeClr>
          </a:lnRef>
          <a:fillRef idx="1">
            <a:schemeClr val="accent1"/>
          </a:fillRef>
          <a:effectRef idx="0">
            <a:schemeClr val="accent1"/>
          </a:effectRef>
          <a:fontRef idx="minor">
            <a:schemeClr val="lt1"/>
          </a:fontRef>
        </p:style>
        <p:txBody>
          <a:bodyPr tIns="360000" rtlCol="0" anchor="ctr"/>
          <a:lstStyle/>
          <a:p>
            <a:pPr algn="ctr"/>
            <a:r>
              <a:rPr lang="fr-FR" sz="2800" b="1" dirty="0">
                <a:latin typeface="DINPro-Regular" panose="02000503030000020004" pitchFamily="2" charset="0"/>
              </a:rPr>
              <a:t>1.2</a:t>
            </a:r>
            <a:endParaRPr lang="fr-FR" sz="3600" b="1" dirty="0">
              <a:latin typeface="DINPro-Regular" panose="02000503030000020004" pitchFamily="2" charset="0"/>
            </a:endParaRPr>
          </a:p>
        </p:txBody>
      </p:sp>
      <p:sp>
        <p:nvSpPr>
          <p:cNvPr id="8" name="Oval 37">
            <a:extLst>
              <a:ext uri="{FF2B5EF4-FFF2-40B4-BE49-F238E27FC236}">
                <a16:creationId xmlns:a16="http://schemas.microsoft.com/office/drawing/2014/main" id="{EFCF3F84-719C-5B4C-B7DE-F0F01287056B}"/>
              </a:ext>
            </a:extLst>
          </p:cNvPr>
          <p:cNvSpPr/>
          <p:nvPr/>
        </p:nvSpPr>
        <p:spPr>
          <a:xfrm rot="19938445">
            <a:off x="8404437" y="-306586"/>
            <a:ext cx="1012500" cy="1012500"/>
          </a:xfrm>
          <a:prstGeom prst="ellipse">
            <a:avLst/>
          </a:prstGeom>
          <a:solidFill>
            <a:srgbClr val="76974A"/>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id-ID">
              <a:latin typeface="Kelson Sans" panose="02000500000000000000" pitchFamily="50" charset="0"/>
            </a:endParaRPr>
          </a:p>
        </p:txBody>
      </p:sp>
      <p:sp>
        <p:nvSpPr>
          <p:cNvPr id="12" name="Forme libre : forme 11">
            <a:extLst>
              <a:ext uri="{FF2B5EF4-FFF2-40B4-BE49-F238E27FC236}">
                <a16:creationId xmlns:a16="http://schemas.microsoft.com/office/drawing/2014/main" id="{66D76945-DE98-4134-D44A-4E40CC930D32}"/>
              </a:ext>
            </a:extLst>
          </p:cNvPr>
          <p:cNvSpPr/>
          <p:nvPr/>
        </p:nvSpPr>
        <p:spPr>
          <a:xfrm>
            <a:off x="341" y="4371949"/>
            <a:ext cx="9144000" cy="771551"/>
          </a:xfrm>
          <a:custGeom>
            <a:avLst/>
            <a:gdLst>
              <a:gd name="connsiteX0" fmla="*/ 0 w 9144000"/>
              <a:gd name="connsiteY0" fmla="*/ 0 h 1200616"/>
              <a:gd name="connsiteX1" fmla="*/ 255357 w 9144000"/>
              <a:gd name="connsiteY1" fmla="*/ 82904 h 1200616"/>
              <a:gd name="connsiteX2" fmla="*/ 4572001 w 9144000"/>
              <a:gd name="connsiteY2" fmla="*/ 735519 h 1200616"/>
              <a:gd name="connsiteX3" fmla="*/ 8888645 w 9144000"/>
              <a:gd name="connsiteY3" fmla="*/ 82904 h 1200616"/>
              <a:gd name="connsiteX4" fmla="*/ 9144000 w 9144000"/>
              <a:gd name="connsiteY4" fmla="*/ 0 h 1200616"/>
              <a:gd name="connsiteX5" fmla="*/ 9144000 w 9144000"/>
              <a:gd name="connsiteY5" fmla="*/ 1200616 h 1200616"/>
              <a:gd name="connsiteX6" fmla="*/ 0 w 9144000"/>
              <a:gd name="connsiteY6" fmla="*/ 1200616 h 1200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200616">
                <a:moveTo>
                  <a:pt x="0" y="0"/>
                </a:moveTo>
                <a:lnTo>
                  <a:pt x="255357" y="82904"/>
                </a:lnTo>
                <a:cubicBezTo>
                  <a:pt x="1618984" y="507036"/>
                  <a:pt x="3068810" y="735519"/>
                  <a:pt x="4572001" y="735519"/>
                </a:cubicBezTo>
                <a:cubicBezTo>
                  <a:pt x="6075193" y="735519"/>
                  <a:pt x="7525019" y="507036"/>
                  <a:pt x="8888645" y="82904"/>
                </a:cubicBezTo>
                <a:lnTo>
                  <a:pt x="9144000" y="0"/>
                </a:lnTo>
                <a:lnTo>
                  <a:pt x="9144000" y="1200616"/>
                </a:lnTo>
                <a:lnTo>
                  <a:pt x="0" y="1200616"/>
                </a:lnTo>
                <a:close/>
              </a:path>
            </a:pathLst>
          </a:custGeom>
          <a:solidFill>
            <a:srgbClr val="CCC4BE">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a:extLst>
              <a:ext uri="{FF2B5EF4-FFF2-40B4-BE49-F238E27FC236}">
                <a16:creationId xmlns:a16="http://schemas.microsoft.com/office/drawing/2014/main" id="{B6E11563-682F-C7EA-0A7A-1A81C59B8445}"/>
              </a:ext>
            </a:extLst>
          </p:cNvPr>
          <p:cNvSpPr/>
          <p:nvPr/>
        </p:nvSpPr>
        <p:spPr>
          <a:xfrm>
            <a:off x="1282574" y="104255"/>
            <a:ext cx="5809706" cy="5232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r>
              <a:rPr lang="fr-FR" sz="2000" dirty="0">
                <a:solidFill>
                  <a:srgbClr val="A71D17"/>
                </a:solidFill>
                <a:latin typeface="DINPro-Medium" panose="02000503030000020004" pitchFamily="2" charset="0"/>
                <a:ea typeface="Lato" panose="020F0502020204030203" pitchFamily="34" charset="0"/>
                <a:cs typeface="Lato" panose="020F0502020204030203" pitchFamily="34" charset="0"/>
              </a:rPr>
              <a:t>Les instances et organes de la Fédération</a:t>
            </a:r>
            <a:endParaRPr lang="fr-FR" sz="2000" dirty="0">
              <a:solidFill>
                <a:srgbClr val="A71D17"/>
              </a:solidFill>
              <a:highlight>
                <a:srgbClr val="FFFF00"/>
              </a:highlight>
              <a:latin typeface="DINPro-Medium" panose="02000503030000020004" pitchFamily="2" charset="0"/>
              <a:ea typeface="Lato" panose="020F0502020204030203" pitchFamily="34" charset="0"/>
              <a:cs typeface="Lato" panose="020F0502020204030203" pitchFamily="34" charset="0"/>
            </a:endParaRPr>
          </a:p>
          <a:p>
            <a:r>
              <a:rPr lang="fr-FR" sz="2000" dirty="0">
                <a:solidFill>
                  <a:srgbClr val="A71D17"/>
                </a:solidFill>
                <a:latin typeface="DINPro-Medium" panose="02000503030000020004" pitchFamily="2" charset="0"/>
                <a:ea typeface="Lato" panose="020F0502020204030203" pitchFamily="34" charset="0"/>
                <a:cs typeface="Lato" panose="020F0502020204030203" pitchFamily="34" charset="0"/>
              </a:rPr>
              <a:t> </a:t>
            </a:r>
            <a:endParaRPr lang="fr-FR" sz="2000" dirty="0">
              <a:solidFill>
                <a:srgbClr val="A71D17"/>
              </a:solidFill>
              <a:latin typeface="DINPro-Medium" panose="02000503030000020004" pitchFamily="2" charset="0"/>
            </a:endParaRPr>
          </a:p>
        </p:txBody>
      </p:sp>
      <p:sp>
        <p:nvSpPr>
          <p:cNvPr id="2" name="ZoneTexte 1">
            <a:extLst>
              <a:ext uri="{FF2B5EF4-FFF2-40B4-BE49-F238E27FC236}">
                <a16:creationId xmlns:a16="http://schemas.microsoft.com/office/drawing/2014/main" id="{CF169946-D28A-FCF2-58BA-57E3F9CFCB3D}"/>
              </a:ext>
            </a:extLst>
          </p:cNvPr>
          <p:cNvSpPr txBox="1"/>
          <p:nvPr/>
        </p:nvSpPr>
        <p:spPr>
          <a:xfrm>
            <a:off x="72855" y="956216"/>
            <a:ext cx="3563041" cy="400110"/>
          </a:xfrm>
          <a:prstGeom prst="rect">
            <a:avLst/>
          </a:prstGeom>
          <a:noFill/>
        </p:spPr>
        <p:txBody>
          <a:bodyPr wrap="square" rtlCol="0">
            <a:spAutoFit/>
          </a:bodyPr>
          <a:lstStyle/>
          <a:p>
            <a:r>
              <a:rPr lang="fr-FR" sz="2000" dirty="0">
                <a:solidFill>
                  <a:srgbClr val="A91B17"/>
                </a:solidFill>
                <a:latin typeface="DINPro" panose="020B0504020101020102" pitchFamily="34" charset="0"/>
              </a:rPr>
              <a:t>Le Conseil d’Orientation </a:t>
            </a:r>
          </a:p>
        </p:txBody>
      </p:sp>
      <p:graphicFrame>
        <p:nvGraphicFramePr>
          <p:cNvPr id="3" name="Diagramme 2">
            <a:extLst>
              <a:ext uri="{FF2B5EF4-FFF2-40B4-BE49-F238E27FC236}">
                <a16:creationId xmlns:a16="http://schemas.microsoft.com/office/drawing/2014/main" id="{97E2BE23-D935-5BF2-0F9F-47E5346A7FE0}"/>
              </a:ext>
            </a:extLst>
          </p:cNvPr>
          <p:cNvGraphicFramePr/>
          <p:nvPr>
            <p:extLst>
              <p:ext uri="{D42A27DB-BD31-4B8C-83A1-F6EECF244321}">
                <p14:modId xmlns:p14="http://schemas.microsoft.com/office/powerpoint/2010/main" val="1842252972"/>
              </p:ext>
            </p:extLst>
          </p:nvPr>
        </p:nvGraphicFramePr>
        <p:xfrm>
          <a:off x="179512" y="1028224"/>
          <a:ext cx="5688632" cy="42677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5" name="Diagramme 4">
            <a:extLst>
              <a:ext uri="{FF2B5EF4-FFF2-40B4-BE49-F238E27FC236}">
                <a16:creationId xmlns:a16="http://schemas.microsoft.com/office/drawing/2014/main" id="{B5408EC4-77CF-E6AE-F1D1-DBFC76259FC2}"/>
              </a:ext>
            </a:extLst>
          </p:cNvPr>
          <p:cNvGraphicFramePr/>
          <p:nvPr>
            <p:extLst>
              <p:ext uri="{D42A27DB-BD31-4B8C-83A1-F6EECF244321}">
                <p14:modId xmlns:p14="http://schemas.microsoft.com/office/powerpoint/2010/main" val="3774377824"/>
              </p:ext>
            </p:extLst>
          </p:nvPr>
        </p:nvGraphicFramePr>
        <p:xfrm>
          <a:off x="5508104" y="811180"/>
          <a:ext cx="5688632" cy="4157921"/>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3387505908"/>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 37">
            <a:extLst>
              <a:ext uri="{FF2B5EF4-FFF2-40B4-BE49-F238E27FC236}">
                <a16:creationId xmlns:a16="http://schemas.microsoft.com/office/drawing/2014/main" id="{C0F2C617-753E-75D7-CD37-0E60350FA60E}"/>
              </a:ext>
            </a:extLst>
          </p:cNvPr>
          <p:cNvSpPr/>
          <p:nvPr/>
        </p:nvSpPr>
        <p:spPr>
          <a:xfrm rot="19938445">
            <a:off x="8217872" y="55112"/>
            <a:ext cx="670966" cy="670966"/>
          </a:xfrm>
          <a:prstGeom prst="ellipse">
            <a:avLst/>
          </a:prstGeom>
          <a:solidFill>
            <a:srgbClr val="EAC64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Kelson Sans" panose="02000500000000000000" pitchFamily="50" charset="0"/>
              <a:ea typeface="+mn-ea"/>
              <a:cs typeface="+mn-cs"/>
            </a:endParaRPr>
          </a:p>
        </p:txBody>
      </p:sp>
      <p:sp>
        <p:nvSpPr>
          <p:cNvPr id="7" name="Ellipse 6">
            <a:extLst>
              <a:ext uri="{FF2B5EF4-FFF2-40B4-BE49-F238E27FC236}">
                <a16:creationId xmlns:a16="http://schemas.microsoft.com/office/drawing/2014/main" id="{043F00B5-EDB2-0976-30B4-E113F5EB5DCB}"/>
              </a:ext>
            </a:extLst>
          </p:cNvPr>
          <p:cNvSpPr/>
          <p:nvPr/>
        </p:nvSpPr>
        <p:spPr>
          <a:xfrm>
            <a:off x="179512" y="-295882"/>
            <a:ext cx="995424" cy="995424"/>
          </a:xfrm>
          <a:prstGeom prst="ellipse">
            <a:avLst/>
          </a:prstGeom>
          <a:solidFill>
            <a:srgbClr val="A71D17"/>
          </a:solidFill>
          <a:ln>
            <a:noFill/>
          </a:ln>
        </p:spPr>
        <p:style>
          <a:lnRef idx="2">
            <a:schemeClr val="accent1">
              <a:shade val="50000"/>
            </a:schemeClr>
          </a:lnRef>
          <a:fillRef idx="1">
            <a:schemeClr val="accent1"/>
          </a:fillRef>
          <a:effectRef idx="0">
            <a:schemeClr val="accent1"/>
          </a:effectRef>
          <a:fontRef idx="minor">
            <a:schemeClr val="lt1"/>
          </a:fontRef>
        </p:style>
        <p:txBody>
          <a:bodyPr tIns="360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prstClr val="white"/>
                </a:solidFill>
                <a:effectLst/>
                <a:uLnTx/>
                <a:uFillTx/>
                <a:latin typeface="DINPro-Regular" panose="02000503030000020004" pitchFamily="2" charset="0"/>
                <a:ea typeface="+mn-ea"/>
                <a:cs typeface="+mn-cs"/>
              </a:rPr>
              <a:t>6.</a:t>
            </a:r>
            <a:endParaRPr kumimoji="0" lang="fr-FR" sz="3600" b="1" i="0" u="none" strike="noStrike" kern="1200" cap="none" spc="0" normalizeH="0" baseline="0" noProof="0" dirty="0">
              <a:ln>
                <a:noFill/>
              </a:ln>
              <a:solidFill>
                <a:prstClr val="white"/>
              </a:solidFill>
              <a:effectLst/>
              <a:uLnTx/>
              <a:uFillTx/>
              <a:latin typeface="DINPro-Regular" panose="02000503030000020004" pitchFamily="2" charset="0"/>
              <a:ea typeface="+mn-ea"/>
              <a:cs typeface="+mn-cs"/>
            </a:endParaRPr>
          </a:p>
        </p:txBody>
      </p:sp>
      <p:sp>
        <p:nvSpPr>
          <p:cNvPr id="8" name="Oval 37">
            <a:extLst>
              <a:ext uri="{FF2B5EF4-FFF2-40B4-BE49-F238E27FC236}">
                <a16:creationId xmlns:a16="http://schemas.microsoft.com/office/drawing/2014/main" id="{EFCF3F84-719C-5B4C-B7DE-F0F01287056B}"/>
              </a:ext>
            </a:extLst>
          </p:cNvPr>
          <p:cNvSpPr/>
          <p:nvPr/>
        </p:nvSpPr>
        <p:spPr>
          <a:xfrm rot="19938445">
            <a:off x="8404437" y="-306586"/>
            <a:ext cx="1012500" cy="1012500"/>
          </a:xfrm>
          <a:prstGeom prst="ellipse">
            <a:avLst/>
          </a:prstGeom>
          <a:solidFill>
            <a:srgbClr val="76974A"/>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Kelson Sans" panose="02000500000000000000" pitchFamily="50" charset="0"/>
              <a:ea typeface="+mn-ea"/>
              <a:cs typeface="+mn-cs"/>
            </a:endParaRPr>
          </a:p>
        </p:txBody>
      </p:sp>
      <p:sp>
        <p:nvSpPr>
          <p:cNvPr id="3" name="ZoneTexte 2">
            <a:extLst>
              <a:ext uri="{FF2B5EF4-FFF2-40B4-BE49-F238E27FC236}">
                <a16:creationId xmlns:a16="http://schemas.microsoft.com/office/drawing/2014/main" id="{9EB2CD78-B877-D9E0-151B-2C315320BB26}"/>
              </a:ext>
            </a:extLst>
          </p:cNvPr>
          <p:cNvSpPr txBox="1"/>
          <p:nvPr/>
        </p:nvSpPr>
        <p:spPr>
          <a:xfrm>
            <a:off x="-51545" y="638748"/>
            <a:ext cx="8477944" cy="95410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fr-FR" sz="1600" b="1" i="0" u="none" strike="noStrike" kern="1200" cap="none" spc="0" normalizeH="0" baseline="0" noProof="0" dirty="0">
              <a:ln>
                <a:noFill/>
              </a:ln>
              <a:solidFill>
                <a:prstClr val="black"/>
              </a:solidFill>
              <a:effectLst/>
              <a:uLnTx/>
              <a:uFillTx/>
              <a:latin typeface="DINPro" panose="020B0504020101020102" pitchFamily="34" charset="0"/>
              <a:ea typeface="+mn-ea"/>
              <a:cs typeface="+mn-cs"/>
            </a:endParaRPr>
          </a:p>
          <a:p>
            <a:pPr marR="0" lvl="0" algn="just" defTabSz="914400" rtl="0" eaLnBrk="1" fontAlgn="auto" latinLnBrk="0" hangingPunct="1">
              <a:lnSpc>
                <a:spcPct val="100000"/>
              </a:lnSpc>
              <a:spcBef>
                <a:spcPts val="0"/>
              </a:spcBef>
              <a:spcAft>
                <a:spcPts val="0"/>
              </a:spcAft>
              <a:buClrTx/>
              <a:buSzTx/>
              <a:tabLst/>
              <a:defRPr/>
            </a:pPr>
            <a:r>
              <a:rPr lang="fr-FR" sz="2000" dirty="0">
                <a:solidFill>
                  <a:srgbClr val="A71D17"/>
                </a:solidFill>
                <a:latin typeface="DINPro" panose="020B0504020101020102" pitchFamily="34" charset="0"/>
              </a:rPr>
              <a:t>Les bonnes pratiques de la démarche qualité OBCAQT, repérées lors de l’audit  </a:t>
            </a:r>
            <a:endParaRPr kumimoji="0" lang="fr-FR" sz="2000" i="0" u="none" strike="noStrike" kern="1200" cap="none" spc="0" normalizeH="0" baseline="0" noProof="0" dirty="0">
              <a:ln>
                <a:noFill/>
              </a:ln>
              <a:solidFill>
                <a:srgbClr val="A71D17"/>
              </a:solidFill>
              <a:effectLst/>
              <a:uLnTx/>
              <a:uFillTx/>
              <a:latin typeface="DINPro" panose="020B0504020101020102" pitchFamily="34" charset="0"/>
              <a:ea typeface="+mn-ea"/>
              <a:cs typeface="+mn-cs"/>
            </a:endParaRPr>
          </a:p>
        </p:txBody>
      </p:sp>
      <p:sp>
        <p:nvSpPr>
          <p:cNvPr id="5" name="Rectangle 4">
            <a:extLst>
              <a:ext uri="{FF2B5EF4-FFF2-40B4-BE49-F238E27FC236}">
                <a16:creationId xmlns:a16="http://schemas.microsoft.com/office/drawing/2014/main" id="{FBBF6CB1-08DF-99FF-D9C4-ECC388CF5D79}"/>
              </a:ext>
            </a:extLst>
          </p:cNvPr>
          <p:cNvSpPr/>
          <p:nvPr/>
        </p:nvSpPr>
        <p:spPr>
          <a:xfrm>
            <a:off x="1282574" y="104255"/>
            <a:ext cx="5809706" cy="5232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A71D17"/>
                </a:solidFill>
                <a:effectLst/>
                <a:uLnTx/>
                <a:uFillTx/>
                <a:latin typeface="DINPro-Medium" panose="02000503030000020004" pitchFamily="2" charset="0"/>
                <a:ea typeface="+mn-ea"/>
                <a:cs typeface="+mn-cs"/>
              </a:rPr>
              <a:t>Démarche qualité </a:t>
            </a:r>
            <a:endParaRPr kumimoji="0" lang="fr-FR" sz="2000" b="0" i="0" u="none" strike="noStrike" kern="1200" cap="none" spc="0" normalizeH="0" baseline="0" noProof="0" dirty="0">
              <a:ln>
                <a:noFill/>
              </a:ln>
              <a:solidFill>
                <a:srgbClr val="A71D17"/>
              </a:solidFill>
              <a:effectLst/>
              <a:highlight>
                <a:srgbClr val="FFFF00"/>
              </a:highlight>
              <a:uLnTx/>
              <a:uFillTx/>
              <a:latin typeface="DINPro-Medium" panose="02000503030000020004" pitchFamily="2" charset="0"/>
              <a:ea typeface="+mn-ea"/>
              <a:cs typeface="+mn-cs"/>
            </a:endParaRPr>
          </a:p>
        </p:txBody>
      </p:sp>
      <p:sp>
        <p:nvSpPr>
          <p:cNvPr id="11" name="Forme libre : forme 10">
            <a:extLst>
              <a:ext uri="{FF2B5EF4-FFF2-40B4-BE49-F238E27FC236}">
                <a16:creationId xmlns:a16="http://schemas.microsoft.com/office/drawing/2014/main" id="{D5115AF0-EF9D-9AEB-0283-5DACF61D87C3}"/>
              </a:ext>
            </a:extLst>
          </p:cNvPr>
          <p:cNvSpPr/>
          <p:nvPr/>
        </p:nvSpPr>
        <p:spPr>
          <a:xfrm>
            <a:off x="0" y="4371949"/>
            <a:ext cx="9144000" cy="771551"/>
          </a:xfrm>
          <a:custGeom>
            <a:avLst/>
            <a:gdLst>
              <a:gd name="connsiteX0" fmla="*/ 0 w 9144000"/>
              <a:gd name="connsiteY0" fmla="*/ 0 h 1200616"/>
              <a:gd name="connsiteX1" fmla="*/ 255357 w 9144000"/>
              <a:gd name="connsiteY1" fmla="*/ 82904 h 1200616"/>
              <a:gd name="connsiteX2" fmla="*/ 4572001 w 9144000"/>
              <a:gd name="connsiteY2" fmla="*/ 735519 h 1200616"/>
              <a:gd name="connsiteX3" fmla="*/ 8888645 w 9144000"/>
              <a:gd name="connsiteY3" fmla="*/ 82904 h 1200616"/>
              <a:gd name="connsiteX4" fmla="*/ 9144000 w 9144000"/>
              <a:gd name="connsiteY4" fmla="*/ 0 h 1200616"/>
              <a:gd name="connsiteX5" fmla="*/ 9144000 w 9144000"/>
              <a:gd name="connsiteY5" fmla="*/ 1200616 h 1200616"/>
              <a:gd name="connsiteX6" fmla="*/ 0 w 9144000"/>
              <a:gd name="connsiteY6" fmla="*/ 1200616 h 1200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200616">
                <a:moveTo>
                  <a:pt x="0" y="0"/>
                </a:moveTo>
                <a:lnTo>
                  <a:pt x="255357" y="82904"/>
                </a:lnTo>
                <a:cubicBezTo>
                  <a:pt x="1618984" y="507036"/>
                  <a:pt x="3068810" y="735519"/>
                  <a:pt x="4572001" y="735519"/>
                </a:cubicBezTo>
                <a:cubicBezTo>
                  <a:pt x="6075193" y="735519"/>
                  <a:pt x="7525019" y="507036"/>
                  <a:pt x="8888645" y="82904"/>
                </a:cubicBezTo>
                <a:lnTo>
                  <a:pt x="9144000" y="0"/>
                </a:lnTo>
                <a:lnTo>
                  <a:pt x="9144000" y="1200616"/>
                </a:lnTo>
                <a:lnTo>
                  <a:pt x="0" y="1200616"/>
                </a:lnTo>
                <a:close/>
              </a:path>
            </a:pathLst>
          </a:custGeom>
          <a:solidFill>
            <a:srgbClr val="CCC4BE">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pic>
        <p:nvPicPr>
          <p:cNvPr id="12" name="Image 11">
            <a:extLst>
              <a:ext uri="{FF2B5EF4-FFF2-40B4-BE49-F238E27FC236}">
                <a16:creationId xmlns:a16="http://schemas.microsoft.com/office/drawing/2014/main" id="{5A80FD20-4183-F0B3-A0F4-BAB476E4971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256154" y="4266829"/>
            <a:ext cx="1884703" cy="897209"/>
          </a:xfrm>
          <a:prstGeom prst="rect">
            <a:avLst/>
          </a:prstGeom>
        </p:spPr>
      </p:pic>
      <p:grpSp>
        <p:nvGrpSpPr>
          <p:cNvPr id="14" name="Groupe 13">
            <a:extLst>
              <a:ext uri="{FF2B5EF4-FFF2-40B4-BE49-F238E27FC236}">
                <a16:creationId xmlns:a16="http://schemas.microsoft.com/office/drawing/2014/main" id="{A98B2973-5F14-4C33-1BE1-4DF9E429D59A}"/>
              </a:ext>
            </a:extLst>
          </p:cNvPr>
          <p:cNvGrpSpPr/>
          <p:nvPr/>
        </p:nvGrpSpPr>
        <p:grpSpPr>
          <a:xfrm>
            <a:off x="93515" y="1744021"/>
            <a:ext cx="8956969" cy="1655458"/>
            <a:chOff x="93514" y="2404457"/>
            <a:chExt cx="8956969" cy="1655458"/>
          </a:xfrm>
          <a:solidFill>
            <a:srgbClr val="1B345C"/>
          </a:solidFill>
        </p:grpSpPr>
        <p:sp>
          <p:nvSpPr>
            <p:cNvPr id="15" name="Forme libre : forme 14">
              <a:extLst>
                <a:ext uri="{FF2B5EF4-FFF2-40B4-BE49-F238E27FC236}">
                  <a16:creationId xmlns:a16="http://schemas.microsoft.com/office/drawing/2014/main" id="{B3B979FA-BABB-7414-5D5D-8C89FC4F06DA}"/>
                </a:ext>
              </a:extLst>
            </p:cNvPr>
            <p:cNvSpPr/>
            <p:nvPr/>
          </p:nvSpPr>
          <p:spPr>
            <a:xfrm>
              <a:off x="93514" y="2404457"/>
              <a:ext cx="1947167" cy="1655458"/>
            </a:xfrm>
            <a:custGeom>
              <a:avLst/>
              <a:gdLst>
                <a:gd name="connsiteX0" fmla="*/ 0 w 1947167"/>
                <a:gd name="connsiteY0" fmla="*/ 0 h 778866"/>
                <a:gd name="connsiteX1" fmla="*/ 1557734 w 1947167"/>
                <a:gd name="connsiteY1" fmla="*/ 0 h 778866"/>
                <a:gd name="connsiteX2" fmla="*/ 1947167 w 1947167"/>
                <a:gd name="connsiteY2" fmla="*/ 389433 h 778866"/>
                <a:gd name="connsiteX3" fmla="*/ 1557734 w 1947167"/>
                <a:gd name="connsiteY3" fmla="*/ 778866 h 778866"/>
                <a:gd name="connsiteX4" fmla="*/ 0 w 1947167"/>
                <a:gd name="connsiteY4" fmla="*/ 778866 h 778866"/>
                <a:gd name="connsiteX5" fmla="*/ 389433 w 1947167"/>
                <a:gd name="connsiteY5" fmla="*/ 389433 h 778866"/>
                <a:gd name="connsiteX6" fmla="*/ 0 w 1947167"/>
                <a:gd name="connsiteY6" fmla="*/ 0 h 778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47167" h="778866">
                  <a:moveTo>
                    <a:pt x="0" y="0"/>
                  </a:moveTo>
                  <a:lnTo>
                    <a:pt x="1557734" y="0"/>
                  </a:lnTo>
                  <a:lnTo>
                    <a:pt x="1947167" y="389433"/>
                  </a:lnTo>
                  <a:lnTo>
                    <a:pt x="1557734" y="778866"/>
                  </a:lnTo>
                  <a:lnTo>
                    <a:pt x="0" y="778866"/>
                  </a:lnTo>
                  <a:lnTo>
                    <a:pt x="389433" y="389433"/>
                  </a:lnTo>
                  <a:lnTo>
                    <a:pt x="0" y="0"/>
                  </a:lnTo>
                  <a:close/>
                </a:path>
              </a:pathLst>
            </a:cu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33439" tIns="14669" rIns="404102" bIns="14669" numCol="1" spcCol="1270" anchor="ctr" anchorCtr="0">
              <a:noAutofit/>
            </a:bodyPr>
            <a:lstStyle/>
            <a:p>
              <a:pPr marL="0" lvl="0" indent="0" algn="ctr" defTabSz="488950">
                <a:lnSpc>
                  <a:spcPct val="90000"/>
                </a:lnSpc>
                <a:spcBef>
                  <a:spcPct val="0"/>
                </a:spcBef>
                <a:spcAft>
                  <a:spcPct val="35000"/>
                </a:spcAft>
                <a:buFont typeface="Calibri" panose="020F0502020204030204" pitchFamily="34" charset="0"/>
                <a:buNone/>
              </a:pPr>
              <a:r>
                <a:rPr lang="fr-FR" sz="1200" kern="1200" dirty="0">
                  <a:effectLst/>
                  <a:latin typeface="DINPro" panose="020B0504020101020102" pitchFamily="34" charset="0"/>
                  <a:ea typeface="Calibri" panose="020F0502020204030204" pitchFamily="34" charset="0"/>
                  <a:cs typeface="Times New Roman" panose="02020603050405020304" pitchFamily="18" charset="0"/>
                </a:rPr>
                <a:t>Le respect de la </a:t>
              </a:r>
              <a:r>
                <a:rPr lang="fr-FR" sz="1200" b="1" kern="1200" dirty="0">
                  <a:solidFill>
                    <a:srgbClr val="E37224"/>
                  </a:solidFill>
                  <a:effectLst/>
                  <a:latin typeface="DINPro" panose="020B0504020101020102" pitchFamily="34" charset="0"/>
                  <a:ea typeface="Calibri" panose="020F0502020204030204" pitchFamily="34" charset="0"/>
                  <a:cs typeface="Times New Roman" panose="02020603050405020304" pitchFamily="18" charset="0"/>
                </a:rPr>
                <a:t>démarche Qualiopi</a:t>
              </a:r>
              <a:endParaRPr lang="fr-FR" sz="1200" b="1" kern="1200" dirty="0">
                <a:solidFill>
                  <a:srgbClr val="E37224"/>
                </a:solidFill>
                <a:latin typeface="DINPro" panose="020B0504020101020102" pitchFamily="34" charset="0"/>
              </a:endParaRPr>
            </a:p>
          </p:txBody>
        </p:sp>
        <p:sp>
          <p:nvSpPr>
            <p:cNvPr id="16" name="Forme libre : forme 15">
              <a:extLst>
                <a:ext uri="{FF2B5EF4-FFF2-40B4-BE49-F238E27FC236}">
                  <a16:creationId xmlns:a16="http://schemas.microsoft.com/office/drawing/2014/main" id="{579DC731-BB85-C513-C052-90A708D261F7}"/>
                </a:ext>
              </a:extLst>
            </p:cNvPr>
            <p:cNvSpPr/>
            <p:nvPr/>
          </p:nvSpPr>
          <p:spPr>
            <a:xfrm>
              <a:off x="1845965" y="2404457"/>
              <a:ext cx="1947167" cy="1655457"/>
            </a:xfrm>
            <a:custGeom>
              <a:avLst/>
              <a:gdLst>
                <a:gd name="connsiteX0" fmla="*/ 0 w 1947167"/>
                <a:gd name="connsiteY0" fmla="*/ 0 h 778866"/>
                <a:gd name="connsiteX1" fmla="*/ 1557734 w 1947167"/>
                <a:gd name="connsiteY1" fmla="*/ 0 h 778866"/>
                <a:gd name="connsiteX2" fmla="*/ 1947167 w 1947167"/>
                <a:gd name="connsiteY2" fmla="*/ 389433 h 778866"/>
                <a:gd name="connsiteX3" fmla="*/ 1557734 w 1947167"/>
                <a:gd name="connsiteY3" fmla="*/ 778866 h 778866"/>
                <a:gd name="connsiteX4" fmla="*/ 0 w 1947167"/>
                <a:gd name="connsiteY4" fmla="*/ 778866 h 778866"/>
                <a:gd name="connsiteX5" fmla="*/ 389433 w 1947167"/>
                <a:gd name="connsiteY5" fmla="*/ 389433 h 778866"/>
                <a:gd name="connsiteX6" fmla="*/ 0 w 1947167"/>
                <a:gd name="connsiteY6" fmla="*/ 0 h 778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47167" h="778866">
                  <a:moveTo>
                    <a:pt x="0" y="0"/>
                  </a:moveTo>
                  <a:lnTo>
                    <a:pt x="1557734" y="0"/>
                  </a:lnTo>
                  <a:lnTo>
                    <a:pt x="1947167" y="389433"/>
                  </a:lnTo>
                  <a:lnTo>
                    <a:pt x="1557734" y="778866"/>
                  </a:lnTo>
                  <a:lnTo>
                    <a:pt x="0" y="778866"/>
                  </a:lnTo>
                  <a:lnTo>
                    <a:pt x="389433" y="389433"/>
                  </a:lnTo>
                  <a:lnTo>
                    <a:pt x="0" y="0"/>
                  </a:lnTo>
                  <a:close/>
                </a:path>
              </a:pathLst>
            </a:cu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33439" tIns="14669" rIns="404102" bIns="14669" numCol="1" spcCol="1270" anchor="ctr" anchorCtr="0">
              <a:noAutofit/>
            </a:bodyPr>
            <a:lstStyle/>
            <a:p>
              <a:pPr marL="0" lvl="0" indent="0" algn="ctr" defTabSz="488950">
                <a:lnSpc>
                  <a:spcPct val="90000"/>
                </a:lnSpc>
                <a:spcBef>
                  <a:spcPct val="0"/>
                </a:spcBef>
                <a:spcAft>
                  <a:spcPct val="35000"/>
                </a:spcAft>
                <a:buFont typeface="Calibri" panose="020F0502020204030204" pitchFamily="34" charset="0"/>
                <a:buNone/>
              </a:pPr>
              <a:r>
                <a:rPr lang="fr-FR" sz="1200" kern="1200" dirty="0">
                  <a:effectLst/>
                  <a:latin typeface="DINPro" panose="020B0504020101020102" pitchFamily="34" charset="0"/>
                  <a:ea typeface="Calibri" panose="020F0502020204030204" pitchFamily="34" charset="0"/>
                  <a:cs typeface="Times New Roman" panose="02020603050405020304" pitchFamily="18" charset="0"/>
                </a:rPr>
                <a:t>La formalisation de la</a:t>
              </a:r>
              <a:r>
                <a:rPr lang="fr-FR" sz="1200" b="1" kern="1200" dirty="0">
                  <a:solidFill>
                    <a:srgbClr val="E37224"/>
                  </a:solidFill>
                  <a:effectLst/>
                  <a:latin typeface="DINPro" panose="020B0504020101020102" pitchFamily="34" charset="0"/>
                  <a:ea typeface="Calibri" panose="020F0502020204030204" pitchFamily="34" charset="0"/>
                  <a:cs typeface="Times New Roman" panose="02020603050405020304" pitchFamily="18" charset="0"/>
                </a:rPr>
                <a:t> procédure d’intégration </a:t>
              </a:r>
              <a:r>
                <a:rPr lang="fr-FR" sz="1200" kern="1200" dirty="0">
                  <a:effectLst/>
                  <a:latin typeface="DINPro" panose="020B0504020101020102" pitchFamily="34" charset="0"/>
                  <a:ea typeface="Calibri" panose="020F0502020204030204" pitchFamily="34" charset="0"/>
                  <a:cs typeface="Times New Roman" panose="02020603050405020304" pitchFamily="18" charset="0"/>
                </a:rPr>
                <a:t>des auditeurs</a:t>
              </a:r>
              <a:endParaRPr lang="fr-FR" sz="1200" kern="1200" dirty="0">
                <a:latin typeface="DINPro" panose="020B0504020101020102" pitchFamily="34" charset="0"/>
              </a:endParaRPr>
            </a:p>
          </p:txBody>
        </p:sp>
        <p:sp>
          <p:nvSpPr>
            <p:cNvPr id="17" name="Forme libre : forme 16">
              <a:extLst>
                <a:ext uri="{FF2B5EF4-FFF2-40B4-BE49-F238E27FC236}">
                  <a16:creationId xmlns:a16="http://schemas.microsoft.com/office/drawing/2014/main" id="{CBFF2A3B-DC07-6713-352A-BBDFF1812C71}"/>
                </a:ext>
              </a:extLst>
            </p:cNvPr>
            <p:cNvSpPr/>
            <p:nvPr/>
          </p:nvSpPr>
          <p:spPr>
            <a:xfrm>
              <a:off x="3598415" y="2404458"/>
              <a:ext cx="1947167" cy="1655456"/>
            </a:xfrm>
            <a:custGeom>
              <a:avLst/>
              <a:gdLst>
                <a:gd name="connsiteX0" fmla="*/ 0 w 1947167"/>
                <a:gd name="connsiteY0" fmla="*/ 0 h 778866"/>
                <a:gd name="connsiteX1" fmla="*/ 1557734 w 1947167"/>
                <a:gd name="connsiteY1" fmla="*/ 0 h 778866"/>
                <a:gd name="connsiteX2" fmla="*/ 1947167 w 1947167"/>
                <a:gd name="connsiteY2" fmla="*/ 389433 h 778866"/>
                <a:gd name="connsiteX3" fmla="*/ 1557734 w 1947167"/>
                <a:gd name="connsiteY3" fmla="*/ 778866 h 778866"/>
                <a:gd name="connsiteX4" fmla="*/ 0 w 1947167"/>
                <a:gd name="connsiteY4" fmla="*/ 778866 h 778866"/>
                <a:gd name="connsiteX5" fmla="*/ 389433 w 1947167"/>
                <a:gd name="connsiteY5" fmla="*/ 389433 h 778866"/>
                <a:gd name="connsiteX6" fmla="*/ 0 w 1947167"/>
                <a:gd name="connsiteY6" fmla="*/ 0 h 778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47167" h="778866">
                  <a:moveTo>
                    <a:pt x="0" y="0"/>
                  </a:moveTo>
                  <a:lnTo>
                    <a:pt x="1557734" y="0"/>
                  </a:lnTo>
                  <a:lnTo>
                    <a:pt x="1947167" y="389433"/>
                  </a:lnTo>
                  <a:lnTo>
                    <a:pt x="1557734" y="778866"/>
                  </a:lnTo>
                  <a:lnTo>
                    <a:pt x="0" y="778866"/>
                  </a:lnTo>
                  <a:lnTo>
                    <a:pt x="389433" y="389433"/>
                  </a:lnTo>
                  <a:lnTo>
                    <a:pt x="0" y="0"/>
                  </a:lnTo>
                  <a:close/>
                </a:path>
              </a:pathLst>
            </a:cu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33439" tIns="14669" rIns="404102" bIns="14669" numCol="1" spcCol="1270" anchor="ctr" anchorCtr="0">
              <a:noAutofit/>
            </a:bodyPr>
            <a:lstStyle/>
            <a:p>
              <a:pPr marL="0" lvl="0" indent="0" algn="ctr" defTabSz="488950">
                <a:lnSpc>
                  <a:spcPct val="90000"/>
                </a:lnSpc>
                <a:spcBef>
                  <a:spcPct val="0"/>
                </a:spcBef>
                <a:spcAft>
                  <a:spcPct val="35000"/>
                </a:spcAft>
                <a:buFont typeface="Calibri" panose="020F0502020204030204" pitchFamily="34" charset="0"/>
                <a:buNone/>
              </a:pPr>
              <a:r>
                <a:rPr lang="fr-FR" sz="1200" kern="1200" dirty="0">
                  <a:effectLst/>
                  <a:latin typeface="DINPro" panose="020B0504020101020102" pitchFamily="34" charset="0"/>
                  <a:ea typeface="Calibri" panose="020F0502020204030204" pitchFamily="34" charset="0"/>
                  <a:cs typeface="Times New Roman" panose="02020603050405020304" pitchFamily="18" charset="0"/>
                </a:rPr>
                <a:t>La possibilité d’</a:t>
              </a:r>
              <a:r>
                <a:rPr lang="fr-FR" sz="1200" b="1" kern="1200" dirty="0">
                  <a:solidFill>
                    <a:srgbClr val="E37224"/>
                  </a:solidFill>
                  <a:effectLst/>
                  <a:latin typeface="DINPro" panose="020B0504020101020102" pitchFamily="34" charset="0"/>
                  <a:ea typeface="Calibri" panose="020F0502020204030204" pitchFamily="34" charset="0"/>
                  <a:cs typeface="Times New Roman" panose="02020603050405020304" pitchFamily="18" charset="0"/>
                </a:rPr>
                <a:t>auditer des personnes externes </a:t>
              </a:r>
              <a:r>
                <a:rPr lang="fr-FR" sz="1200" kern="1200" dirty="0">
                  <a:effectLst/>
                  <a:latin typeface="DINPro" panose="020B0504020101020102" pitchFamily="34" charset="0"/>
                  <a:ea typeface="Calibri" panose="020F0502020204030204" pitchFamily="34" charset="0"/>
                  <a:cs typeface="Times New Roman" panose="02020603050405020304" pitchFamily="18" charset="0"/>
                </a:rPr>
                <a:t>au CIBC lors de l’audit </a:t>
              </a:r>
              <a:endParaRPr lang="fr-FR" sz="1200" kern="1200" dirty="0">
                <a:latin typeface="DINPro" panose="020B0504020101020102" pitchFamily="34" charset="0"/>
              </a:endParaRPr>
            </a:p>
          </p:txBody>
        </p:sp>
        <p:sp>
          <p:nvSpPr>
            <p:cNvPr id="18" name="Forme libre : forme 17">
              <a:extLst>
                <a:ext uri="{FF2B5EF4-FFF2-40B4-BE49-F238E27FC236}">
                  <a16:creationId xmlns:a16="http://schemas.microsoft.com/office/drawing/2014/main" id="{04F0A5A5-6029-0F29-DCC8-D904BED10A98}"/>
                </a:ext>
              </a:extLst>
            </p:cNvPr>
            <p:cNvSpPr/>
            <p:nvPr/>
          </p:nvSpPr>
          <p:spPr>
            <a:xfrm>
              <a:off x="5350866" y="2404457"/>
              <a:ext cx="1947167" cy="1655456"/>
            </a:xfrm>
            <a:custGeom>
              <a:avLst/>
              <a:gdLst>
                <a:gd name="connsiteX0" fmla="*/ 0 w 1947167"/>
                <a:gd name="connsiteY0" fmla="*/ 0 h 778866"/>
                <a:gd name="connsiteX1" fmla="*/ 1557734 w 1947167"/>
                <a:gd name="connsiteY1" fmla="*/ 0 h 778866"/>
                <a:gd name="connsiteX2" fmla="*/ 1947167 w 1947167"/>
                <a:gd name="connsiteY2" fmla="*/ 389433 h 778866"/>
                <a:gd name="connsiteX3" fmla="*/ 1557734 w 1947167"/>
                <a:gd name="connsiteY3" fmla="*/ 778866 h 778866"/>
                <a:gd name="connsiteX4" fmla="*/ 0 w 1947167"/>
                <a:gd name="connsiteY4" fmla="*/ 778866 h 778866"/>
                <a:gd name="connsiteX5" fmla="*/ 389433 w 1947167"/>
                <a:gd name="connsiteY5" fmla="*/ 389433 h 778866"/>
                <a:gd name="connsiteX6" fmla="*/ 0 w 1947167"/>
                <a:gd name="connsiteY6" fmla="*/ 0 h 778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47167" h="778866">
                  <a:moveTo>
                    <a:pt x="0" y="0"/>
                  </a:moveTo>
                  <a:lnTo>
                    <a:pt x="1557734" y="0"/>
                  </a:lnTo>
                  <a:lnTo>
                    <a:pt x="1947167" y="389433"/>
                  </a:lnTo>
                  <a:lnTo>
                    <a:pt x="1557734" y="778866"/>
                  </a:lnTo>
                  <a:lnTo>
                    <a:pt x="0" y="778866"/>
                  </a:lnTo>
                  <a:lnTo>
                    <a:pt x="389433" y="389433"/>
                  </a:lnTo>
                  <a:lnTo>
                    <a:pt x="0" y="0"/>
                  </a:lnTo>
                  <a:close/>
                </a:path>
              </a:pathLst>
            </a:cu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33439" tIns="14669" rIns="404102" bIns="14669" numCol="1" spcCol="1270" anchor="ctr" anchorCtr="0">
              <a:noAutofit/>
            </a:bodyPr>
            <a:lstStyle/>
            <a:p>
              <a:pPr marL="0" lvl="0" indent="0" algn="ctr" defTabSz="488950">
                <a:lnSpc>
                  <a:spcPct val="90000"/>
                </a:lnSpc>
                <a:spcBef>
                  <a:spcPct val="0"/>
                </a:spcBef>
                <a:spcAft>
                  <a:spcPct val="35000"/>
                </a:spcAft>
                <a:buNone/>
              </a:pPr>
              <a:r>
                <a:rPr lang="fr-FR" sz="1200" kern="1200" dirty="0">
                  <a:effectLst/>
                  <a:latin typeface="DINPro" panose="020B0504020101020102" pitchFamily="34" charset="0"/>
                  <a:ea typeface="Calibri" panose="020F0502020204030204" pitchFamily="34" charset="0"/>
                  <a:cs typeface="Times New Roman" panose="02020603050405020304" pitchFamily="18" charset="0"/>
                </a:rPr>
                <a:t>Le </a:t>
              </a:r>
              <a:r>
                <a:rPr lang="fr-FR" sz="1200" b="1" kern="1200" dirty="0">
                  <a:solidFill>
                    <a:srgbClr val="E37224"/>
                  </a:solidFill>
                  <a:effectLst/>
                  <a:latin typeface="DINPro" panose="020B0504020101020102" pitchFamily="34" charset="0"/>
                  <a:ea typeface="Calibri" panose="020F0502020204030204" pitchFamily="34" charset="0"/>
                  <a:cs typeface="Times New Roman" panose="02020603050405020304" pitchFamily="18" charset="0"/>
                </a:rPr>
                <a:t>guide d’</a:t>
              </a:r>
            </a:p>
            <a:p>
              <a:pPr marL="0" lvl="0" indent="0" algn="ctr" defTabSz="488950">
                <a:lnSpc>
                  <a:spcPct val="90000"/>
                </a:lnSpc>
                <a:spcBef>
                  <a:spcPct val="0"/>
                </a:spcBef>
                <a:spcAft>
                  <a:spcPct val="35000"/>
                </a:spcAft>
                <a:buNone/>
              </a:pPr>
              <a:r>
                <a:rPr lang="fr-FR" sz="1200" b="1" kern="1200" dirty="0">
                  <a:solidFill>
                    <a:srgbClr val="E37224"/>
                  </a:solidFill>
                  <a:effectLst/>
                  <a:latin typeface="DINPro" panose="020B0504020101020102" pitchFamily="34" charset="0"/>
                  <a:ea typeface="Calibri" panose="020F0502020204030204" pitchFamily="34" charset="0"/>
                  <a:cs typeface="Times New Roman" panose="02020603050405020304" pitchFamily="18" charset="0"/>
                </a:rPr>
                <a:t>autoévaluation </a:t>
              </a:r>
            </a:p>
          </p:txBody>
        </p:sp>
        <p:sp>
          <p:nvSpPr>
            <p:cNvPr id="19" name="Forme libre : forme 18">
              <a:extLst>
                <a:ext uri="{FF2B5EF4-FFF2-40B4-BE49-F238E27FC236}">
                  <a16:creationId xmlns:a16="http://schemas.microsoft.com/office/drawing/2014/main" id="{8EAC60B0-E149-AC4D-34B5-23A2ABC3B6ED}"/>
                </a:ext>
              </a:extLst>
            </p:cNvPr>
            <p:cNvSpPr/>
            <p:nvPr/>
          </p:nvSpPr>
          <p:spPr>
            <a:xfrm>
              <a:off x="7103316" y="2404457"/>
              <a:ext cx="1947167" cy="1655455"/>
            </a:xfrm>
            <a:custGeom>
              <a:avLst/>
              <a:gdLst>
                <a:gd name="connsiteX0" fmla="*/ 0 w 1947167"/>
                <a:gd name="connsiteY0" fmla="*/ 0 h 778866"/>
                <a:gd name="connsiteX1" fmla="*/ 1557734 w 1947167"/>
                <a:gd name="connsiteY1" fmla="*/ 0 h 778866"/>
                <a:gd name="connsiteX2" fmla="*/ 1947167 w 1947167"/>
                <a:gd name="connsiteY2" fmla="*/ 389433 h 778866"/>
                <a:gd name="connsiteX3" fmla="*/ 1557734 w 1947167"/>
                <a:gd name="connsiteY3" fmla="*/ 778866 h 778866"/>
                <a:gd name="connsiteX4" fmla="*/ 0 w 1947167"/>
                <a:gd name="connsiteY4" fmla="*/ 778866 h 778866"/>
                <a:gd name="connsiteX5" fmla="*/ 389433 w 1947167"/>
                <a:gd name="connsiteY5" fmla="*/ 389433 h 778866"/>
                <a:gd name="connsiteX6" fmla="*/ 0 w 1947167"/>
                <a:gd name="connsiteY6" fmla="*/ 0 h 778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47167" h="778866">
                  <a:moveTo>
                    <a:pt x="0" y="0"/>
                  </a:moveTo>
                  <a:lnTo>
                    <a:pt x="1557734" y="0"/>
                  </a:lnTo>
                  <a:lnTo>
                    <a:pt x="1947167" y="389433"/>
                  </a:lnTo>
                  <a:lnTo>
                    <a:pt x="1557734" y="778866"/>
                  </a:lnTo>
                  <a:lnTo>
                    <a:pt x="0" y="778866"/>
                  </a:lnTo>
                  <a:lnTo>
                    <a:pt x="389433" y="389433"/>
                  </a:lnTo>
                  <a:lnTo>
                    <a:pt x="0" y="0"/>
                  </a:lnTo>
                  <a:close/>
                </a:path>
              </a:pathLst>
            </a:cu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33439" tIns="14669" rIns="404102" bIns="14669" numCol="1" spcCol="1270" anchor="ctr" anchorCtr="0">
              <a:noAutofit/>
            </a:bodyPr>
            <a:lstStyle/>
            <a:p>
              <a:pPr marL="0" lvl="0" indent="0" algn="ctr" defTabSz="488950">
                <a:lnSpc>
                  <a:spcPct val="90000"/>
                </a:lnSpc>
                <a:spcBef>
                  <a:spcPct val="0"/>
                </a:spcBef>
                <a:spcAft>
                  <a:spcPct val="35000"/>
                </a:spcAft>
                <a:buNone/>
              </a:pPr>
              <a:r>
                <a:rPr lang="fr-FR" sz="1200" kern="1200" dirty="0">
                  <a:effectLst/>
                  <a:latin typeface="DINPro" panose="020B0504020101020102" pitchFamily="34" charset="0"/>
                  <a:ea typeface="Calibri" panose="020F0502020204030204" pitchFamily="34" charset="0"/>
                  <a:cs typeface="Times New Roman" panose="02020603050405020304" pitchFamily="18" charset="0"/>
                </a:rPr>
                <a:t>Le déroulement du </a:t>
              </a:r>
              <a:r>
                <a:rPr lang="fr-FR" sz="1200" b="1" kern="1200" dirty="0">
                  <a:solidFill>
                    <a:srgbClr val="E37224"/>
                  </a:solidFill>
                  <a:effectLst/>
                  <a:latin typeface="DINPro" panose="020B0504020101020102" pitchFamily="34" charset="0"/>
                  <a:ea typeface="Calibri" panose="020F0502020204030204" pitchFamily="34" charset="0"/>
                  <a:cs typeface="Times New Roman" panose="02020603050405020304" pitchFamily="18" charset="0"/>
                </a:rPr>
                <a:t>passage devant le CNL</a:t>
              </a:r>
            </a:p>
          </p:txBody>
        </p:sp>
      </p:grpSp>
    </p:spTree>
    <p:extLst>
      <p:ext uri="{BB962C8B-B14F-4D97-AF65-F5344CB8AC3E}">
        <p14:creationId xmlns:p14="http://schemas.microsoft.com/office/powerpoint/2010/main" val="1273766864"/>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 37">
            <a:extLst>
              <a:ext uri="{FF2B5EF4-FFF2-40B4-BE49-F238E27FC236}">
                <a16:creationId xmlns:a16="http://schemas.microsoft.com/office/drawing/2014/main" id="{C0F2C617-753E-75D7-CD37-0E60350FA60E}"/>
              </a:ext>
            </a:extLst>
          </p:cNvPr>
          <p:cNvSpPr/>
          <p:nvPr/>
        </p:nvSpPr>
        <p:spPr>
          <a:xfrm rot="19938445">
            <a:off x="8217873" y="55113"/>
            <a:ext cx="670966" cy="670966"/>
          </a:xfrm>
          <a:prstGeom prst="ellipse">
            <a:avLst/>
          </a:prstGeom>
          <a:solidFill>
            <a:srgbClr val="EAC64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marL="0" marR="0" lvl="0" indent="0" algn="ctr" defTabSz="914378"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Kelson Sans" panose="02000500000000000000" pitchFamily="50" charset="0"/>
              <a:ea typeface="+mn-ea"/>
              <a:cs typeface="+mn-cs"/>
            </a:endParaRPr>
          </a:p>
        </p:txBody>
      </p:sp>
      <p:sp>
        <p:nvSpPr>
          <p:cNvPr id="4" name="Forme libre : forme 3">
            <a:extLst>
              <a:ext uri="{FF2B5EF4-FFF2-40B4-BE49-F238E27FC236}">
                <a16:creationId xmlns:a16="http://schemas.microsoft.com/office/drawing/2014/main" id="{DC96126B-435A-49D2-9902-C92F738F3CC6}"/>
              </a:ext>
            </a:extLst>
          </p:cNvPr>
          <p:cNvSpPr/>
          <p:nvPr/>
        </p:nvSpPr>
        <p:spPr>
          <a:xfrm>
            <a:off x="0" y="4371950"/>
            <a:ext cx="9144000" cy="771551"/>
          </a:xfrm>
          <a:custGeom>
            <a:avLst/>
            <a:gdLst>
              <a:gd name="connsiteX0" fmla="*/ 0 w 9144000"/>
              <a:gd name="connsiteY0" fmla="*/ 0 h 1200616"/>
              <a:gd name="connsiteX1" fmla="*/ 255357 w 9144000"/>
              <a:gd name="connsiteY1" fmla="*/ 82904 h 1200616"/>
              <a:gd name="connsiteX2" fmla="*/ 4572001 w 9144000"/>
              <a:gd name="connsiteY2" fmla="*/ 735519 h 1200616"/>
              <a:gd name="connsiteX3" fmla="*/ 8888645 w 9144000"/>
              <a:gd name="connsiteY3" fmla="*/ 82904 h 1200616"/>
              <a:gd name="connsiteX4" fmla="*/ 9144000 w 9144000"/>
              <a:gd name="connsiteY4" fmla="*/ 0 h 1200616"/>
              <a:gd name="connsiteX5" fmla="*/ 9144000 w 9144000"/>
              <a:gd name="connsiteY5" fmla="*/ 1200616 h 1200616"/>
              <a:gd name="connsiteX6" fmla="*/ 0 w 9144000"/>
              <a:gd name="connsiteY6" fmla="*/ 1200616 h 1200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200616">
                <a:moveTo>
                  <a:pt x="0" y="0"/>
                </a:moveTo>
                <a:lnTo>
                  <a:pt x="255357" y="82904"/>
                </a:lnTo>
                <a:cubicBezTo>
                  <a:pt x="1618984" y="507036"/>
                  <a:pt x="3068810" y="735519"/>
                  <a:pt x="4572001" y="735519"/>
                </a:cubicBezTo>
                <a:cubicBezTo>
                  <a:pt x="6075193" y="735519"/>
                  <a:pt x="7525019" y="507036"/>
                  <a:pt x="8888645" y="82904"/>
                </a:cubicBezTo>
                <a:lnTo>
                  <a:pt x="9144000" y="0"/>
                </a:lnTo>
                <a:lnTo>
                  <a:pt x="9144000" y="1200616"/>
                </a:lnTo>
                <a:lnTo>
                  <a:pt x="0" y="1200616"/>
                </a:lnTo>
                <a:close/>
              </a:path>
            </a:pathLst>
          </a:custGeom>
          <a:solidFill>
            <a:srgbClr val="CCC4BE">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Ellipse 6">
            <a:extLst>
              <a:ext uri="{FF2B5EF4-FFF2-40B4-BE49-F238E27FC236}">
                <a16:creationId xmlns:a16="http://schemas.microsoft.com/office/drawing/2014/main" id="{043F00B5-EDB2-0976-30B4-E113F5EB5DCB}"/>
              </a:ext>
            </a:extLst>
          </p:cNvPr>
          <p:cNvSpPr/>
          <p:nvPr/>
        </p:nvSpPr>
        <p:spPr>
          <a:xfrm>
            <a:off x="179512" y="-295882"/>
            <a:ext cx="995424" cy="995424"/>
          </a:xfrm>
          <a:prstGeom prst="ellipse">
            <a:avLst/>
          </a:prstGeom>
          <a:solidFill>
            <a:srgbClr val="A71D17"/>
          </a:solidFill>
          <a:ln>
            <a:noFill/>
          </a:ln>
        </p:spPr>
        <p:style>
          <a:lnRef idx="2">
            <a:schemeClr val="accent1">
              <a:shade val="50000"/>
            </a:schemeClr>
          </a:lnRef>
          <a:fillRef idx="1">
            <a:schemeClr val="accent1"/>
          </a:fillRef>
          <a:effectRef idx="0">
            <a:schemeClr val="accent1"/>
          </a:effectRef>
          <a:fontRef idx="minor">
            <a:schemeClr val="lt1"/>
          </a:fontRef>
        </p:style>
        <p:txBody>
          <a:bodyPr tIns="360000" rtlCol="0" anchor="ctr"/>
          <a:lstStyle/>
          <a:p>
            <a:pPr marL="0" marR="0" lvl="0" indent="0" algn="ctr" defTabSz="914378"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prstClr val="white"/>
                </a:solidFill>
                <a:effectLst/>
                <a:uLnTx/>
                <a:uFillTx/>
                <a:latin typeface="DINPro-Regular" panose="02000503030000020004" pitchFamily="2" charset="0"/>
                <a:ea typeface="+mn-ea"/>
                <a:cs typeface="+mn-cs"/>
              </a:rPr>
              <a:t>6.</a:t>
            </a:r>
            <a:endParaRPr kumimoji="0" lang="fr-FR" sz="3600" b="1" i="0" u="none" strike="noStrike" kern="1200" cap="none" spc="0" normalizeH="0" baseline="0" noProof="0" dirty="0">
              <a:ln>
                <a:noFill/>
              </a:ln>
              <a:solidFill>
                <a:prstClr val="white"/>
              </a:solidFill>
              <a:effectLst/>
              <a:uLnTx/>
              <a:uFillTx/>
              <a:latin typeface="DINPro-Regular" panose="02000503030000020004" pitchFamily="2" charset="0"/>
              <a:ea typeface="+mn-ea"/>
              <a:cs typeface="+mn-cs"/>
            </a:endParaRPr>
          </a:p>
        </p:txBody>
      </p:sp>
      <p:sp>
        <p:nvSpPr>
          <p:cNvPr id="8" name="Oval 37">
            <a:extLst>
              <a:ext uri="{FF2B5EF4-FFF2-40B4-BE49-F238E27FC236}">
                <a16:creationId xmlns:a16="http://schemas.microsoft.com/office/drawing/2014/main" id="{EFCF3F84-719C-5B4C-B7DE-F0F01287056B}"/>
              </a:ext>
            </a:extLst>
          </p:cNvPr>
          <p:cNvSpPr/>
          <p:nvPr/>
        </p:nvSpPr>
        <p:spPr>
          <a:xfrm rot="19938445">
            <a:off x="8404437" y="-306586"/>
            <a:ext cx="1012500" cy="1012500"/>
          </a:xfrm>
          <a:prstGeom prst="ellipse">
            <a:avLst/>
          </a:prstGeom>
          <a:solidFill>
            <a:srgbClr val="76974A"/>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marL="0" marR="0" lvl="0" indent="0" algn="ctr" defTabSz="914378"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Kelson Sans" panose="02000500000000000000" pitchFamily="50" charset="0"/>
              <a:ea typeface="+mn-ea"/>
              <a:cs typeface="+mn-cs"/>
            </a:endParaRPr>
          </a:p>
        </p:txBody>
      </p:sp>
      <p:pic>
        <p:nvPicPr>
          <p:cNvPr id="10" name="Image 9">
            <a:extLst>
              <a:ext uri="{FF2B5EF4-FFF2-40B4-BE49-F238E27FC236}">
                <a16:creationId xmlns:a16="http://schemas.microsoft.com/office/drawing/2014/main" id="{3557B525-B5C3-4C2E-A4D0-A53426DBAF0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304402" y="4371950"/>
            <a:ext cx="1884703" cy="897209"/>
          </a:xfrm>
          <a:prstGeom prst="rect">
            <a:avLst/>
          </a:prstGeom>
        </p:spPr>
      </p:pic>
      <p:sp>
        <p:nvSpPr>
          <p:cNvPr id="5" name="ZoneTexte 4">
            <a:extLst>
              <a:ext uri="{FF2B5EF4-FFF2-40B4-BE49-F238E27FC236}">
                <a16:creationId xmlns:a16="http://schemas.microsoft.com/office/drawing/2014/main" id="{6F91C598-22A1-C85F-367F-14347B630F72}"/>
              </a:ext>
            </a:extLst>
          </p:cNvPr>
          <p:cNvSpPr txBox="1"/>
          <p:nvPr/>
        </p:nvSpPr>
        <p:spPr>
          <a:xfrm>
            <a:off x="0" y="883194"/>
            <a:ext cx="9144000" cy="4669612"/>
          </a:xfrm>
          <a:prstGeom prst="rect">
            <a:avLst/>
          </a:prstGeom>
          <a:noFill/>
        </p:spPr>
        <p:txBody>
          <a:bodyPr wrap="square" rtlCol="0">
            <a:spAutoFit/>
          </a:bodyPr>
          <a:lstStyle/>
          <a:p>
            <a:pPr algn="just">
              <a:lnSpc>
                <a:spcPct val="107000"/>
              </a:lnSpc>
              <a:spcAft>
                <a:spcPts val="800"/>
              </a:spcAft>
            </a:pPr>
            <a:r>
              <a:rPr lang="fr-FR" sz="2000" dirty="0">
                <a:solidFill>
                  <a:srgbClr val="A71D17"/>
                </a:solidFill>
                <a:effectLst/>
                <a:latin typeface="DINPro" panose="020B0504020101020102" pitchFamily="34" charset="0"/>
                <a:ea typeface="Calibri" panose="020F0502020204030204" pitchFamily="34" charset="0"/>
                <a:cs typeface="Times New Roman" panose="02020603050405020304" pitchFamily="18" charset="0"/>
              </a:rPr>
              <a:t>Participation FNCIBC aux travaux des Instances de Labellisation </a:t>
            </a:r>
          </a:p>
          <a:p>
            <a:pPr marL="285750" indent="-285750" algn="just">
              <a:lnSpc>
                <a:spcPct val="107000"/>
              </a:lnSpc>
              <a:spcAft>
                <a:spcPts val="800"/>
              </a:spcAft>
              <a:buClr>
                <a:srgbClr val="E37224"/>
              </a:buClr>
              <a:buFont typeface="Wingdings" panose="05000000000000000000" pitchFamily="2" charset="2"/>
              <a:buChar char="ð"/>
            </a:pPr>
            <a:r>
              <a:rPr lang="fr-FR" sz="1600" dirty="0">
                <a:effectLst/>
                <a:latin typeface="DINPro" panose="020B0504020101020102" pitchFamily="34" charset="0"/>
                <a:ea typeface="Calibri" panose="020F0502020204030204" pitchFamily="34" charset="0"/>
                <a:cs typeface="Times New Roman" panose="02020603050405020304" pitchFamily="18" charset="0"/>
              </a:rPr>
              <a:t>Réunions,  tous les 3 à 4 mois, avec les 8 Instances de Labellisation  </a:t>
            </a:r>
          </a:p>
          <a:p>
            <a:pPr marL="285750" indent="-285750" algn="just">
              <a:lnSpc>
                <a:spcPct val="107000"/>
              </a:lnSpc>
              <a:spcAft>
                <a:spcPts val="800"/>
              </a:spcAft>
              <a:buClr>
                <a:srgbClr val="E37224"/>
              </a:buClr>
              <a:buFont typeface="Wingdings" panose="05000000000000000000" pitchFamily="2" charset="2"/>
              <a:buChar char="ð"/>
            </a:pPr>
            <a:r>
              <a:rPr lang="fr-FR" sz="1600" dirty="0">
                <a:effectLst/>
                <a:latin typeface="DINPro" panose="020B0504020101020102" pitchFamily="34" charset="0"/>
                <a:ea typeface="Calibri" panose="020F0502020204030204" pitchFamily="34" charset="0"/>
                <a:cs typeface="Times New Roman" panose="02020603050405020304" pitchFamily="18" charset="0"/>
              </a:rPr>
              <a:t>Définir ensemble des pistes d’amélioration et des marges de progrès</a:t>
            </a:r>
          </a:p>
          <a:p>
            <a:pPr algn="r">
              <a:lnSpc>
                <a:spcPct val="107000"/>
              </a:lnSpc>
              <a:spcAft>
                <a:spcPts val="800"/>
              </a:spcAft>
            </a:pPr>
            <a:endParaRPr lang="fr-FR" sz="600" b="1" dirty="0">
              <a:effectLst/>
              <a:latin typeface="DINPro" panose="020B0504020101020102"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fr-FR" sz="1600" b="1" dirty="0">
                <a:effectLst/>
                <a:latin typeface="DINPro" panose="020B0504020101020102" pitchFamily="34" charset="0"/>
                <a:ea typeface="Calibri" panose="020F0502020204030204" pitchFamily="34" charset="0"/>
                <a:cs typeface="Times New Roman" panose="02020603050405020304" pitchFamily="18" charset="0"/>
              </a:rPr>
              <a:t>Les premières réalisations le 18 avril 2023	</a:t>
            </a:r>
            <a:endParaRPr lang="fr-FR" sz="1600" dirty="0">
              <a:effectLst/>
              <a:latin typeface="DINPro" panose="020B0504020101020102" pitchFamily="34" charset="0"/>
              <a:ea typeface="Calibri" panose="020F0502020204030204" pitchFamily="34" charset="0"/>
              <a:cs typeface="Times New Roman" panose="02020603050405020304" pitchFamily="18" charset="0"/>
            </a:endParaRPr>
          </a:p>
          <a:p>
            <a:pPr marL="285750" indent="-285750" algn="just">
              <a:lnSpc>
                <a:spcPct val="107000"/>
              </a:lnSpc>
              <a:spcAft>
                <a:spcPts val="800"/>
              </a:spcAft>
              <a:buClr>
                <a:srgbClr val="E37224"/>
              </a:buClr>
              <a:buFont typeface="Wingdings" panose="05000000000000000000" pitchFamily="2" charset="2"/>
              <a:buChar char="ð"/>
            </a:pPr>
            <a:r>
              <a:rPr lang="fr-FR" sz="1600" dirty="0">
                <a:effectLst/>
                <a:latin typeface="DINPro" panose="020B0504020101020102" pitchFamily="34" charset="0"/>
                <a:ea typeface="Calibri" panose="020F0502020204030204" pitchFamily="34" charset="0"/>
                <a:cs typeface="Times New Roman" panose="02020603050405020304" pitchFamily="18" charset="0"/>
              </a:rPr>
              <a:t>La présentation des </a:t>
            </a:r>
            <a:r>
              <a:rPr lang="fr-FR" sz="1600" b="1" dirty="0">
                <a:solidFill>
                  <a:srgbClr val="A71D17"/>
                </a:solidFill>
                <a:effectLst/>
                <a:latin typeface="DINPro" panose="020B0504020101020102" pitchFamily="34" charset="0"/>
                <a:ea typeface="Calibri" panose="020F0502020204030204" pitchFamily="34" charset="0"/>
                <a:cs typeface="Times New Roman" panose="02020603050405020304" pitchFamily="18" charset="0"/>
              </a:rPr>
              <a:t>processus de labellisation/certification </a:t>
            </a:r>
            <a:r>
              <a:rPr lang="fr-FR" sz="1600" dirty="0">
                <a:effectLst/>
                <a:latin typeface="DINPro" panose="020B0504020101020102" pitchFamily="34" charset="0"/>
                <a:ea typeface="Calibri" panose="020F0502020204030204" pitchFamily="34" charset="0"/>
                <a:cs typeface="Times New Roman" panose="02020603050405020304" pitchFamily="18" charset="0"/>
              </a:rPr>
              <a:t>et des spécificités propres à chaque IL</a:t>
            </a:r>
          </a:p>
          <a:p>
            <a:pPr marL="285750" indent="-285750" algn="just">
              <a:lnSpc>
                <a:spcPct val="107000"/>
              </a:lnSpc>
              <a:spcAft>
                <a:spcPts val="800"/>
              </a:spcAft>
              <a:buClr>
                <a:srgbClr val="E37224"/>
              </a:buClr>
              <a:buFont typeface="Wingdings" panose="05000000000000000000" pitchFamily="2" charset="2"/>
              <a:buChar char="ð"/>
            </a:pPr>
            <a:r>
              <a:rPr lang="fr-FR" sz="1600" dirty="0">
                <a:effectLst/>
                <a:latin typeface="DINPro" panose="020B0504020101020102" pitchFamily="34" charset="0"/>
                <a:ea typeface="Calibri" panose="020F0502020204030204" pitchFamily="34" charset="0"/>
                <a:cs typeface="Times New Roman" panose="02020603050405020304" pitchFamily="18" charset="0"/>
              </a:rPr>
              <a:t>La </a:t>
            </a:r>
            <a:r>
              <a:rPr lang="fr-FR" sz="1600" b="1" dirty="0">
                <a:solidFill>
                  <a:srgbClr val="A71D17"/>
                </a:solidFill>
                <a:effectLst/>
                <a:latin typeface="DINPro" panose="020B0504020101020102" pitchFamily="34" charset="0"/>
                <a:ea typeface="Calibri" panose="020F0502020204030204" pitchFamily="34" charset="0"/>
                <a:cs typeface="Times New Roman" panose="02020603050405020304" pitchFamily="18" charset="0"/>
              </a:rPr>
              <a:t>création d’un « Teams » partagé </a:t>
            </a:r>
            <a:r>
              <a:rPr lang="fr-FR" sz="1600" dirty="0">
                <a:effectLst/>
                <a:latin typeface="DINPro" panose="020B0504020101020102" pitchFamily="34" charset="0"/>
                <a:ea typeface="Calibri" panose="020F0502020204030204" pitchFamily="34" charset="0"/>
                <a:cs typeface="Times New Roman" panose="02020603050405020304" pitchFamily="18" charset="0"/>
              </a:rPr>
              <a:t>avec FC et les IL et un espace par IL pour y déposer le référentiel, le cahier des charges, la fiche de présentation de l’IL, la charte de l’auditeur, la trame d’un rapport d’audit…</a:t>
            </a:r>
          </a:p>
          <a:p>
            <a:pPr algn="just">
              <a:lnSpc>
                <a:spcPct val="107000"/>
              </a:lnSpc>
              <a:spcAft>
                <a:spcPts val="80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lvl="0" indent="0" algn="just" defTabSz="914378"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black"/>
                </a:solidFill>
                <a:effectLst/>
                <a:uLnTx/>
                <a:uFillTx/>
                <a:latin typeface="DINPro" panose="020B0504020101020102" pitchFamily="34" charset="0"/>
                <a:ea typeface="+mn-ea"/>
                <a:cs typeface="+mn-cs"/>
              </a:rPr>
              <a:t>  </a:t>
            </a:r>
          </a:p>
          <a:p>
            <a:pPr marL="0" marR="0" lvl="0" indent="0" algn="just" defTabSz="914378" rtl="0" eaLnBrk="1" fontAlgn="auto" latinLnBrk="0" hangingPunct="1">
              <a:lnSpc>
                <a:spcPct val="100000"/>
              </a:lnSpc>
              <a:spcBef>
                <a:spcPts val="0"/>
              </a:spcBef>
              <a:spcAft>
                <a:spcPts val="0"/>
              </a:spcAft>
              <a:buClrTx/>
              <a:buSzTx/>
              <a:buFontTx/>
              <a:buNone/>
              <a:tabLst/>
              <a:defRPr/>
            </a:pPr>
            <a:endParaRPr kumimoji="0" lang="fr-FR" sz="1600" b="0" i="0" u="none" strike="noStrike" kern="1200" cap="none" spc="0" normalizeH="0" baseline="0" noProof="0" dirty="0">
              <a:ln>
                <a:noFill/>
              </a:ln>
              <a:solidFill>
                <a:prstClr val="black"/>
              </a:solidFill>
              <a:effectLst/>
              <a:uLnTx/>
              <a:uFillTx/>
              <a:latin typeface="DINPro" panose="020B0504020101020102" pitchFamily="34" charset="0"/>
              <a:ea typeface="+mn-ea"/>
              <a:cs typeface="+mn-cs"/>
            </a:endParaRPr>
          </a:p>
        </p:txBody>
      </p:sp>
      <p:sp>
        <p:nvSpPr>
          <p:cNvPr id="2" name="Rectangle 1">
            <a:extLst>
              <a:ext uri="{FF2B5EF4-FFF2-40B4-BE49-F238E27FC236}">
                <a16:creationId xmlns:a16="http://schemas.microsoft.com/office/drawing/2014/main" id="{9B63F088-BDD9-75AB-77BA-2B512B6083B5}"/>
              </a:ext>
            </a:extLst>
          </p:cNvPr>
          <p:cNvSpPr/>
          <p:nvPr/>
        </p:nvSpPr>
        <p:spPr>
          <a:xfrm>
            <a:off x="1282574" y="104256"/>
            <a:ext cx="6817818" cy="5232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marL="0" marR="0" lvl="0" indent="0" algn="l" defTabSz="914378"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A71D17"/>
                </a:solidFill>
                <a:effectLst/>
                <a:uLnTx/>
                <a:uFillTx/>
                <a:latin typeface="DINPro-Medium" panose="02000503030000020004" pitchFamily="2" charset="0"/>
                <a:ea typeface="Lato" panose="020F0502020204030203" pitchFamily="34" charset="0"/>
                <a:cs typeface="Lato" panose="020F0502020204030203" pitchFamily="34" charset="0"/>
              </a:rPr>
              <a:t>Démarche qualité </a:t>
            </a:r>
          </a:p>
        </p:txBody>
      </p:sp>
    </p:spTree>
    <p:extLst>
      <p:ext uri="{BB962C8B-B14F-4D97-AF65-F5344CB8AC3E}">
        <p14:creationId xmlns:p14="http://schemas.microsoft.com/office/powerpoint/2010/main" val="2203402078"/>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 37">
            <a:extLst>
              <a:ext uri="{FF2B5EF4-FFF2-40B4-BE49-F238E27FC236}">
                <a16:creationId xmlns:a16="http://schemas.microsoft.com/office/drawing/2014/main" id="{C0F2C617-753E-75D7-CD37-0E60350FA60E}"/>
              </a:ext>
            </a:extLst>
          </p:cNvPr>
          <p:cNvSpPr/>
          <p:nvPr/>
        </p:nvSpPr>
        <p:spPr>
          <a:xfrm rot="19938445">
            <a:off x="8217873" y="55113"/>
            <a:ext cx="670966" cy="670966"/>
          </a:xfrm>
          <a:prstGeom prst="ellipse">
            <a:avLst/>
          </a:prstGeom>
          <a:solidFill>
            <a:srgbClr val="EAC64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marL="0" marR="0" lvl="0" indent="0" algn="ctr" defTabSz="914378"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Kelson Sans" panose="02000500000000000000" pitchFamily="50" charset="0"/>
              <a:ea typeface="+mn-ea"/>
              <a:cs typeface="+mn-cs"/>
            </a:endParaRPr>
          </a:p>
        </p:txBody>
      </p:sp>
      <p:sp>
        <p:nvSpPr>
          <p:cNvPr id="4" name="Forme libre : forme 3">
            <a:extLst>
              <a:ext uri="{FF2B5EF4-FFF2-40B4-BE49-F238E27FC236}">
                <a16:creationId xmlns:a16="http://schemas.microsoft.com/office/drawing/2014/main" id="{DC96126B-435A-49D2-9902-C92F738F3CC6}"/>
              </a:ext>
            </a:extLst>
          </p:cNvPr>
          <p:cNvSpPr/>
          <p:nvPr/>
        </p:nvSpPr>
        <p:spPr>
          <a:xfrm>
            <a:off x="0" y="4371950"/>
            <a:ext cx="9144000" cy="771551"/>
          </a:xfrm>
          <a:custGeom>
            <a:avLst/>
            <a:gdLst>
              <a:gd name="connsiteX0" fmla="*/ 0 w 9144000"/>
              <a:gd name="connsiteY0" fmla="*/ 0 h 1200616"/>
              <a:gd name="connsiteX1" fmla="*/ 255357 w 9144000"/>
              <a:gd name="connsiteY1" fmla="*/ 82904 h 1200616"/>
              <a:gd name="connsiteX2" fmla="*/ 4572001 w 9144000"/>
              <a:gd name="connsiteY2" fmla="*/ 735519 h 1200616"/>
              <a:gd name="connsiteX3" fmla="*/ 8888645 w 9144000"/>
              <a:gd name="connsiteY3" fmla="*/ 82904 h 1200616"/>
              <a:gd name="connsiteX4" fmla="*/ 9144000 w 9144000"/>
              <a:gd name="connsiteY4" fmla="*/ 0 h 1200616"/>
              <a:gd name="connsiteX5" fmla="*/ 9144000 w 9144000"/>
              <a:gd name="connsiteY5" fmla="*/ 1200616 h 1200616"/>
              <a:gd name="connsiteX6" fmla="*/ 0 w 9144000"/>
              <a:gd name="connsiteY6" fmla="*/ 1200616 h 1200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200616">
                <a:moveTo>
                  <a:pt x="0" y="0"/>
                </a:moveTo>
                <a:lnTo>
                  <a:pt x="255357" y="82904"/>
                </a:lnTo>
                <a:cubicBezTo>
                  <a:pt x="1618984" y="507036"/>
                  <a:pt x="3068810" y="735519"/>
                  <a:pt x="4572001" y="735519"/>
                </a:cubicBezTo>
                <a:cubicBezTo>
                  <a:pt x="6075193" y="735519"/>
                  <a:pt x="7525019" y="507036"/>
                  <a:pt x="8888645" y="82904"/>
                </a:cubicBezTo>
                <a:lnTo>
                  <a:pt x="9144000" y="0"/>
                </a:lnTo>
                <a:lnTo>
                  <a:pt x="9144000" y="1200616"/>
                </a:lnTo>
                <a:lnTo>
                  <a:pt x="0" y="1200616"/>
                </a:lnTo>
                <a:close/>
              </a:path>
            </a:pathLst>
          </a:custGeom>
          <a:solidFill>
            <a:srgbClr val="CCC4BE">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Ellipse 6">
            <a:extLst>
              <a:ext uri="{FF2B5EF4-FFF2-40B4-BE49-F238E27FC236}">
                <a16:creationId xmlns:a16="http://schemas.microsoft.com/office/drawing/2014/main" id="{043F00B5-EDB2-0976-30B4-E113F5EB5DCB}"/>
              </a:ext>
            </a:extLst>
          </p:cNvPr>
          <p:cNvSpPr/>
          <p:nvPr/>
        </p:nvSpPr>
        <p:spPr>
          <a:xfrm>
            <a:off x="179512" y="-295882"/>
            <a:ext cx="995424" cy="995424"/>
          </a:xfrm>
          <a:prstGeom prst="ellipse">
            <a:avLst/>
          </a:prstGeom>
          <a:solidFill>
            <a:srgbClr val="A71D17"/>
          </a:solidFill>
          <a:ln>
            <a:noFill/>
          </a:ln>
        </p:spPr>
        <p:style>
          <a:lnRef idx="2">
            <a:schemeClr val="accent1">
              <a:shade val="50000"/>
            </a:schemeClr>
          </a:lnRef>
          <a:fillRef idx="1">
            <a:schemeClr val="accent1"/>
          </a:fillRef>
          <a:effectRef idx="0">
            <a:schemeClr val="accent1"/>
          </a:effectRef>
          <a:fontRef idx="minor">
            <a:schemeClr val="lt1"/>
          </a:fontRef>
        </p:style>
        <p:txBody>
          <a:bodyPr tIns="360000" rtlCol="0" anchor="ctr"/>
          <a:lstStyle/>
          <a:p>
            <a:pPr marL="0" marR="0" lvl="0" indent="0" algn="ctr" defTabSz="914378"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prstClr val="white"/>
                </a:solidFill>
                <a:effectLst/>
                <a:uLnTx/>
                <a:uFillTx/>
                <a:latin typeface="DINPro-Regular" panose="02000503030000020004" pitchFamily="2" charset="0"/>
                <a:ea typeface="+mn-ea"/>
                <a:cs typeface="+mn-cs"/>
              </a:rPr>
              <a:t>6.</a:t>
            </a:r>
            <a:endParaRPr kumimoji="0" lang="fr-FR" sz="3600" b="1" i="0" u="none" strike="noStrike" kern="1200" cap="none" spc="0" normalizeH="0" baseline="0" noProof="0" dirty="0">
              <a:ln>
                <a:noFill/>
              </a:ln>
              <a:solidFill>
                <a:prstClr val="white"/>
              </a:solidFill>
              <a:effectLst/>
              <a:uLnTx/>
              <a:uFillTx/>
              <a:latin typeface="DINPro-Regular" panose="02000503030000020004" pitchFamily="2" charset="0"/>
              <a:ea typeface="+mn-ea"/>
              <a:cs typeface="+mn-cs"/>
            </a:endParaRPr>
          </a:p>
        </p:txBody>
      </p:sp>
      <p:sp>
        <p:nvSpPr>
          <p:cNvPr id="8" name="Oval 37">
            <a:extLst>
              <a:ext uri="{FF2B5EF4-FFF2-40B4-BE49-F238E27FC236}">
                <a16:creationId xmlns:a16="http://schemas.microsoft.com/office/drawing/2014/main" id="{EFCF3F84-719C-5B4C-B7DE-F0F01287056B}"/>
              </a:ext>
            </a:extLst>
          </p:cNvPr>
          <p:cNvSpPr/>
          <p:nvPr/>
        </p:nvSpPr>
        <p:spPr>
          <a:xfrm rot="19938445">
            <a:off x="8404437" y="-306586"/>
            <a:ext cx="1012500" cy="1012500"/>
          </a:xfrm>
          <a:prstGeom prst="ellipse">
            <a:avLst/>
          </a:prstGeom>
          <a:solidFill>
            <a:srgbClr val="76974A"/>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marL="0" marR="0" lvl="0" indent="0" algn="ctr" defTabSz="914378"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Kelson Sans" panose="02000500000000000000" pitchFamily="50" charset="0"/>
              <a:ea typeface="+mn-ea"/>
              <a:cs typeface="+mn-cs"/>
            </a:endParaRPr>
          </a:p>
        </p:txBody>
      </p:sp>
      <p:pic>
        <p:nvPicPr>
          <p:cNvPr id="10" name="Image 9">
            <a:extLst>
              <a:ext uri="{FF2B5EF4-FFF2-40B4-BE49-F238E27FC236}">
                <a16:creationId xmlns:a16="http://schemas.microsoft.com/office/drawing/2014/main" id="{3557B525-B5C3-4C2E-A4D0-A53426DBAF0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304402" y="4371950"/>
            <a:ext cx="1884703" cy="897209"/>
          </a:xfrm>
          <a:prstGeom prst="rect">
            <a:avLst/>
          </a:prstGeom>
        </p:spPr>
      </p:pic>
      <p:sp>
        <p:nvSpPr>
          <p:cNvPr id="5" name="ZoneTexte 4">
            <a:extLst>
              <a:ext uri="{FF2B5EF4-FFF2-40B4-BE49-F238E27FC236}">
                <a16:creationId xmlns:a16="http://schemas.microsoft.com/office/drawing/2014/main" id="{6F91C598-22A1-C85F-367F-14347B630F72}"/>
              </a:ext>
            </a:extLst>
          </p:cNvPr>
          <p:cNvSpPr txBox="1"/>
          <p:nvPr/>
        </p:nvSpPr>
        <p:spPr>
          <a:xfrm>
            <a:off x="176961" y="1079755"/>
            <a:ext cx="8715519" cy="1569660"/>
          </a:xfrm>
          <a:prstGeom prst="rect">
            <a:avLst/>
          </a:prstGeom>
          <a:noFill/>
        </p:spPr>
        <p:txBody>
          <a:bodyPr wrap="square" rtlCol="0">
            <a:spAutoFit/>
          </a:bodyPr>
          <a:lstStyle/>
          <a:p>
            <a:pPr marL="0" marR="0" lvl="0" indent="0" algn="just" defTabSz="914378"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black"/>
                </a:solidFill>
                <a:effectLst/>
                <a:uLnTx/>
                <a:uFillTx/>
                <a:latin typeface="DINPro" panose="020B0504020101020102" pitchFamily="34" charset="0"/>
                <a:ea typeface="+mn-ea"/>
                <a:cs typeface="+mn-cs"/>
              </a:rPr>
              <a:t>Animation d’un webinaire partage d’expérience pour la présentation du </a:t>
            </a:r>
            <a:r>
              <a:rPr kumimoji="0" lang="fr-FR" sz="1600" b="1" i="0" u="none" strike="noStrike" kern="1200" cap="none" spc="0" normalizeH="0" baseline="0" noProof="0" dirty="0">
                <a:ln>
                  <a:noFill/>
                </a:ln>
                <a:solidFill>
                  <a:srgbClr val="A71D17"/>
                </a:solidFill>
                <a:effectLst/>
                <a:uLnTx/>
                <a:uFillTx/>
                <a:latin typeface="DINPro" panose="020B0504020101020102" pitchFamily="34" charset="0"/>
                <a:ea typeface="+mn-ea"/>
                <a:cs typeface="+mn-cs"/>
              </a:rPr>
              <a:t>logiciel du suivi de la démarche qualité A</a:t>
            </a:r>
            <a:r>
              <a:rPr lang="fr-FR" sz="1600" b="1" dirty="0">
                <a:solidFill>
                  <a:srgbClr val="A71D17"/>
                </a:solidFill>
                <a:latin typeface="DINPro" panose="020B0504020101020102" pitchFamily="34" charset="0"/>
              </a:rPr>
              <a:t>GEVAL</a:t>
            </a:r>
            <a:r>
              <a:rPr kumimoji="0" lang="fr-FR" sz="1600" b="1" i="0" u="none" strike="noStrike" kern="1200" cap="none" spc="0" normalizeH="0" baseline="0" noProof="0" dirty="0">
                <a:ln>
                  <a:noFill/>
                </a:ln>
                <a:solidFill>
                  <a:prstClr val="black"/>
                </a:solidFill>
                <a:effectLst/>
                <a:uLnTx/>
                <a:uFillTx/>
                <a:latin typeface="DINPro" panose="020B0504020101020102" pitchFamily="34" charset="0"/>
                <a:ea typeface="+mn-ea"/>
                <a:cs typeface="+mn-cs"/>
              </a:rPr>
              <a:t> </a:t>
            </a:r>
            <a:r>
              <a:rPr kumimoji="0" lang="fr-FR" sz="1600" b="0" i="0" u="none" strike="noStrike" kern="1200" cap="none" spc="0" normalizeH="0" baseline="0" noProof="0" dirty="0">
                <a:ln>
                  <a:noFill/>
                </a:ln>
                <a:solidFill>
                  <a:prstClr val="black"/>
                </a:solidFill>
                <a:effectLst/>
                <a:uLnTx/>
                <a:uFillTx/>
                <a:latin typeface="DINPro" panose="020B0504020101020102" pitchFamily="34" charset="0"/>
                <a:ea typeface="+mn-ea"/>
                <a:cs typeface="+mn-cs"/>
              </a:rPr>
              <a:t>le 17 mars 2023 : </a:t>
            </a:r>
          </a:p>
          <a:p>
            <a:pPr marL="0" marR="0" lvl="0" indent="0" algn="just" defTabSz="914378" rtl="0" eaLnBrk="1" fontAlgn="auto" latinLnBrk="0" hangingPunct="1">
              <a:lnSpc>
                <a:spcPct val="100000"/>
              </a:lnSpc>
              <a:spcBef>
                <a:spcPts val="0"/>
              </a:spcBef>
              <a:spcAft>
                <a:spcPts val="0"/>
              </a:spcAft>
              <a:buClrTx/>
              <a:buSzTx/>
              <a:buFontTx/>
              <a:buNone/>
              <a:tabLst/>
              <a:defRPr/>
            </a:pPr>
            <a:endParaRPr kumimoji="0" lang="fr-FR" sz="1600" b="0" i="0" u="none" strike="noStrike" kern="1200" cap="none" spc="0" normalizeH="0" baseline="0" noProof="0" dirty="0">
              <a:ln>
                <a:noFill/>
              </a:ln>
              <a:solidFill>
                <a:prstClr val="black"/>
              </a:solidFill>
              <a:effectLst/>
              <a:uLnTx/>
              <a:uFillTx/>
              <a:latin typeface="DINPro" panose="020B0504020101020102" pitchFamily="34" charset="0"/>
              <a:ea typeface="+mn-ea"/>
              <a:cs typeface="+mn-cs"/>
            </a:endParaRPr>
          </a:p>
          <a:p>
            <a:pPr marL="285750" marR="0" lvl="0" indent="-285750" algn="just" defTabSz="914378" rtl="0" eaLnBrk="1" fontAlgn="auto" latinLnBrk="0" hangingPunct="1">
              <a:lnSpc>
                <a:spcPct val="100000"/>
              </a:lnSpc>
              <a:spcBef>
                <a:spcPts val="0"/>
              </a:spcBef>
              <a:spcAft>
                <a:spcPts val="0"/>
              </a:spcAft>
              <a:buClr>
                <a:srgbClr val="E37224"/>
              </a:buClr>
              <a:buSzTx/>
              <a:buFont typeface="Wingdings" panose="05000000000000000000" pitchFamily="2" charset="2"/>
              <a:buChar char="ð"/>
              <a:tabLst/>
              <a:defRPr/>
            </a:pPr>
            <a:r>
              <a:rPr kumimoji="0" lang="fr-FR" sz="1600" b="0" i="0" u="none" strike="noStrike" kern="1200" cap="none" spc="0" normalizeH="0" baseline="0" noProof="0" dirty="0">
                <a:ln>
                  <a:noFill/>
                </a:ln>
                <a:solidFill>
                  <a:prstClr val="black"/>
                </a:solidFill>
                <a:effectLst/>
                <a:uLnTx/>
                <a:uFillTx/>
                <a:latin typeface="DINPro" panose="020B0504020101020102" pitchFamily="34" charset="0"/>
                <a:ea typeface="+mn-ea"/>
                <a:cs typeface="+mn-cs"/>
              </a:rPr>
              <a:t>17 CIBC intéressés par la mutualisation de l’outil </a:t>
            </a:r>
          </a:p>
          <a:p>
            <a:pPr marL="285750" marR="0" lvl="0" indent="-285750" algn="just" defTabSz="914378" rtl="0" eaLnBrk="1" fontAlgn="auto" latinLnBrk="0" hangingPunct="1">
              <a:lnSpc>
                <a:spcPct val="100000"/>
              </a:lnSpc>
              <a:spcBef>
                <a:spcPts val="0"/>
              </a:spcBef>
              <a:spcAft>
                <a:spcPts val="0"/>
              </a:spcAft>
              <a:buClr>
                <a:srgbClr val="E37224"/>
              </a:buClr>
              <a:buSzTx/>
              <a:buFont typeface="Wingdings" panose="05000000000000000000" pitchFamily="2" charset="2"/>
              <a:buChar char="ð"/>
              <a:tabLst/>
              <a:defRPr/>
            </a:pPr>
            <a:r>
              <a:rPr kumimoji="0" lang="fr-FR" sz="1600" b="0" i="0" u="none" strike="noStrike" kern="1200" cap="none" spc="0" normalizeH="0" baseline="0" noProof="0" dirty="0">
                <a:ln>
                  <a:noFill/>
                </a:ln>
                <a:solidFill>
                  <a:prstClr val="black"/>
                </a:solidFill>
                <a:effectLst/>
                <a:uLnTx/>
                <a:uFillTx/>
                <a:latin typeface="DINPro" panose="020B0504020101020102" pitchFamily="34" charset="0"/>
                <a:ea typeface="+mn-ea"/>
                <a:cs typeface="+mn-cs"/>
              </a:rPr>
              <a:t>1 rencontre organisée avec AGEVAL pour l’élaboration d’une proposition commerciale.</a:t>
            </a:r>
          </a:p>
          <a:p>
            <a:pPr marL="0" marR="0" lvl="0" indent="0" algn="just" defTabSz="914378" rtl="0" eaLnBrk="1" fontAlgn="auto" latinLnBrk="0" hangingPunct="1">
              <a:lnSpc>
                <a:spcPct val="100000"/>
              </a:lnSpc>
              <a:spcBef>
                <a:spcPts val="0"/>
              </a:spcBef>
              <a:spcAft>
                <a:spcPts val="0"/>
              </a:spcAft>
              <a:buClrTx/>
              <a:buSzTx/>
              <a:buFontTx/>
              <a:buNone/>
              <a:tabLst/>
              <a:defRPr/>
            </a:pPr>
            <a:endParaRPr kumimoji="0" lang="fr-FR" sz="1600" b="0" i="0" u="none" strike="noStrike" kern="1200" cap="none" spc="0" normalizeH="0" baseline="0" noProof="0" dirty="0">
              <a:ln>
                <a:noFill/>
              </a:ln>
              <a:solidFill>
                <a:prstClr val="black"/>
              </a:solidFill>
              <a:effectLst/>
              <a:uLnTx/>
              <a:uFillTx/>
              <a:latin typeface="DINPro" panose="020B0504020101020102" pitchFamily="34" charset="0"/>
              <a:ea typeface="+mn-ea"/>
              <a:cs typeface="+mn-cs"/>
            </a:endParaRPr>
          </a:p>
        </p:txBody>
      </p:sp>
      <p:sp>
        <p:nvSpPr>
          <p:cNvPr id="2" name="Rectangle 1">
            <a:extLst>
              <a:ext uri="{FF2B5EF4-FFF2-40B4-BE49-F238E27FC236}">
                <a16:creationId xmlns:a16="http://schemas.microsoft.com/office/drawing/2014/main" id="{9B63F088-BDD9-75AB-77BA-2B512B6083B5}"/>
              </a:ext>
            </a:extLst>
          </p:cNvPr>
          <p:cNvSpPr/>
          <p:nvPr/>
        </p:nvSpPr>
        <p:spPr>
          <a:xfrm>
            <a:off x="1282574" y="104256"/>
            <a:ext cx="6817818" cy="5232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marL="0" marR="0" lvl="0" indent="0" algn="l" defTabSz="914378"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A71D17"/>
                </a:solidFill>
                <a:effectLst/>
                <a:uLnTx/>
                <a:uFillTx/>
                <a:latin typeface="DINPro-Medium" panose="02000503030000020004" pitchFamily="2" charset="0"/>
                <a:ea typeface="Lato" panose="020F0502020204030203" pitchFamily="34" charset="0"/>
                <a:cs typeface="Lato" panose="020F0502020204030203" pitchFamily="34" charset="0"/>
              </a:rPr>
              <a:t>Démarche qualité </a:t>
            </a:r>
          </a:p>
        </p:txBody>
      </p:sp>
    </p:spTree>
    <p:extLst>
      <p:ext uri="{BB962C8B-B14F-4D97-AF65-F5344CB8AC3E}">
        <p14:creationId xmlns:p14="http://schemas.microsoft.com/office/powerpoint/2010/main" val="1034842388"/>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 37">
            <a:extLst>
              <a:ext uri="{FF2B5EF4-FFF2-40B4-BE49-F238E27FC236}">
                <a16:creationId xmlns:a16="http://schemas.microsoft.com/office/drawing/2014/main" id="{C0F2C617-753E-75D7-CD37-0E60350FA60E}"/>
              </a:ext>
            </a:extLst>
          </p:cNvPr>
          <p:cNvSpPr/>
          <p:nvPr/>
        </p:nvSpPr>
        <p:spPr>
          <a:xfrm rot="19938445">
            <a:off x="8217873" y="55113"/>
            <a:ext cx="670966" cy="670966"/>
          </a:xfrm>
          <a:prstGeom prst="ellipse">
            <a:avLst/>
          </a:prstGeom>
          <a:solidFill>
            <a:srgbClr val="EAC64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marL="0" marR="0" lvl="0" indent="0" algn="ctr" defTabSz="914378"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Kelson Sans" panose="02000500000000000000" pitchFamily="50" charset="0"/>
              <a:ea typeface="+mn-ea"/>
              <a:cs typeface="+mn-cs"/>
            </a:endParaRPr>
          </a:p>
        </p:txBody>
      </p:sp>
      <p:sp>
        <p:nvSpPr>
          <p:cNvPr id="4" name="Forme libre : forme 3">
            <a:extLst>
              <a:ext uri="{FF2B5EF4-FFF2-40B4-BE49-F238E27FC236}">
                <a16:creationId xmlns:a16="http://schemas.microsoft.com/office/drawing/2014/main" id="{DC96126B-435A-49D2-9902-C92F738F3CC6}"/>
              </a:ext>
            </a:extLst>
          </p:cNvPr>
          <p:cNvSpPr/>
          <p:nvPr/>
        </p:nvSpPr>
        <p:spPr>
          <a:xfrm>
            <a:off x="0" y="4371950"/>
            <a:ext cx="9144000" cy="771551"/>
          </a:xfrm>
          <a:custGeom>
            <a:avLst/>
            <a:gdLst>
              <a:gd name="connsiteX0" fmla="*/ 0 w 9144000"/>
              <a:gd name="connsiteY0" fmla="*/ 0 h 1200616"/>
              <a:gd name="connsiteX1" fmla="*/ 255357 w 9144000"/>
              <a:gd name="connsiteY1" fmla="*/ 82904 h 1200616"/>
              <a:gd name="connsiteX2" fmla="*/ 4572001 w 9144000"/>
              <a:gd name="connsiteY2" fmla="*/ 735519 h 1200616"/>
              <a:gd name="connsiteX3" fmla="*/ 8888645 w 9144000"/>
              <a:gd name="connsiteY3" fmla="*/ 82904 h 1200616"/>
              <a:gd name="connsiteX4" fmla="*/ 9144000 w 9144000"/>
              <a:gd name="connsiteY4" fmla="*/ 0 h 1200616"/>
              <a:gd name="connsiteX5" fmla="*/ 9144000 w 9144000"/>
              <a:gd name="connsiteY5" fmla="*/ 1200616 h 1200616"/>
              <a:gd name="connsiteX6" fmla="*/ 0 w 9144000"/>
              <a:gd name="connsiteY6" fmla="*/ 1200616 h 1200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200616">
                <a:moveTo>
                  <a:pt x="0" y="0"/>
                </a:moveTo>
                <a:lnTo>
                  <a:pt x="255357" y="82904"/>
                </a:lnTo>
                <a:cubicBezTo>
                  <a:pt x="1618984" y="507036"/>
                  <a:pt x="3068810" y="735519"/>
                  <a:pt x="4572001" y="735519"/>
                </a:cubicBezTo>
                <a:cubicBezTo>
                  <a:pt x="6075193" y="735519"/>
                  <a:pt x="7525019" y="507036"/>
                  <a:pt x="8888645" y="82904"/>
                </a:cubicBezTo>
                <a:lnTo>
                  <a:pt x="9144000" y="0"/>
                </a:lnTo>
                <a:lnTo>
                  <a:pt x="9144000" y="1200616"/>
                </a:lnTo>
                <a:lnTo>
                  <a:pt x="0" y="1200616"/>
                </a:lnTo>
                <a:close/>
              </a:path>
            </a:pathLst>
          </a:custGeom>
          <a:solidFill>
            <a:srgbClr val="CCC4BE">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Ellipse 6">
            <a:extLst>
              <a:ext uri="{FF2B5EF4-FFF2-40B4-BE49-F238E27FC236}">
                <a16:creationId xmlns:a16="http://schemas.microsoft.com/office/drawing/2014/main" id="{043F00B5-EDB2-0976-30B4-E113F5EB5DCB}"/>
              </a:ext>
            </a:extLst>
          </p:cNvPr>
          <p:cNvSpPr/>
          <p:nvPr/>
        </p:nvSpPr>
        <p:spPr>
          <a:xfrm>
            <a:off x="179512" y="-295882"/>
            <a:ext cx="995424" cy="995424"/>
          </a:xfrm>
          <a:prstGeom prst="ellipse">
            <a:avLst/>
          </a:prstGeom>
          <a:solidFill>
            <a:srgbClr val="A71D17"/>
          </a:solidFill>
          <a:ln>
            <a:noFill/>
          </a:ln>
        </p:spPr>
        <p:style>
          <a:lnRef idx="2">
            <a:schemeClr val="accent1">
              <a:shade val="50000"/>
            </a:schemeClr>
          </a:lnRef>
          <a:fillRef idx="1">
            <a:schemeClr val="accent1"/>
          </a:fillRef>
          <a:effectRef idx="0">
            <a:schemeClr val="accent1"/>
          </a:effectRef>
          <a:fontRef idx="minor">
            <a:schemeClr val="lt1"/>
          </a:fontRef>
        </p:style>
        <p:txBody>
          <a:bodyPr tIns="360000" rtlCol="0" anchor="ctr"/>
          <a:lstStyle/>
          <a:p>
            <a:pPr marL="0" marR="0" lvl="0" indent="0" algn="ctr" defTabSz="914378"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prstClr val="white"/>
                </a:solidFill>
                <a:effectLst/>
                <a:uLnTx/>
                <a:uFillTx/>
                <a:latin typeface="DINPro-Regular" panose="02000503030000020004" pitchFamily="2" charset="0"/>
                <a:ea typeface="+mn-ea"/>
                <a:cs typeface="+mn-cs"/>
              </a:rPr>
              <a:t>6.</a:t>
            </a:r>
            <a:endParaRPr kumimoji="0" lang="fr-FR" sz="3600" b="1" i="0" u="none" strike="noStrike" kern="1200" cap="none" spc="0" normalizeH="0" baseline="0" noProof="0" dirty="0">
              <a:ln>
                <a:noFill/>
              </a:ln>
              <a:solidFill>
                <a:prstClr val="white"/>
              </a:solidFill>
              <a:effectLst/>
              <a:uLnTx/>
              <a:uFillTx/>
              <a:latin typeface="DINPro-Regular" panose="02000503030000020004" pitchFamily="2" charset="0"/>
              <a:ea typeface="+mn-ea"/>
              <a:cs typeface="+mn-cs"/>
            </a:endParaRPr>
          </a:p>
        </p:txBody>
      </p:sp>
      <p:sp>
        <p:nvSpPr>
          <p:cNvPr id="8" name="Oval 37">
            <a:extLst>
              <a:ext uri="{FF2B5EF4-FFF2-40B4-BE49-F238E27FC236}">
                <a16:creationId xmlns:a16="http://schemas.microsoft.com/office/drawing/2014/main" id="{EFCF3F84-719C-5B4C-B7DE-F0F01287056B}"/>
              </a:ext>
            </a:extLst>
          </p:cNvPr>
          <p:cNvSpPr/>
          <p:nvPr/>
        </p:nvSpPr>
        <p:spPr>
          <a:xfrm rot="19938445">
            <a:off x="8404437" y="-306586"/>
            <a:ext cx="1012500" cy="1012500"/>
          </a:xfrm>
          <a:prstGeom prst="ellipse">
            <a:avLst/>
          </a:prstGeom>
          <a:solidFill>
            <a:srgbClr val="76974A"/>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marL="0" marR="0" lvl="0" indent="0" algn="ctr" defTabSz="914378"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Kelson Sans" panose="02000500000000000000" pitchFamily="50" charset="0"/>
              <a:ea typeface="+mn-ea"/>
              <a:cs typeface="+mn-cs"/>
            </a:endParaRPr>
          </a:p>
        </p:txBody>
      </p:sp>
      <p:pic>
        <p:nvPicPr>
          <p:cNvPr id="10" name="Image 9">
            <a:extLst>
              <a:ext uri="{FF2B5EF4-FFF2-40B4-BE49-F238E27FC236}">
                <a16:creationId xmlns:a16="http://schemas.microsoft.com/office/drawing/2014/main" id="{3557B525-B5C3-4C2E-A4D0-A53426DBAF0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304402" y="4371950"/>
            <a:ext cx="1884703" cy="897209"/>
          </a:xfrm>
          <a:prstGeom prst="rect">
            <a:avLst/>
          </a:prstGeom>
        </p:spPr>
      </p:pic>
      <p:sp>
        <p:nvSpPr>
          <p:cNvPr id="5" name="ZoneTexte 4">
            <a:extLst>
              <a:ext uri="{FF2B5EF4-FFF2-40B4-BE49-F238E27FC236}">
                <a16:creationId xmlns:a16="http://schemas.microsoft.com/office/drawing/2014/main" id="{6F91C598-22A1-C85F-367F-14347B630F72}"/>
              </a:ext>
            </a:extLst>
          </p:cNvPr>
          <p:cNvSpPr txBox="1"/>
          <p:nvPr/>
        </p:nvSpPr>
        <p:spPr>
          <a:xfrm>
            <a:off x="-14152" y="1151764"/>
            <a:ext cx="8715519" cy="400110"/>
          </a:xfrm>
          <a:prstGeom prst="rect">
            <a:avLst/>
          </a:prstGeom>
          <a:noFill/>
        </p:spPr>
        <p:txBody>
          <a:bodyPr wrap="square" rtlCol="0">
            <a:spAutoFit/>
          </a:bodyPr>
          <a:lstStyle/>
          <a:p>
            <a:pPr marL="0" marR="0" lvl="0" indent="0" algn="just" defTabSz="914378" rtl="0" eaLnBrk="1" fontAlgn="auto" latinLnBrk="0" hangingPunct="1">
              <a:lnSpc>
                <a:spcPct val="100000"/>
              </a:lnSpc>
              <a:spcBef>
                <a:spcPts val="0"/>
              </a:spcBef>
              <a:spcAft>
                <a:spcPts val="0"/>
              </a:spcAft>
              <a:buClrTx/>
              <a:buSzTx/>
              <a:buFontTx/>
              <a:buNone/>
              <a:tabLst/>
              <a:defRPr/>
            </a:pPr>
            <a:r>
              <a:rPr kumimoji="0" lang="fr-FR" sz="2000" i="0" u="none" strike="noStrike" kern="1200" cap="none" spc="0" normalizeH="0" baseline="0" noProof="0" dirty="0">
                <a:ln>
                  <a:noFill/>
                </a:ln>
                <a:solidFill>
                  <a:srgbClr val="A71D17"/>
                </a:solidFill>
                <a:effectLst/>
                <a:uLnTx/>
                <a:uFillTx/>
                <a:latin typeface="DINPro" panose="020B0504020101020102" pitchFamily="34" charset="0"/>
                <a:ea typeface="+mn-ea"/>
                <a:cs typeface="+mn-cs"/>
              </a:rPr>
              <a:t>Lancement de la communauté de pratique OBCAQT  </a:t>
            </a:r>
          </a:p>
        </p:txBody>
      </p:sp>
      <p:sp>
        <p:nvSpPr>
          <p:cNvPr id="2" name="Rectangle 1">
            <a:extLst>
              <a:ext uri="{FF2B5EF4-FFF2-40B4-BE49-F238E27FC236}">
                <a16:creationId xmlns:a16="http://schemas.microsoft.com/office/drawing/2014/main" id="{9B63F088-BDD9-75AB-77BA-2B512B6083B5}"/>
              </a:ext>
            </a:extLst>
          </p:cNvPr>
          <p:cNvSpPr/>
          <p:nvPr/>
        </p:nvSpPr>
        <p:spPr>
          <a:xfrm>
            <a:off x="1282574" y="104256"/>
            <a:ext cx="6817818" cy="5232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marL="0" marR="0" lvl="0" indent="0" algn="l" defTabSz="914378"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A71D17"/>
                </a:solidFill>
                <a:effectLst/>
                <a:uLnTx/>
                <a:uFillTx/>
                <a:latin typeface="DINPro-Medium" panose="02000503030000020004" pitchFamily="2" charset="0"/>
                <a:ea typeface="Lato" panose="020F0502020204030203" pitchFamily="34" charset="0"/>
                <a:cs typeface="Lato" panose="020F0502020204030203" pitchFamily="34" charset="0"/>
              </a:rPr>
              <a:t>Démarche qualité </a:t>
            </a:r>
          </a:p>
        </p:txBody>
      </p:sp>
      <p:sp>
        <p:nvSpPr>
          <p:cNvPr id="3" name="Flèche : droite 2">
            <a:extLst>
              <a:ext uri="{FF2B5EF4-FFF2-40B4-BE49-F238E27FC236}">
                <a16:creationId xmlns:a16="http://schemas.microsoft.com/office/drawing/2014/main" id="{4AC701AB-05DD-F8E1-0693-1AD24AA3ECC8}"/>
              </a:ext>
            </a:extLst>
          </p:cNvPr>
          <p:cNvSpPr/>
          <p:nvPr/>
        </p:nvSpPr>
        <p:spPr>
          <a:xfrm>
            <a:off x="971600" y="1923678"/>
            <a:ext cx="3384376" cy="2192613"/>
          </a:xfrm>
          <a:prstGeom prst="rightArrow">
            <a:avLst/>
          </a:prstGeom>
          <a:solidFill>
            <a:srgbClr val="1B345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white"/>
                </a:solidFill>
                <a:effectLst/>
                <a:uLnTx/>
                <a:uFillTx/>
                <a:latin typeface="DINPro" panose="020B0504020101020102" pitchFamily="34" charset="0"/>
                <a:ea typeface="+mn-ea"/>
                <a:cs typeface="+mn-cs"/>
              </a:rPr>
              <a:t>3 rencontres déjà organisées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white"/>
                </a:solidFill>
                <a:effectLst/>
                <a:uLnTx/>
                <a:uFillTx/>
                <a:latin typeface="DINPro" panose="020B0504020101020102" pitchFamily="34" charset="0"/>
                <a:ea typeface="+mn-ea"/>
                <a:cs typeface="+mn-cs"/>
              </a:rPr>
              <a:t>17 CIBC dont 41 participants </a:t>
            </a:r>
          </a:p>
        </p:txBody>
      </p:sp>
      <p:pic>
        <p:nvPicPr>
          <p:cNvPr id="11" name="Image 10" descr="Une image contenant texte&#10;&#10;Description générée automatiquement">
            <a:extLst>
              <a:ext uri="{FF2B5EF4-FFF2-40B4-BE49-F238E27FC236}">
                <a16:creationId xmlns:a16="http://schemas.microsoft.com/office/drawing/2014/main" id="{C5DFD7F6-060A-8E3B-730F-F9EF892DB76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76056" y="2054177"/>
            <a:ext cx="1987642" cy="1987642"/>
          </a:xfrm>
          <a:prstGeom prst="rect">
            <a:avLst/>
          </a:prstGeom>
          <a:noFill/>
          <a:ln>
            <a:noFill/>
          </a:ln>
        </p:spPr>
      </p:pic>
    </p:spTree>
    <p:extLst>
      <p:ext uri="{BB962C8B-B14F-4D97-AF65-F5344CB8AC3E}">
        <p14:creationId xmlns:p14="http://schemas.microsoft.com/office/powerpoint/2010/main" val="2248718628"/>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Ellipse 8">
            <a:extLst>
              <a:ext uri="{FF2B5EF4-FFF2-40B4-BE49-F238E27FC236}">
                <a16:creationId xmlns:a16="http://schemas.microsoft.com/office/drawing/2014/main" id="{6714E4A4-C56C-DEF2-09E7-A48D3205194C}"/>
              </a:ext>
            </a:extLst>
          </p:cNvPr>
          <p:cNvSpPr/>
          <p:nvPr/>
        </p:nvSpPr>
        <p:spPr>
          <a:xfrm>
            <a:off x="1259452" y="1192090"/>
            <a:ext cx="1873548" cy="1873548"/>
          </a:xfrm>
          <a:prstGeom prst="ellipse">
            <a:avLst/>
          </a:prstGeom>
          <a:pattFill prst="pct5">
            <a:fgClr>
              <a:schemeClr val="tx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pSp>
        <p:nvGrpSpPr>
          <p:cNvPr id="11" name="Groupe 10"/>
          <p:cNvGrpSpPr/>
          <p:nvPr/>
        </p:nvGrpSpPr>
        <p:grpSpPr>
          <a:xfrm>
            <a:off x="1475656" y="1419622"/>
            <a:ext cx="1441143" cy="1418487"/>
            <a:chOff x="4087056" y="277908"/>
            <a:chExt cx="1686237" cy="1659728"/>
          </a:xfrm>
          <a:solidFill>
            <a:srgbClr val="A71D17"/>
          </a:solidFill>
        </p:grpSpPr>
        <p:sp>
          <p:nvSpPr>
            <p:cNvPr id="13" name="Ellipse 12">
              <a:extLst>
                <a:ext uri="{FF2B5EF4-FFF2-40B4-BE49-F238E27FC236}">
                  <a16:creationId xmlns:a16="http://schemas.microsoft.com/office/drawing/2014/main" id="{78E9BD3D-77EC-49D3-977E-AB75AAE46486}"/>
                </a:ext>
              </a:extLst>
            </p:cNvPr>
            <p:cNvSpPr/>
            <p:nvPr/>
          </p:nvSpPr>
          <p:spPr>
            <a:xfrm rot="10800000">
              <a:off x="4087056" y="277908"/>
              <a:ext cx="1686237" cy="165972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fr-FR" dirty="0"/>
            </a:p>
          </p:txBody>
        </p:sp>
        <p:sp>
          <p:nvSpPr>
            <p:cNvPr id="20" name="TextBox 7">
              <a:extLst>
                <a:ext uri="{FF2B5EF4-FFF2-40B4-BE49-F238E27FC236}">
                  <a16:creationId xmlns:a16="http://schemas.microsoft.com/office/drawing/2014/main" id="{541E8597-CA58-4B90-8757-83B167D95A7E}"/>
                </a:ext>
              </a:extLst>
            </p:cNvPr>
            <p:cNvSpPr txBox="1"/>
            <p:nvPr/>
          </p:nvSpPr>
          <p:spPr>
            <a:xfrm>
              <a:off x="4849108" y="581096"/>
              <a:ext cx="162128" cy="1053350"/>
            </a:xfrm>
            <a:prstGeom prst="rect">
              <a:avLst/>
            </a:prstGeom>
            <a:grpFill/>
          </p:spPr>
          <p:txBody>
            <a:bodyPr wrap="none" lIns="68580" tIns="34290" rIns="68580" bIns="34290" rtlCol="0" anchor="ctr">
              <a:spAutoFit/>
            </a:bodyPr>
            <a:lstStyle/>
            <a:p>
              <a:pPr algn="ctr"/>
              <a:endParaRPr lang="fr-FR" sz="5400" dirty="0">
                <a:solidFill>
                  <a:schemeClr val="bg1"/>
                </a:solidFill>
                <a:latin typeface="DINPro-Bold" panose="02000503030000020004" pitchFamily="2" charset="0"/>
                <a:ea typeface="Nexa Bold" charset="0"/>
                <a:cs typeface="Nexa Bold" charset="0"/>
              </a:endParaRPr>
            </a:p>
          </p:txBody>
        </p:sp>
      </p:grpSp>
      <p:sp>
        <p:nvSpPr>
          <p:cNvPr id="21" name="TextBox 12">
            <a:extLst>
              <a:ext uri="{FF2B5EF4-FFF2-40B4-BE49-F238E27FC236}">
                <a16:creationId xmlns:a16="http://schemas.microsoft.com/office/drawing/2014/main" id="{5296FCAC-DEF5-4782-9C02-711FBE60CC26}"/>
              </a:ext>
            </a:extLst>
          </p:cNvPr>
          <p:cNvSpPr txBox="1"/>
          <p:nvPr/>
        </p:nvSpPr>
        <p:spPr>
          <a:xfrm>
            <a:off x="3414132" y="2283718"/>
            <a:ext cx="4824536" cy="2233560"/>
          </a:xfrm>
          <a:prstGeom prst="rect">
            <a:avLst/>
          </a:prstGeom>
          <a:noFill/>
        </p:spPr>
        <p:txBody>
          <a:bodyPr wrap="square" lIns="68580" tIns="34290" rIns="68580" bIns="34290" rtlCol="0">
            <a:spAutoFit/>
          </a:bodyPr>
          <a:lstStyle/>
          <a:p>
            <a:pPr marL="171450" indent="-171450">
              <a:lnSpc>
                <a:spcPct val="200000"/>
              </a:lnSpc>
              <a:buClr>
                <a:srgbClr val="A71D17"/>
              </a:buClr>
              <a:buSzPct val="150000"/>
              <a:buFont typeface="+mj-lt"/>
              <a:buAutoNum type="arabicPeriod"/>
            </a:pPr>
            <a:r>
              <a:rPr lang="fr-FR" sz="1200" dirty="0">
                <a:solidFill>
                  <a:schemeClr val="tx1">
                    <a:lumMod val="50000"/>
                    <a:lumOff val="50000"/>
                  </a:schemeClr>
                </a:solidFill>
                <a:latin typeface="DINPro-Regular" panose="02000503030000020004" pitchFamily="2" charset="0"/>
                <a:ea typeface="Lato" panose="020F0502020204030203" pitchFamily="34" charset="0"/>
                <a:cs typeface="Lato" panose="020F0502020204030203" pitchFamily="34" charset="0"/>
              </a:rPr>
              <a:t>MooveBox  </a:t>
            </a:r>
          </a:p>
          <a:p>
            <a:pPr marL="171450" indent="-171450">
              <a:lnSpc>
                <a:spcPct val="200000"/>
              </a:lnSpc>
              <a:buClr>
                <a:srgbClr val="A71D17"/>
              </a:buClr>
              <a:buSzPct val="150000"/>
              <a:buFont typeface="+mj-lt"/>
              <a:buAutoNum type="arabicPeriod"/>
            </a:pPr>
            <a:r>
              <a:rPr lang="fr-FR" sz="1200" dirty="0">
                <a:solidFill>
                  <a:schemeClr val="tx1">
                    <a:lumMod val="50000"/>
                    <a:lumOff val="50000"/>
                  </a:schemeClr>
                </a:solidFill>
                <a:latin typeface="DINPro-Regular" panose="02000503030000020004" pitchFamily="2" charset="0"/>
                <a:ea typeface="Lato" panose="020F0502020204030203" pitchFamily="34" charset="0"/>
                <a:cs typeface="Lato" panose="020F0502020204030203" pitchFamily="34" charset="0"/>
              </a:rPr>
              <a:t>Appel d’offres </a:t>
            </a:r>
          </a:p>
          <a:p>
            <a:pPr marL="171450" indent="-171450">
              <a:lnSpc>
                <a:spcPct val="200000"/>
              </a:lnSpc>
              <a:buClr>
                <a:srgbClr val="A71D17"/>
              </a:buClr>
              <a:buSzPct val="150000"/>
              <a:buFont typeface="+mj-lt"/>
              <a:buAutoNum type="arabicPeriod"/>
            </a:pPr>
            <a:r>
              <a:rPr lang="fr-FR" sz="1200" dirty="0">
                <a:solidFill>
                  <a:schemeClr val="tx1">
                    <a:lumMod val="50000"/>
                    <a:lumOff val="50000"/>
                  </a:schemeClr>
                </a:solidFill>
                <a:latin typeface="DINPro-Regular" panose="02000503030000020004" pitchFamily="2" charset="0"/>
                <a:ea typeface="Lato" panose="020F0502020204030203" pitchFamily="34" charset="0"/>
                <a:cs typeface="Lato" panose="020F0502020204030203" pitchFamily="34" charset="0"/>
              </a:rPr>
              <a:t>Pearson </a:t>
            </a:r>
          </a:p>
          <a:p>
            <a:pPr marL="171450" indent="-171450">
              <a:lnSpc>
                <a:spcPct val="200000"/>
              </a:lnSpc>
              <a:buClr>
                <a:srgbClr val="A71D17"/>
              </a:buClr>
              <a:buSzPct val="150000"/>
              <a:buFont typeface="+mj-lt"/>
              <a:buAutoNum type="arabicPeriod"/>
            </a:pPr>
            <a:r>
              <a:rPr lang="fr-FR" sz="1200" dirty="0" err="1">
                <a:solidFill>
                  <a:schemeClr val="tx1">
                    <a:lumMod val="50000"/>
                    <a:lumOff val="50000"/>
                  </a:schemeClr>
                </a:solidFill>
                <a:latin typeface="DINPro-Regular" panose="02000503030000020004" pitchFamily="2" charset="0"/>
                <a:ea typeface="Lato" panose="020F0502020204030203" pitchFamily="34" charset="0"/>
                <a:cs typeface="Lato" panose="020F0502020204030203" pitchFamily="34" charset="0"/>
              </a:rPr>
              <a:t>TéO</a:t>
            </a:r>
            <a:r>
              <a:rPr lang="fr-FR" sz="1200" dirty="0">
                <a:solidFill>
                  <a:schemeClr val="tx1">
                    <a:lumMod val="50000"/>
                    <a:lumOff val="50000"/>
                  </a:schemeClr>
                </a:solidFill>
                <a:latin typeface="DINPro-Regular" panose="02000503030000020004" pitchFamily="2" charset="0"/>
                <a:ea typeface="Lato" panose="020F0502020204030203" pitchFamily="34" charset="0"/>
                <a:cs typeface="Lato" panose="020F0502020204030203" pitchFamily="34" charset="0"/>
              </a:rPr>
              <a:t> </a:t>
            </a:r>
          </a:p>
          <a:p>
            <a:pPr marL="171450" indent="-171450">
              <a:lnSpc>
                <a:spcPct val="200000"/>
              </a:lnSpc>
              <a:buClr>
                <a:srgbClr val="A71D17"/>
              </a:buClr>
              <a:buSzPct val="150000"/>
              <a:buFont typeface="+mj-lt"/>
              <a:buAutoNum type="arabicPeriod"/>
            </a:pPr>
            <a:r>
              <a:rPr lang="fr-FR" sz="1200" dirty="0">
                <a:solidFill>
                  <a:schemeClr val="tx1">
                    <a:lumMod val="50000"/>
                    <a:lumOff val="50000"/>
                  </a:schemeClr>
                </a:solidFill>
                <a:latin typeface="DINPro-Regular" panose="02000503030000020004" pitchFamily="2" charset="0"/>
                <a:ea typeface="Lato" panose="020F0502020204030203" pitchFamily="34" charset="0"/>
                <a:cs typeface="Lato" panose="020F0502020204030203" pitchFamily="34" charset="0"/>
              </a:rPr>
              <a:t>RGPD </a:t>
            </a:r>
          </a:p>
          <a:p>
            <a:pPr marL="171450" indent="-171450">
              <a:lnSpc>
                <a:spcPct val="200000"/>
              </a:lnSpc>
              <a:buClr>
                <a:srgbClr val="A71D17"/>
              </a:buClr>
              <a:buSzPct val="150000"/>
              <a:buFont typeface="+mj-lt"/>
              <a:buAutoNum type="arabicPeriod"/>
            </a:pPr>
            <a:r>
              <a:rPr lang="fr-FR" sz="1200" dirty="0">
                <a:solidFill>
                  <a:schemeClr val="tx1">
                    <a:lumMod val="50000"/>
                    <a:lumOff val="50000"/>
                  </a:schemeClr>
                </a:solidFill>
                <a:latin typeface="DINPro-Regular" panose="02000503030000020004" pitchFamily="2" charset="0"/>
                <a:ea typeface="Lato" panose="020F0502020204030203" pitchFamily="34" charset="0"/>
                <a:cs typeface="Lato" panose="020F0502020204030203" pitchFamily="34" charset="0"/>
              </a:rPr>
              <a:t>Aide aux CIBC </a:t>
            </a:r>
          </a:p>
        </p:txBody>
      </p:sp>
      <p:sp>
        <p:nvSpPr>
          <p:cNvPr id="22" name="TextBox 11">
            <a:extLst>
              <a:ext uri="{FF2B5EF4-FFF2-40B4-BE49-F238E27FC236}">
                <a16:creationId xmlns:a16="http://schemas.microsoft.com/office/drawing/2014/main" id="{BFDD8437-BDE4-45F9-A9E4-4EE73C0042D4}"/>
              </a:ext>
            </a:extLst>
          </p:cNvPr>
          <p:cNvSpPr txBox="1"/>
          <p:nvPr/>
        </p:nvSpPr>
        <p:spPr>
          <a:xfrm>
            <a:off x="3203848" y="1817240"/>
            <a:ext cx="5032660" cy="561692"/>
          </a:xfrm>
          <a:prstGeom prst="rect">
            <a:avLst/>
          </a:prstGeom>
          <a:noFill/>
        </p:spPr>
        <p:txBody>
          <a:bodyPr wrap="none" lIns="68580" tIns="34290" rIns="68580" bIns="34290" rtlCol="0">
            <a:spAutoFit/>
          </a:bodyPr>
          <a:lstStyle/>
          <a:p>
            <a:r>
              <a:rPr lang="fr-FR" sz="3200" b="1" dirty="0">
                <a:solidFill>
                  <a:srgbClr val="A71D17"/>
                </a:solidFill>
                <a:latin typeface="DINPro" panose="020B0504020101020102" pitchFamily="34" charset="0"/>
                <a:ea typeface="Nexa Bold" charset="0"/>
                <a:cs typeface="Nexa Bold" charset="0"/>
              </a:rPr>
              <a:t>Mutualisation de ressources </a:t>
            </a:r>
          </a:p>
        </p:txBody>
      </p:sp>
      <p:sp>
        <p:nvSpPr>
          <p:cNvPr id="10" name="Ellipse 9">
            <a:extLst>
              <a:ext uri="{FF2B5EF4-FFF2-40B4-BE49-F238E27FC236}">
                <a16:creationId xmlns:a16="http://schemas.microsoft.com/office/drawing/2014/main" id="{20D169C6-AAC6-3E95-0F3A-F19FC205E658}"/>
              </a:ext>
            </a:extLst>
          </p:cNvPr>
          <p:cNvSpPr/>
          <p:nvPr/>
        </p:nvSpPr>
        <p:spPr>
          <a:xfrm>
            <a:off x="395536" y="483518"/>
            <a:ext cx="839327" cy="839328"/>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50" dirty="0"/>
          </a:p>
        </p:txBody>
      </p:sp>
      <p:sp>
        <p:nvSpPr>
          <p:cNvPr id="15" name="Ellipse 14">
            <a:extLst>
              <a:ext uri="{FF2B5EF4-FFF2-40B4-BE49-F238E27FC236}">
                <a16:creationId xmlns:a16="http://schemas.microsoft.com/office/drawing/2014/main" id="{15A5DC20-93E9-21DC-9D5D-2165110E3C98}"/>
              </a:ext>
            </a:extLst>
          </p:cNvPr>
          <p:cNvSpPr/>
          <p:nvPr/>
        </p:nvSpPr>
        <p:spPr>
          <a:xfrm>
            <a:off x="781970" y="307866"/>
            <a:ext cx="839327" cy="839328"/>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50" dirty="0"/>
          </a:p>
        </p:txBody>
      </p:sp>
      <p:sp>
        <p:nvSpPr>
          <p:cNvPr id="2" name="TextBox 7">
            <a:extLst>
              <a:ext uri="{FF2B5EF4-FFF2-40B4-BE49-F238E27FC236}">
                <a16:creationId xmlns:a16="http://schemas.microsoft.com/office/drawing/2014/main" id="{7CBC350C-8B21-23E8-600C-7C68055405D5}"/>
              </a:ext>
            </a:extLst>
          </p:cNvPr>
          <p:cNvSpPr txBox="1"/>
          <p:nvPr/>
        </p:nvSpPr>
        <p:spPr>
          <a:xfrm>
            <a:off x="1970683" y="1724908"/>
            <a:ext cx="451086" cy="807913"/>
          </a:xfrm>
          <a:prstGeom prst="rect">
            <a:avLst/>
          </a:prstGeom>
          <a:solidFill>
            <a:srgbClr val="A71D17"/>
          </a:solidFill>
        </p:spPr>
        <p:txBody>
          <a:bodyPr wrap="none" lIns="68580" tIns="34290" rIns="68580" bIns="34290" rtlCol="0" anchor="ctr">
            <a:spAutoFit/>
          </a:bodyPr>
          <a:lstStyle/>
          <a:p>
            <a:pPr algn="ctr"/>
            <a:r>
              <a:rPr lang="fr-FR" sz="4800" dirty="0">
                <a:solidFill>
                  <a:schemeClr val="bg1"/>
                </a:solidFill>
                <a:latin typeface="DINPro-Bold" panose="02000503030000020004" pitchFamily="2" charset="0"/>
                <a:ea typeface="Nexa Bold" charset="0"/>
                <a:cs typeface="Nexa Bold" charset="0"/>
              </a:rPr>
              <a:t>7</a:t>
            </a:r>
            <a:endParaRPr lang="fr-FR" sz="5400" dirty="0">
              <a:solidFill>
                <a:schemeClr val="bg1"/>
              </a:solidFill>
              <a:latin typeface="DINPro-Bold" panose="02000503030000020004" pitchFamily="2" charset="0"/>
              <a:ea typeface="Nexa Bold" charset="0"/>
              <a:cs typeface="Nexa Bold" charset="0"/>
            </a:endParaRPr>
          </a:p>
        </p:txBody>
      </p:sp>
    </p:spTree>
    <p:extLst>
      <p:ext uri="{BB962C8B-B14F-4D97-AF65-F5344CB8AC3E}">
        <p14:creationId xmlns:p14="http://schemas.microsoft.com/office/powerpoint/2010/main" val="3498105005"/>
      </p:ext>
    </p:extLst>
  </p:cSld>
  <p:clrMapOvr>
    <a:masterClrMapping/>
  </p:clrMapOvr>
  <p:transition spd="med"/>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 37">
            <a:extLst>
              <a:ext uri="{FF2B5EF4-FFF2-40B4-BE49-F238E27FC236}">
                <a16:creationId xmlns:a16="http://schemas.microsoft.com/office/drawing/2014/main" id="{C0F2C617-753E-75D7-CD37-0E60350FA60E}"/>
              </a:ext>
            </a:extLst>
          </p:cNvPr>
          <p:cNvSpPr/>
          <p:nvPr/>
        </p:nvSpPr>
        <p:spPr>
          <a:xfrm rot="19938445">
            <a:off x="8217872" y="55112"/>
            <a:ext cx="670966" cy="670966"/>
          </a:xfrm>
          <a:prstGeom prst="ellipse">
            <a:avLst/>
          </a:prstGeom>
          <a:solidFill>
            <a:srgbClr val="EAC64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id-ID">
              <a:latin typeface="Kelson Sans" panose="02000500000000000000" pitchFamily="50" charset="0"/>
            </a:endParaRPr>
          </a:p>
        </p:txBody>
      </p:sp>
      <p:sp>
        <p:nvSpPr>
          <p:cNvPr id="4" name="Forme libre : forme 3">
            <a:extLst>
              <a:ext uri="{FF2B5EF4-FFF2-40B4-BE49-F238E27FC236}">
                <a16:creationId xmlns:a16="http://schemas.microsoft.com/office/drawing/2014/main" id="{DC96126B-435A-49D2-9902-C92F738F3CC6}"/>
              </a:ext>
            </a:extLst>
          </p:cNvPr>
          <p:cNvSpPr/>
          <p:nvPr/>
        </p:nvSpPr>
        <p:spPr>
          <a:xfrm>
            <a:off x="0" y="4371949"/>
            <a:ext cx="9144000" cy="771551"/>
          </a:xfrm>
          <a:custGeom>
            <a:avLst/>
            <a:gdLst>
              <a:gd name="connsiteX0" fmla="*/ 0 w 9144000"/>
              <a:gd name="connsiteY0" fmla="*/ 0 h 1200616"/>
              <a:gd name="connsiteX1" fmla="*/ 255357 w 9144000"/>
              <a:gd name="connsiteY1" fmla="*/ 82904 h 1200616"/>
              <a:gd name="connsiteX2" fmla="*/ 4572001 w 9144000"/>
              <a:gd name="connsiteY2" fmla="*/ 735519 h 1200616"/>
              <a:gd name="connsiteX3" fmla="*/ 8888645 w 9144000"/>
              <a:gd name="connsiteY3" fmla="*/ 82904 h 1200616"/>
              <a:gd name="connsiteX4" fmla="*/ 9144000 w 9144000"/>
              <a:gd name="connsiteY4" fmla="*/ 0 h 1200616"/>
              <a:gd name="connsiteX5" fmla="*/ 9144000 w 9144000"/>
              <a:gd name="connsiteY5" fmla="*/ 1200616 h 1200616"/>
              <a:gd name="connsiteX6" fmla="*/ 0 w 9144000"/>
              <a:gd name="connsiteY6" fmla="*/ 1200616 h 1200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200616">
                <a:moveTo>
                  <a:pt x="0" y="0"/>
                </a:moveTo>
                <a:lnTo>
                  <a:pt x="255357" y="82904"/>
                </a:lnTo>
                <a:cubicBezTo>
                  <a:pt x="1618984" y="507036"/>
                  <a:pt x="3068810" y="735519"/>
                  <a:pt x="4572001" y="735519"/>
                </a:cubicBezTo>
                <a:cubicBezTo>
                  <a:pt x="6075193" y="735519"/>
                  <a:pt x="7525019" y="507036"/>
                  <a:pt x="8888645" y="82904"/>
                </a:cubicBezTo>
                <a:lnTo>
                  <a:pt x="9144000" y="0"/>
                </a:lnTo>
                <a:lnTo>
                  <a:pt x="9144000" y="1200616"/>
                </a:lnTo>
                <a:lnTo>
                  <a:pt x="0" y="1200616"/>
                </a:lnTo>
                <a:close/>
              </a:path>
            </a:pathLst>
          </a:custGeom>
          <a:solidFill>
            <a:srgbClr val="CCC4BE">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a:extLst>
              <a:ext uri="{FF2B5EF4-FFF2-40B4-BE49-F238E27FC236}">
                <a16:creationId xmlns:a16="http://schemas.microsoft.com/office/drawing/2014/main" id="{DD0C48CD-8870-CE43-A69E-B3A1934E5AD5}"/>
              </a:ext>
            </a:extLst>
          </p:cNvPr>
          <p:cNvSpPr/>
          <p:nvPr/>
        </p:nvSpPr>
        <p:spPr>
          <a:xfrm>
            <a:off x="1282574" y="104255"/>
            <a:ext cx="5665690" cy="5232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r>
              <a:rPr lang="fr-FR" sz="2000" dirty="0">
                <a:solidFill>
                  <a:srgbClr val="A91B17"/>
                </a:solidFill>
                <a:latin typeface="DINPro-Medium" panose="02000503030000020004" pitchFamily="2" charset="0"/>
                <a:ea typeface="Lato" panose="020F0502020204030203" pitchFamily="34" charset="0"/>
                <a:cs typeface="Lato" panose="020F0502020204030203" pitchFamily="34" charset="0"/>
              </a:rPr>
              <a:t>MooveBox</a:t>
            </a:r>
            <a:r>
              <a:rPr lang="fr-FR" sz="2000" dirty="0">
                <a:solidFill>
                  <a:srgbClr val="A91B17"/>
                </a:solidFill>
                <a:highlight>
                  <a:srgbClr val="FFFF00"/>
                </a:highlight>
                <a:latin typeface="DINPro-Medium" panose="02000503030000020004" pitchFamily="2" charset="0"/>
                <a:ea typeface="Lato" panose="020F0502020204030203" pitchFamily="34" charset="0"/>
                <a:cs typeface="Lato" panose="020F0502020204030203" pitchFamily="34" charset="0"/>
              </a:rPr>
              <a:t> </a:t>
            </a:r>
            <a:r>
              <a:rPr lang="fr-FR" sz="2000" dirty="0">
                <a:solidFill>
                  <a:srgbClr val="182D38"/>
                </a:solidFill>
                <a:highlight>
                  <a:srgbClr val="FFFF00"/>
                </a:highlight>
                <a:latin typeface="DINPro-Medium" panose="02000503030000020004" pitchFamily="2" charset="0"/>
                <a:ea typeface="Lato" panose="020F0502020204030203" pitchFamily="34" charset="0"/>
                <a:cs typeface="Lato" panose="020F0502020204030203" pitchFamily="34" charset="0"/>
              </a:rPr>
              <a:t>  </a:t>
            </a:r>
            <a:endParaRPr lang="fr-FR" sz="2000" dirty="0">
              <a:solidFill>
                <a:srgbClr val="182D38"/>
              </a:solidFill>
              <a:highlight>
                <a:srgbClr val="FFFF00"/>
              </a:highlight>
              <a:latin typeface="DINPro-Medium" panose="02000503030000020004" pitchFamily="2" charset="0"/>
            </a:endParaRPr>
          </a:p>
        </p:txBody>
      </p:sp>
      <p:sp>
        <p:nvSpPr>
          <p:cNvPr id="7" name="Ellipse 6">
            <a:extLst>
              <a:ext uri="{FF2B5EF4-FFF2-40B4-BE49-F238E27FC236}">
                <a16:creationId xmlns:a16="http://schemas.microsoft.com/office/drawing/2014/main" id="{043F00B5-EDB2-0976-30B4-E113F5EB5DCB}"/>
              </a:ext>
            </a:extLst>
          </p:cNvPr>
          <p:cNvSpPr/>
          <p:nvPr/>
        </p:nvSpPr>
        <p:spPr>
          <a:xfrm>
            <a:off x="179512" y="-295882"/>
            <a:ext cx="995424" cy="995424"/>
          </a:xfrm>
          <a:prstGeom prst="ellipse">
            <a:avLst/>
          </a:prstGeom>
          <a:solidFill>
            <a:srgbClr val="A91B17"/>
          </a:solidFill>
          <a:ln>
            <a:noFill/>
          </a:ln>
        </p:spPr>
        <p:style>
          <a:lnRef idx="2">
            <a:schemeClr val="accent1">
              <a:shade val="50000"/>
            </a:schemeClr>
          </a:lnRef>
          <a:fillRef idx="1">
            <a:schemeClr val="accent1"/>
          </a:fillRef>
          <a:effectRef idx="0">
            <a:schemeClr val="accent1"/>
          </a:effectRef>
          <a:fontRef idx="minor">
            <a:schemeClr val="lt1"/>
          </a:fontRef>
        </p:style>
        <p:txBody>
          <a:bodyPr tIns="360000" rtlCol="0" anchor="ctr"/>
          <a:lstStyle/>
          <a:p>
            <a:pPr algn="ctr"/>
            <a:r>
              <a:rPr lang="fr-FR" sz="2800" b="1" dirty="0">
                <a:latin typeface="DINPro-Regular" panose="02000503030000020004" pitchFamily="2" charset="0"/>
              </a:rPr>
              <a:t>7.1</a:t>
            </a:r>
            <a:endParaRPr lang="fr-FR" sz="3600" b="1" dirty="0">
              <a:latin typeface="DINPro-Regular" panose="02000503030000020004" pitchFamily="2" charset="0"/>
            </a:endParaRPr>
          </a:p>
        </p:txBody>
      </p:sp>
      <p:sp>
        <p:nvSpPr>
          <p:cNvPr id="8" name="Oval 37">
            <a:extLst>
              <a:ext uri="{FF2B5EF4-FFF2-40B4-BE49-F238E27FC236}">
                <a16:creationId xmlns:a16="http://schemas.microsoft.com/office/drawing/2014/main" id="{EFCF3F84-719C-5B4C-B7DE-F0F01287056B}"/>
              </a:ext>
            </a:extLst>
          </p:cNvPr>
          <p:cNvSpPr/>
          <p:nvPr/>
        </p:nvSpPr>
        <p:spPr>
          <a:xfrm rot="19938445">
            <a:off x="8404437" y="-306586"/>
            <a:ext cx="1012500" cy="1012500"/>
          </a:xfrm>
          <a:prstGeom prst="ellipse">
            <a:avLst/>
          </a:prstGeom>
          <a:solidFill>
            <a:srgbClr val="76974A"/>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id-ID">
              <a:latin typeface="Kelson Sans" panose="02000500000000000000" pitchFamily="50" charset="0"/>
            </a:endParaRPr>
          </a:p>
        </p:txBody>
      </p:sp>
      <p:pic>
        <p:nvPicPr>
          <p:cNvPr id="10" name="Image 9">
            <a:extLst>
              <a:ext uri="{FF2B5EF4-FFF2-40B4-BE49-F238E27FC236}">
                <a16:creationId xmlns:a16="http://schemas.microsoft.com/office/drawing/2014/main" id="{26E26DA9-8458-B309-DD44-88F203D6777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256154" y="4266829"/>
            <a:ext cx="1884703" cy="897209"/>
          </a:xfrm>
          <a:prstGeom prst="rect">
            <a:avLst/>
          </a:prstGeom>
        </p:spPr>
      </p:pic>
      <p:pic>
        <p:nvPicPr>
          <p:cNvPr id="12" name="Image 11" descr="Une image contenant périphérique&#10;&#10;Description générée automatiquement">
            <a:extLst>
              <a:ext uri="{FF2B5EF4-FFF2-40B4-BE49-F238E27FC236}">
                <a16:creationId xmlns:a16="http://schemas.microsoft.com/office/drawing/2014/main" id="{B86B2E00-3E63-8641-A672-DDA797F8E8D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16216" y="95970"/>
            <a:ext cx="1303020" cy="1122045"/>
          </a:xfrm>
          <a:prstGeom prst="rect">
            <a:avLst/>
          </a:prstGeom>
        </p:spPr>
      </p:pic>
      <p:sp>
        <p:nvSpPr>
          <p:cNvPr id="3" name="ZoneTexte 2">
            <a:extLst>
              <a:ext uri="{FF2B5EF4-FFF2-40B4-BE49-F238E27FC236}">
                <a16:creationId xmlns:a16="http://schemas.microsoft.com/office/drawing/2014/main" id="{F951E588-EEE9-0B34-35F6-2098AF88A03F}"/>
              </a:ext>
            </a:extLst>
          </p:cNvPr>
          <p:cNvSpPr txBox="1"/>
          <p:nvPr/>
        </p:nvSpPr>
        <p:spPr>
          <a:xfrm>
            <a:off x="35496" y="1325352"/>
            <a:ext cx="8970822" cy="923330"/>
          </a:xfrm>
          <a:prstGeom prst="rect">
            <a:avLst/>
          </a:prstGeom>
          <a:noFill/>
        </p:spPr>
        <p:txBody>
          <a:bodyPr wrap="square" rtlCol="0">
            <a:spAutoFit/>
          </a:bodyPr>
          <a:lstStyle/>
          <a:p>
            <a:pPr algn="just"/>
            <a:r>
              <a:rPr lang="fr-FR" dirty="0">
                <a:latin typeface="DINPro" panose="020B0504020101020102" pitchFamily="34" charset="0"/>
              </a:rPr>
              <a:t>MooveBox est une </a:t>
            </a:r>
            <a:r>
              <a:rPr lang="fr-FR" b="1" dirty="0">
                <a:latin typeface="DINPro" panose="020B0504020101020102" pitchFamily="34" charset="0"/>
              </a:rPr>
              <a:t>plateforme pédagogique </a:t>
            </a:r>
            <a:r>
              <a:rPr lang="fr-FR" dirty="0">
                <a:latin typeface="DINPro" panose="020B0504020101020102" pitchFamily="34" charset="0"/>
              </a:rPr>
              <a:t>innovante qui permet aux consultants et aux bénéficiaires d’accéder à des </a:t>
            </a:r>
            <a:r>
              <a:rPr lang="fr-FR" b="1" dirty="0">
                <a:latin typeface="DINPro" panose="020B0504020101020102" pitchFamily="34" charset="0"/>
              </a:rPr>
              <a:t>ressources et outils </a:t>
            </a:r>
            <a:r>
              <a:rPr lang="fr-FR" dirty="0">
                <a:latin typeface="DINPro" panose="020B0504020101020102" pitchFamily="34" charset="0"/>
              </a:rPr>
              <a:t>dans le cadre des accompagnements réalisés par les CIBC.</a:t>
            </a:r>
          </a:p>
        </p:txBody>
      </p:sp>
      <p:sp>
        <p:nvSpPr>
          <p:cNvPr id="5" name="ZoneTexte 4">
            <a:extLst>
              <a:ext uri="{FF2B5EF4-FFF2-40B4-BE49-F238E27FC236}">
                <a16:creationId xmlns:a16="http://schemas.microsoft.com/office/drawing/2014/main" id="{AC07A115-BF86-4BCA-9471-58658E6430C8}"/>
              </a:ext>
            </a:extLst>
          </p:cNvPr>
          <p:cNvSpPr txBox="1"/>
          <p:nvPr/>
        </p:nvSpPr>
        <p:spPr>
          <a:xfrm>
            <a:off x="797406" y="3254531"/>
            <a:ext cx="8208912" cy="1200329"/>
          </a:xfrm>
          <a:prstGeom prst="rect">
            <a:avLst/>
          </a:prstGeom>
          <a:noFill/>
        </p:spPr>
        <p:txBody>
          <a:bodyPr wrap="square">
            <a:spAutoFit/>
          </a:bodyPr>
          <a:lstStyle/>
          <a:p>
            <a:pPr algn="just">
              <a:tabLst>
                <a:tab pos="1881188" algn="l"/>
              </a:tabLst>
            </a:pPr>
            <a:r>
              <a:rPr lang="fr-FR" b="1" dirty="0">
                <a:solidFill>
                  <a:srgbClr val="A71D17"/>
                </a:solidFill>
                <a:latin typeface="DINPro" panose="020B0504020101020102"/>
              </a:rPr>
              <a:t>MooveBox Bilan </a:t>
            </a:r>
            <a:r>
              <a:rPr lang="fr-FR" dirty="0">
                <a:latin typeface="DINPro" panose="020B0504020101020102"/>
              </a:rPr>
              <a:t>: dédié au bilan de compétences et autres prestations</a:t>
            </a:r>
          </a:p>
          <a:p>
            <a:pPr algn="just">
              <a:tabLst>
                <a:tab pos="1881188" algn="l"/>
              </a:tabLst>
            </a:pPr>
            <a:r>
              <a:rPr lang="fr-FR" dirty="0">
                <a:latin typeface="DINPro" panose="020B0504020101020102"/>
              </a:rPr>
              <a:t>                                 d’orientation professionnelle</a:t>
            </a:r>
          </a:p>
          <a:p>
            <a:pPr algn="just">
              <a:tabLst>
                <a:tab pos="1881188" algn="l"/>
              </a:tabLst>
            </a:pPr>
            <a:endParaRPr lang="fr-FR" dirty="0">
              <a:latin typeface="DINPro" panose="020B0504020101020102"/>
            </a:endParaRPr>
          </a:p>
          <a:p>
            <a:r>
              <a:rPr lang="fr-FR" b="1" dirty="0">
                <a:solidFill>
                  <a:schemeClr val="accent5">
                    <a:lumMod val="75000"/>
                  </a:schemeClr>
                </a:solidFill>
                <a:latin typeface="DINPro" panose="020B0504020101020102"/>
              </a:rPr>
              <a:t>MooveBox CEP </a:t>
            </a:r>
            <a:r>
              <a:rPr lang="fr-FR" dirty="0">
                <a:latin typeface="DINPro" panose="020B0504020101020102"/>
              </a:rPr>
              <a:t>:  dédié à l'accompagnement du CEP</a:t>
            </a:r>
          </a:p>
        </p:txBody>
      </p:sp>
      <p:sp>
        <p:nvSpPr>
          <p:cNvPr id="14" name="ZoneTexte 13">
            <a:extLst>
              <a:ext uri="{FF2B5EF4-FFF2-40B4-BE49-F238E27FC236}">
                <a16:creationId xmlns:a16="http://schemas.microsoft.com/office/drawing/2014/main" id="{D6C70BC5-BFE7-17E3-F238-7518334C6D4E}"/>
              </a:ext>
            </a:extLst>
          </p:cNvPr>
          <p:cNvSpPr txBox="1"/>
          <p:nvPr/>
        </p:nvSpPr>
        <p:spPr>
          <a:xfrm>
            <a:off x="2213041" y="2524940"/>
            <a:ext cx="4709884" cy="369332"/>
          </a:xfrm>
          <a:prstGeom prst="rect">
            <a:avLst/>
          </a:prstGeom>
          <a:noFill/>
        </p:spPr>
        <p:txBody>
          <a:bodyPr wrap="square">
            <a:spAutoFit/>
          </a:bodyPr>
          <a:lstStyle/>
          <a:p>
            <a:pPr algn="ctr"/>
            <a:r>
              <a:rPr lang="fr-FR" b="1" dirty="0">
                <a:latin typeface="DINPro" panose="020B0504020101020102"/>
              </a:rPr>
              <a:t>1 plateforme pédagogique - 2 interfaces</a:t>
            </a:r>
          </a:p>
        </p:txBody>
      </p:sp>
    </p:spTree>
    <p:extLst>
      <p:ext uri="{BB962C8B-B14F-4D97-AF65-F5344CB8AC3E}">
        <p14:creationId xmlns:p14="http://schemas.microsoft.com/office/powerpoint/2010/main" val="3559837630"/>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 37">
            <a:extLst>
              <a:ext uri="{FF2B5EF4-FFF2-40B4-BE49-F238E27FC236}">
                <a16:creationId xmlns:a16="http://schemas.microsoft.com/office/drawing/2014/main" id="{C0F2C617-753E-75D7-CD37-0E60350FA60E}"/>
              </a:ext>
            </a:extLst>
          </p:cNvPr>
          <p:cNvSpPr/>
          <p:nvPr/>
        </p:nvSpPr>
        <p:spPr>
          <a:xfrm rot="19938445">
            <a:off x="8217872" y="55112"/>
            <a:ext cx="670966" cy="670966"/>
          </a:xfrm>
          <a:prstGeom prst="ellipse">
            <a:avLst/>
          </a:prstGeom>
          <a:solidFill>
            <a:srgbClr val="EAC64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id-ID">
              <a:latin typeface="Kelson Sans" panose="02000500000000000000" pitchFamily="50" charset="0"/>
            </a:endParaRPr>
          </a:p>
        </p:txBody>
      </p:sp>
      <p:sp>
        <p:nvSpPr>
          <p:cNvPr id="4" name="Forme libre : forme 3">
            <a:extLst>
              <a:ext uri="{FF2B5EF4-FFF2-40B4-BE49-F238E27FC236}">
                <a16:creationId xmlns:a16="http://schemas.microsoft.com/office/drawing/2014/main" id="{DC96126B-435A-49D2-9902-C92F738F3CC6}"/>
              </a:ext>
            </a:extLst>
          </p:cNvPr>
          <p:cNvSpPr/>
          <p:nvPr/>
        </p:nvSpPr>
        <p:spPr>
          <a:xfrm>
            <a:off x="0" y="4371949"/>
            <a:ext cx="9144000" cy="771551"/>
          </a:xfrm>
          <a:custGeom>
            <a:avLst/>
            <a:gdLst>
              <a:gd name="connsiteX0" fmla="*/ 0 w 9144000"/>
              <a:gd name="connsiteY0" fmla="*/ 0 h 1200616"/>
              <a:gd name="connsiteX1" fmla="*/ 255357 w 9144000"/>
              <a:gd name="connsiteY1" fmla="*/ 82904 h 1200616"/>
              <a:gd name="connsiteX2" fmla="*/ 4572001 w 9144000"/>
              <a:gd name="connsiteY2" fmla="*/ 735519 h 1200616"/>
              <a:gd name="connsiteX3" fmla="*/ 8888645 w 9144000"/>
              <a:gd name="connsiteY3" fmla="*/ 82904 h 1200616"/>
              <a:gd name="connsiteX4" fmla="*/ 9144000 w 9144000"/>
              <a:gd name="connsiteY4" fmla="*/ 0 h 1200616"/>
              <a:gd name="connsiteX5" fmla="*/ 9144000 w 9144000"/>
              <a:gd name="connsiteY5" fmla="*/ 1200616 h 1200616"/>
              <a:gd name="connsiteX6" fmla="*/ 0 w 9144000"/>
              <a:gd name="connsiteY6" fmla="*/ 1200616 h 1200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200616">
                <a:moveTo>
                  <a:pt x="0" y="0"/>
                </a:moveTo>
                <a:lnTo>
                  <a:pt x="255357" y="82904"/>
                </a:lnTo>
                <a:cubicBezTo>
                  <a:pt x="1618984" y="507036"/>
                  <a:pt x="3068810" y="735519"/>
                  <a:pt x="4572001" y="735519"/>
                </a:cubicBezTo>
                <a:cubicBezTo>
                  <a:pt x="6075193" y="735519"/>
                  <a:pt x="7525019" y="507036"/>
                  <a:pt x="8888645" y="82904"/>
                </a:cubicBezTo>
                <a:lnTo>
                  <a:pt x="9144000" y="0"/>
                </a:lnTo>
                <a:lnTo>
                  <a:pt x="9144000" y="1200616"/>
                </a:lnTo>
                <a:lnTo>
                  <a:pt x="0" y="1200616"/>
                </a:lnTo>
                <a:close/>
              </a:path>
            </a:pathLst>
          </a:custGeom>
          <a:solidFill>
            <a:srgbClr val="CCC4BE">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Oval 37">
            <a:extLst>
              <a:ext uri="{FF2B5EF4-FFF2-40B4-BE49-F238E27FC236}">
                <a16:creationId xmlns:a16="http://schemas.microsoft.com/office/drawing/2014/main" id="{EFCF3F84-719C-5B4C-B7DE-F0F01287056B}"/>
              </a:ext>
            </a:extLst>
          </p:cNvPr>
          <p:cNvSpPr/>
          <p:nvPr/>
        </p:nvSpPr>
        <p:spPr>
          <a:xfrm rot="19938445">
            <a:off x="8404437" y="-306586"/>
            <a:ext cx="1012500" cy="1012500"/>
          </a:xfrm>
          <a:prstGeom prst="ellipse">
            <a:avLst/>
          </a:prstGeom>
          <a:solidFill>
            <a:srgbClr val="76974A"/>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id-ID">
              <a:latin typeface="Kelson Sans" panose="02000500000000000000" pitchFamily="50" charset="0"/>
            </a:endParaRPr>
          </a:p>
        </p:txBody>
      </p:sp>
      <p:pic>
        <p:nvPicPr>
          <p:cNvPr id="10" name="Image 9">
            <a:extLst>
              <a:ext uri="{FF2B5EF4-FFF2-40B4-BE49-F238E27FC236}">
                <a16:creationId xmlns:a16="http://schemas.microsoft.com/office/drawing/2014/main" id="{26E26DA9-8458-B309-DD44-88F203D6777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256154" y="4266829"/>
            <a:ext cx="1884703" cy="897209"/>
          </a:xfrm>
          <a:prstGeom prst="rect">
            <a:avLst/>
          </a:prstGeom>
        </p:spPr>
      </p:pic>
      <p:sp>
        <p:nvSpPr>
          <p:cNvPr id="2" name="ZoneTexte 1">
            <a:extLst>
              <a:ext uri="{FF2B5EF4-FFF2-40B4-BE49-F238E27FC236}">
                <a16:creationId xmlns:a16="http://schemas.microsoft.com/office/drawing/2014/main" id="{107C52E8-4A13-26FA-30BE-DFA32CD51871}"/>
              </a:ext>
            </a:extLst>
          </p:cNvPr>
          <p:cNvSpPr txBox="1"/>
          <p:nvPr/>
        </p:nvSpPr>
        <p:spPr>
          <a:xfrm>
            <a:off x="0" y="1009335"/>
            <a:ext cx="7512493" cy="400110"/>
          </a:xfrm>
          <a:prstGeom prst="rect">
            <a:avLst/>
          </a:prstGeom>
          <a:noFill/>
        </p:spPr>
        <p:txBody>
          <a:bodyPr wrap="square" rtlCol="0">
            <a:spAutoFit/>
          </a:bodyPr>
          <a:lstStyle/>
          <a:p>
            <a:r>
              <a:rPr lang="fr-FR" sz="2000" dirty="0">
                <a:solidFill>
                  <a:srgbClr val="A71D17"/>
                </a:solidFill>
                <a:latin typeface="DINPro" panose="020B0504020101020102" pitchFamily="34" charset="0"/>
              </a:rPr>
              <a:t>Développements pédagogiques et techniques 2022-2023</a:t>
            </a:r>
          </a:p>
        </p:txBody>
      </p:sp>
      <p:sp>
        <p:nvSpPr>
          <p:cNvPr id="14" name="ZoneTexte 13">
            <a:extLst>
              <a:ext uri="{FF2B5EF4-FFF2-40B4-BE49-F238E27FC236}">
                <a16:creationId xmlns:a16="http://schemas.microsoft.com/office/drawing/2014/main" id="{1A2B41DA-5900-C0D2-DAA9-BAA0ECC84FF3}"/>
              </a:ext>
            </a:extLst>
          </p:cNvPr>
          <p:cNvSpPr txBox="1"/>
          <p:nvPr/>
        </p:nvSpPr>
        <p:spPr>
          <a:xfrm>
            <a:off x="130112" y="1680408"/>
            <a:ext cx="8119653" cy="2092881"/>
          </a:xfrm>
          <a:prstGeom prst="rect">
            <a:avLst/>
          </a:prstGeom>
          <a:noFill/>
        </p:spPr>
        <p:txBody>
          <a:bodyPr wrap="square">
            <a:spAutoFit/>
          </a:bodyPr>
          <a:lstStyle/>
          <a:p>
            <a:pPr marL="285750" indent="-285750" algn="just">
              <a:buClr>
                <a:srgbClr val="E37224"/>
              </a:buClr>
              <a:buFont typeface="Wingdings" panose="05000000000000000000" pitchFamily="2" charset="2"/>
              <a:buChar char="ð"/>
            </a:pPr>
            <a:r>
              <a:rPr lang="fr-FR" sz="1400" b="1" dirty="0">
                <a:solidFill>
                  <a:srgbClr val="A71D17"/>
                </a:solidFill>
                <a:effectLst/>
                <a:latin typeface="DINPro" panose="020B0504020101020102"/>
                <a:ea typeface="Calibri" panose="020F0502020204030204" pitchFamily="34" charset="0"/>
                <a:cs typeface="Times New Roman" panose="02020603050405020304" pitchFamily="18" charset="0"/>
              </a:rPr>
              <a:t>Import de nouveaux modules </a:t>
            </a:r>
            <a:r>
              <a:rPr lang="fr-FR" sz="1400" dirty="0">
                <a:effectLst/>
                <a:latin typeface="DINPro" panose="020B0504020101020102"/>
                <a:ea typeface="Calibri" panose="020F0502020204030204" pitchFamily="34" charset="0"/>
                <a:cs typeface="Times New Roman" panose="02020603050405020304" pitchFamily="18" charset="0"/>
              </a:rPr>
              <a:t>de formation à destination des conseillers CEP </a:t>
            </a:r>
          </a:p>
          <a:p>
            <a:pPr marL="285750" indent="-285750" algn="just">
              <a:buClr>
                <a:srgbClr val="E37224"/>
              </a:buClr>
              <a:buFont typeface="Wingdings" panose="05000000000000000000" pitchFamily="2" charset="2"/>
              <a:buChar char="ð"/>
            </a:pPr>
            <a:endParaRPr lang="fr-FR" sz="1400" dirty="0">
              <a:effectLst/>
              <a:latin typeface="DINPro" panose="020B0504020101020102"/>
              <a:ea typeface="Calibri" panose="020F0502020204030204" pitchFamily="34" charset="0"/>
              <a:cs typeface="Times New Roman" panose="02020603050405020304" pitchFamily="18" charset="0"/>
            </a:endParaRPr>
          </a:p>
          <a:p>
            <a:pPr marL="285750" indent="-285750" algn="just">
              <a:buClr>
                <a:srgbClr val="E37224"/>
              </a:buClr>
              <a:buFont typeface="Wingdings" panose="05000000000000000000" pitchFamily="2" charset="2"/>
              <a:buChar char="ð"/>
            </a:pPr>
            <a:r>
              <a:rPr lang="fr-FR" sz="1400" dirty="0">
                <a:latin typeface="DINPro" panose="020B0504020101020102"/>
              </a:rPr>
              <a:t>Amélioration de l’extraction des </a:t>
            </a:r>
            <a:r>
              <a:rPr lang="fr-FR" sz="1400" b="1" dirty="0">
                <a:solidFill>
                  <a:srgbClr val="A71D17"/>
                </a:solidFill>
                <a:latin typeface="DINPro" panose="020B0504020101020102"/>
              </a:rPr>
              <a:t>statistiques CEP</a:t>
            </a:r>
          </a:p>
          <a:p>
            <a:pPr marL="285750" indent="-285750" algn="just">
              <a:buClr>
                <a:srgbClr val="E37224"/>
              </a:buClr>
              <a:buFont typeface="Wingdings" panose="05000000000000000000" pitchFamily="2" charset="2"/>
              <a:buChar char="ð"/>
            </a:pPr>
            <a:endParaRPr lang="fr-FR" sz="1400" dirty="0">
              <a:effectLst/>
              <a:latin typeface="DINPro" panose="020B0504020101020102"/>
              <a:ea typeface="Calibri" panose="020F0502020204030204" pitchFamily="34" charset="0"/>
              <a:cs typeface="Times New Roman" panose="02020603050405020304" pitchFamily="18" charset="0"/>
            </a:endParaRPr>
          </a:p>
          <a:p>
            <a:pPr marL="285750" indent="-285750" algn="just">
              <a:buClr>
                <a:srgbClr val="E37224"/>
              </a:buClr>
              <a:buFont typeface="Wingdings" panose="05000000000000000000" pitchFamily="2" charset="2"/>
              <a:buChar char="ð"/>
            </a:pPr>
            <a:r>
              <a:rPr lang="fr-FR" sz="1400" dirty="0">
                <a:effectLst/>
                <a:latin typeface="DINPro" panose="020B0504020101020102"/>
                <a:ea typeface="Calibri" panose="020F0502020204030204" pitchFamily="34" charset="0"/>
                <a:cs typeface="Times New Roman" panose="02020603050405020304" pitchFamily="18" charset="0"/>
              </a:rPr>
              <a:t>Mise en ligne et développement des </a:t>
            </a:r>
            <a:r>
              <a:rPr lang="fr-FR" sz="1400" b="1" dirty="0">
                <a:solidFill>
                  <a:srgbClr val="A71D17"/>
                </a:solidFill>
                <a:latin typeface="DINPro" panose="020B0504020101020102"/>
                <a:ea typeface="Calibri" panose="020F0502020204030204" pitchFamily="34" charset="0"/>
                <a:cs typeface="Times New Roman" panose="02020603050405020304" pitchFamily="18" charset="0"/>
              </a:rPr>
              <a:t>7</a:t>
            </a:r>
            <a:r>
              <a:rPr lang="fr-FR" sz="1400" b="1" dirty="0">
                <a:solidFill>
                  <a:srgbClr val="A71D17"/>
                </a:solidFill>
                <a:effectLst/>
                <a:latin typeface="DINPro" panose="020B0504020101020102"/>
                <a:ea typeface="Calibri" panose="020F0502020204030204" pitchFamily="34" charset="0"/>
                <a:cs typeface="Times New Roman" panose="02020603050405020304" pitchFamily="18" charset="0"/>
              </a:rPr>
              <a:t> </a:t>
            </a:r>
            <a:r>
              <a:rPr lang="fr-FR" sz="1400" b="1" dirty="0">
                <a:solidFill>
                  <a:srgbClr val="A71D17"/>
                </a:solidFill>
                <a:latin typeface="DINPro" panose="020B0504020101020102"/>
                <a:cs typeface="Times New Roman" panose="02020603050405020304" pitchFamily="18" charset="0"/>
              </a:rPr>
              <a:t>modules bilan</a:t>
            </a:r>
          </a:p>
          <a:p>
            <a:pPr marL="285750" indent="-285750" algn="just">
              <a:buClr>
                <a:srgbClr val="E37224"/>
              </a:buClr>
              <a:buFont typeface="Wingdings" panose="05000000000000000000" pitchFamily="2" charset="2"/>
              <a:buChar char="ð"/>
            </a:pPr>
            <a:endParaRPr lang="fr-FR" sz="1400" dirty="0">
              <a:effectLst/>
              <a:latin typeface="DINPro" panose="020B0504020101020102"/>
              <a:ea typeface="Calibri" panose="020F0502020204030204" pitchFamily="34" charset="0"/>
              <a:cs typeface="Times New Roman" panose="02020603050405020304" pitchFamily="18" charset="0"/>
            </a:endParaRPr>
          </a:p>
          <a:p>
            <a:pPr marL="285750" indent="-285750" algn="just">
              <a:buClr>
                <a:srgbClr val="E37224"/>
              </a:buClr>
              <a:buFont typeface="Wingdings" panose="05000000000000000000" pitchFamily="2" charset="2"/>
              <a:buChar char="ð"/>
            </a:pPr>
            <a:r>
              <a:rPr lang="fr-FR" sz="1400" dirty="0">
                <a:latin typeface="DINPro" panose="020B0504020101020102"/>
              </a:rPr>
              <a:t>Une </a:t>
            </a:r>
            <a:r>
              <a:rPr lang="fr-FR" sz="1400" b="1" dirty="0">
                <a:solidFill>
                  <a:srgbClr val="A71D17"/>
                </a:solidFill>
                <a:latin typeface="DINPro" panose="020B0504020101020102"/>
              </a:rPr>
              <a:t>assistance continue et renforcée </a:t>
            </a:r>
            <a:r>
              <a:rPr lang="fr-FR" sz="1400" dirty="0">
                <a:latin typeface="DINPro" panose="020B0504020101020102"/>
              </a:rPr>
              <a:t>de la Fédération</a:t>
            </a:r>
          </a:p>
          <a:p>
            <a:pPr algn="just">
              <a:buClr>
                <a:srgbClr val="A71D17"/>
              </a:buClr>
            </a:pPr>
            <a:endParaRPr lang="fr-FR" sz="1400" dirty="0">
              <a:latin typeface="DINPro" panose="020B0504020101020102"/>
            </a:endParaRPr>
          </a:p>
          <a:p>
            <a:endParaRPr lang="fr-FR" dirty="0">
              <a:latin typeface="DINPro"/>
              <a:cs typeface="Times New Roman" panose="02020603050405020304" pitchFamily="18" charset="0"/>
            </a:endParaRPr>
          </a:p>
        </p:txBody>
      </p:sp>
      <p:sp>
        <p:nvSpPr>
          <p:cNvPr id="11" name="Rectangle 10">
            <a:extLst>
              <a:ext uri="{FF2B5EF4-FFF2-40B4-BE49-F238E27FC236}">
                <a16:creationId xmlns:a16="http://schemas.microsoft.com/office/drawing/2014/main" id="{515D14A0-7B00-1F42-9549-8CBFC5CDFE2E}"/>
              </a:ext>
            </a:extLst>
          </p:cNvPr>
          <p:cNvSpPr/>
          <p:nvPr/>
        </p:nvSpPr>
        <p:spPr>
          <a:xfrm>
            <a:off x="1282574" y="104255"/>
            <a:ext cx="6385770" cy="5232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r>
              <a:rPr lang="fr-FR" sz="2000" dirty="0">
                <a:solidFill>
                  <a:srgbClr val="A91B17"/>
                </a:solidFill>
                <a:latin typeface="DINPro-Medium" panose="02000503030000020004" pitchFamily="2" charset="0"/>
                <a:ea typeface="Lato" panose="020F0502020204030203" pitchFamily="34" charset="0"/>
                <a:cs typeface="Lato" panose="020F0502020204030203" pitchFamily="34" charset="0"/>
              </a:rPr>
              <a:t>MooveBox</a:t>
            </a:r>
            <a:r>
              <a:rPr lang="fr-FR" sz="2000" dirty="0">
                <a:solidFill>
                  <a:srgbClr val="182D38"/>
                </a:solidFill>
                <a:latin typeface="DINPro-Medium" panose="02000503030000020004" pitchFamily="2" charset="0"/>
                <a:ea typeface="Lato" panose="020F0502020204030203" pitchFamily="34" charset="0"/>
                <a:cs typeface="Lato" panose="020F0502020204030203" pitchFamily="34" charset="0"/>
              </a:rPr>
              <a:t> </a:t>
            </a:r>
            <a:endParaRPr lang="fr-FR" sz="2000" dirty="0">
              <a:solidFill>
                <a:srgbClr val="182D38"/>
              </a:solidFill>
              <a:latin typeface="DINPro-Medium" panose="02000503030000020004" pitchFamily="2" charset="0"/>
            </a:endParaRPr>
          </a:p>
        </p:txBody>
      </p:sp>
      <p:sp>
        <p:nvSpPr>
          <p:cNvPr id="3" name="Ellipse 2">
            <a:extLst>
              <a:ext uri="{FF2B5EF4-FFF2-40B4-BE49-F238E27FC236}">
                <a16:creationId xmlns:a16="http://schemas.microsoft.com/office/drawing/2014/main" id="{27CB32D1-FCF6-0082-44D9-A729C1D6ED5E}"/>
              </a:ext>
            </a:extLst>
          </p:cNvPr>
          <p:cNvSpPr/>
          <p:nvPr/>
        </p:nvSpPr>
        <p:spPr>
          <a:xfrm>
            <a:off x="130112" y="-191633"/>
            <a:ext cx="995424" cy="995424"/>
          </a:xfrm>
          <a:prstGeom prst="ellipse">
            <a:avLst/>
          </a:prstGeom>
          <a:solidFill>
            <a:srgbClr val="A91B17"/>
          </a:solidFill>
          <a:ln>
            <a:noFill/>
          </a:ln>
        </p:spPr>
        <p:style>
          <a:lnRef idx="2">
            <a:schemeClr val="accent1">
              <a:shade val="50000"/>
            </a:schemeClr>
          </a:lnRef>
          <a:fillRef idx="1">
            <a:schemeClr val="accent1"/>
          </a:fillRef>
          <a:effectRef idx="0">
            <a:schemeClr val="accent1"/>
          </a:effectRef>
          <a:fontRef idx="minor">
            <a:schemeClr val="lt1"/>
          </a:fontRef>
        </p:style>
        <p:txBody>
          <a:bodyPr tIns="360000" rtlCol="0" anchor="ctr"/>
          <a:lstStyle/>
          <a:p>
            <a:pPr algn="ctr"/>
            <a:r>
              <a:rPr lang="fr-FR" sz="2800" b="1" dirty="0">
                <a:latin typeface="DINPro-Regular" panose="02000503030000020004" pitchFamily="2" charset="0"/>
              </a:rPr>
              <a:t>7.1</a:t>
            </a:r>
            <a:endParaRPr lang="fr-FR" sz="3600" b="1" dirty="0">
              <a:latin typeface="DINPro-Regular" panose="02000503030000020004" pitchFamily="2" charset="0"/>
            </a:endParaRPr>
          </a:p>
        </p:txBody>
      </p:sp>
    </p:spTree>
    <p:extLst>
      <p:ext uri="{BB962C8B-B14F-4D97-AF65-F5344CB8AC3E}">
        <p14:creationId xmlns:p14="http://schemas.microsoft.com/office/powerpoint/2010/main" val="2488685897"/>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 37">
            <a:extLst>
              <a:ext uri="{FF2B5EF4-FFF2-40B4-BE49-F238E27FC236}">
                <a16:creationId xmlns:a16="http://schemas.microsoft.com/office/drawing/2014/main" id="{C0F2C617-753E-75D7-CD37-0E60350FA60E}"/>
              </a:ext>
            </a:extLst>
          </p:cNvPr>
          <p:cNvSpPr/>
          <p:nvPr/>
        </p:nvSpPr>
        <p:spPr>
          <a:xfrm rot="19938445">
            <a:off x="8217872" y="55112"/>
            <a:ext cx="670966" cy="670966"/>
          </a:xfrm>
          <a:prstGeom prst="ellipse">
            <a:avLst/>
          </a:prstGeom>
          <a:solidFill>
            <a:srgbClr val="EAC64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Kelson Sans" panose="02000500000000000000" pitchFamily="50" charset="0"/>
              <a:ea typeface="+mn-ea"/>
              <a:cs typeface="+mn-cs"/>
            </a:endParaRPr>
          </a:p>
        </p:txBody>
      </p:sp>
      <p:sp>
        <p:nvSpPr>
          <p:cNvPr id="4" name="Forme libre : forme 3">
            <a:extLst>
              <a:ext uri="{FF2B5EF4-FFF2-40B4-BE49-F238E27FC236}">
                <a16:creationId xmlns:a16="http://schemas.microsoft.com/office/drawing/2014/main" id="{DC96126B-435A-49D2-9902-C92F738F3CC6}"/>
              </a:ext>
            </a:extLst>
          </p:cNvPr>
          <p:cNvSpPr/>
          <p:nvPr/>
        </p:nvSpPr>
        <p:spPr>
          <a:xfrm>
            <a:off x="0" y="4371949"/>
            <a:ext cx="9144000" cy="771551"/>
          </a:xfrm>
          <a:custGeom>
            <a:avLst/>
            <a:gdLst>
              <a:gd name="connsiteX0" fmla="*/ 0 w 9144000"/>
              <a:gd name="connsiteY0" fmla="*/ 0 h 1200616"/>
              <a:gd name="connsiteX1" fmla="*/ 255357 w 9144000"/>
              <a:gd name="connsiteY1" fmla="*/ 82904 h 1200616"/>
              <a:gd name="connsiteX2" fmla="*/ 4572001 w 9144000"/>
              <a:gd name="connsiteY2" fmla="*/ 735519 h 1200616"/>
              <a:gd name="connsiteX3" fmla="*/ 8888645 w 9144000"/>
              <a:gd name="connsiteY3" fmla="*/ 82904 h 1200616"/>
              <a:gd name="connsiteX4" fmla="*/ 9144000 w 9144000"/>
              <a:gd name="connsiteY4" fmla="*/ 0 h 1200616"/>
              <a:gd name="connsiteX5" fmla="*/ 9144000 w 9144000"/>
              <a:gd name="connsiteY5" fmla="*/ 1200616 h 1200616"/>
              <a:gd name="connsiteX6" fmla="*/ 0 w 9144000"/>
              <a:gd name="connsiteY6" fmla="*/ 1200616 h 1200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200616">
                <a:moveTo>
                  <a:pt x="0" y="0"/>
                </a:moveTo>
                <a:lnTo>
                  <a:pt x="255357" y="82904"/>
                </a:lnTo>
                <a:cubicBezTo>
                  <a:pt x="1618984" y="507036"/>
                  <a:pt x="3068810" y="735519"/>
                  <a:pt x="4572001" y="735519"/>
                </a:cubicBezTo>
                <a:cubicBezTo>
                  <a:pt x="6075193" y="735519"/>
                  <a:pt x="7525019" y="507036"/>
                  <a:pt x="8888645" y="82904"/>
                </a:cubicBezTo>
                <a:lnTo>
                  <a:pt x="9144000" y="0"/>
                </a:lnTo>
                <a:lnTo>
                  <a:pt x="9144000" y="1200616"/>
                </a:lnTo>
                <a:lnTo>
                  <a:pt x="0" y="1200616"/>
                </a:lnTo>
                <a:close/>
              </a:path>
            </a:pathLst>
          </a:custGeom>
          <a:solidFill>
            <a:srgbClr val="CCC4BE">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Rectangle 5">
            <a:extLst>
              <a:ext uri="{FF2B5EF4-FFF2-40B4-BE49-F238E27FC236}">
                <a16:creationId xmlns:a16="http://schemas.microsoft.com/office/drawing/2014/main" id="{DD0C48CD-8870-CE43-A69E-B3A1934E5AD5}"/>
              </a:ext>
            </a:extLst>
          </p:cNvPr>
          <p:cNvSpPr/>
          <p:nvPr/>
        </p:nvSpPr>
        <p:spPr>
          <a:xfrm>
            <a:off x="1282574" y="104255"/>
            <a:ext cx="1777258" cy="5232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A91B17"/>
                </a:solidFill>
                <a:effectLst/>
                <a:uLnTx/>
                <a:uFillTx/>
                <a:latin typeface="DINPro-Medium" panose="02000503030000020004" pitchFamily="2" charset="0"/>
                <a:ea typeface="Lato" panose="020F0502020204030203" pitchFamily="34" charset="0"/>
                <a:cs typeface="Lato" panose="020F0502020204030203" pitchFamily="34" charset="0"/>
              </a:rPr>
              <a:t>MooveBox</a:t>
            </a:r>
            <a:r>
              <a:rPr kumimoji="0" lang="fr-FR" sz="2000" b="0" i="0" u="none" strike="noStrike" kern="1200" cap="none" spc="0" normalizeH="0" baseline="0" noProof="0" dirty="0">
                <a:ln>
                  <a:noFill/>
                </a:ln>
                <a:solidFill>
                  <a:srgbClr val="182D38"/>
                </a:solidFill>
                <a:effectLst/>
                <a:uLnTx/>
                <a:uFillTx/>
                <a:latin typeface="DINPro-Medium" panose="02000503030000020004" pitchFamily="2" charset="0"/>
                <a:ea typeface="Lato" panose="020F0502020204030203" pitchFamily="34" charset="0"/>
                <a:cs typeface="Lato" panose="020F0502020204030203" pitchFamily="34" charset="0"/>
              </a:rPr>
              <a:t> </a:t>
            </a:r>
            <a:r>
              <a:rPr kumimoji="0" lang="fr-FR" sz="2000" b="0" i="0" u="none" strike="noStrike" kern="1200" cap="none" spc="0" normalizeH="0" baseline="0" noProof="0" dirty="0">
                <a:ln>
                  <a:noFill/>
                </a:ln>
                <a:solidFill>
                  <a:srgbClr val="182D38"/>
                </a:solidFill>
                <a:effectLst/>
                <a:highlight>
                  <a:srgbClr val="00FF00"/>
                </a:highlight>
                <a:uLnTx/>
                <a:uFillTx/>
                <a:latin typeface="DINPro-Medium" panose="02000503030000020004" pitchFamily="2" charset="0"/>
                <a:ea typeface="Lato" panose="020F0502020204030203" pitchFamily="34" charset="0"/>
                <a:cs typeface="Lato" panose="020F0502020204030203" pitchFamily="34" charset="0"/>
              </a:rPr>
              <a:t> </a:t>
            </a:r>
            <a:endParaRPr kumimoji="0" lang="fr-FR" sz="2000" b="0" i="0" u="none" strike="noStrike" kern="1200" cap="none" spc="0" normalizeH="0" baseline="0" noProof="0" dirty="0">
              <a:ln>
                <a:noFill/>
              </a:ln>
              <a:solidFill>
                <a:srgbClr val="182D38"/>
              </a:solidFill>
              <a:effectLst/>
              <a:highlight>
                <a:srgbClr val="00FF00"/>
              </a:highlight>
              <a:uLnTx/>
              <a:uFillTx/>
              <a:latin typeface="DINPro-Medium" panose="02000503030000020004" pitchFamily="2" charset="0"/>
              <a:ea typeface="+mn-ea"/>
              <a:cs typeface="+mn-cs"/>
            </a:endParaRPr>
          </a:p>
        </p:txBody>
      </p:sp>
      <p:sp>
        <p:nvSpPr>
          <p:cNvPr id="7" name="Ellipse 6">
            <a:extLst>
              <a:ext uri="{FF2B5EF4-FFF2-40B4-BE49-F238E27FC236}">
                <a16:creationId xmlns:a16="http://schemas.microsoft.com/office/drawing/2014/main" id="{043F00B5-EDB2-0976-30B4-E113F5EB5DCB}"/>
              </a:ext>
            </a:extLst>
          </p:cNvPr>
          <p:cNvSpPr/>
          <p:nvPr/>
        </p:nvSpPr>
        <p:spPr>
          <a:xfrm>
            <a:off x="179512" y="-295882"/>
            <a:ext cx="995424" cy="995424"/>
          </a:xfrm>
          <a:prstGeom prst="ellipse">
            <a:avLst/>
          </a:prstGeom>
          <a:solidFill>
            <a:srgbClr val="A91B17"/>
          </a:solidFill>
          <a:ln>
            <a:noFill/>
          </a:ln>
        </p:spPr>
        <p:style>
          <a:lnRef idx="2">
            <a:schemeClr val="accent1">
              <a:shade val="50000"/>
            </a:schemeClr>
          </a:lnRef>
          <a:fillRef idx="1">
            <a:schemeClr val="accent1"/>
          </a:fillRef>
          <a:effectRef idx="0">
            <a:schemeClr val="accent1"/>
          </a:effectRef>
          <a:fontRef idx="minor">
            <a:schemeClr val="lt1"/>
          </a:fontRef>
        </p:style>
        <p:txBody>
          <a:bodyPr tIns="360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800" b="1" dirty="0">
                <a:solidFill>
                  <a:prstClr val="white"/>
                </a:solidFill>
                <a:latin typeface="DINPro-Regular" panose="02000503030000020004" pitchFamily="2" charset="0"/>
              </a:rPr>
              <a:t>7</a:t>
            </a:r>
            <a:r>
              <a:rPr kumimoji="0" lang="fr-FR" sz="2800" b="1" i="0" u="none" strike="noStrike" kern="1200" cap="none" spc="0" normalizeH="0" baseline="0" noProof="0" dirty="0">
                <a:ln>
                  <a:noFill/>
                </a:ln>
                <a:solidFill>
                  <a:prstClr val="white"/>
                </a:solidFill>
                <a:effectLst/>
                <a:uLnTx/>
                <a:uFillTx/>
                <a:latin typeface="DINPro-Regular" panose="02000503030000020004" pitchFamily="2" charset="0"/>
                <a:ea typeface="+mn-ea"/>
                <a:cs typeface="+mn-cs"/>
              </a:rPr>
              <a:t>.1</a:t>
            </a:r>
            <a:endParaRPr kumimoji="0" lang="fr-FR" sz="3600" b="1" i="0" u="none" strike="noStrike" kern="1200" cap="none" spc="0" normalizeH="0" baseline="0" noProof="0" dirty="0">
              <a:ln>
                <a:noFill/>
              </a:ln>
              <a:solidFill>
                <a:prstClr val="white"/>
              </a:solidFill>
              <a:effectLst/>
              <a:uLnTx/>
              <a:uFillTx/>
              <a:latin typeface="DINPro-Regular" panose="02000503030000020004" pitchFamily="2" charset="0"/>
              <a:ea typeface="+mn-ea"/>
              <a:cs typeface="+mn-cs"/>
            </a:endParaRPr>
          </a:p>
        </p:txBody>
      </p:sp>
      <p:sp>
        <p:nvSpPr>
          <p:cNvPr id="8" name="Oval 37">
            <a:extLst>
              <a:ext uri="{FF2B5EF4-FFF2-40B4-BE49-F238E27FC236}">
                <a16:creationId xmlns:a16="http://schemas.microsoft.com/office/drawing/2014/main" id="{EFCF3F84-719C-5B4C-B7DE-F0F01287056B}"/>
              </a:ext>
            </a:extLst>
          </p:cNvPr>
          <p:cNvSpPr/>
          <p:nvPr/>
        </p:nvSpPr>
        <p:spPr>
          <a:xfrm rot="19938445">
            <a:off x="8404437" y="-306586"/>
            <a:ext cx="1012500" cy="1012500"/>
          </a:xfrm>
          <a:prstGeom prst="ellipse">
            <a:avLst/>
          </a:prstGeom>
          <a:solidFill>
            <a:srgbClr val="76974A"/>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Kelson Sans" panose="02000500000000000000" pitchFamily="50" charset="0"/>
              <a:ea typeface="+mn-ea"/>
              <a:cs typeface="+mn-cs"/>
            </a:endParaRPr>
          </a:p>
        </p:txBody>
      </p:sp>
      <p:pic>
        <p:nvPicPr>
          <p:cNvPr id="10" name="Image 9">
            <a:extLst>
              <a:ext uri="{FF2B5EF4-FFF2-40B4-BE49-F238E27FC236}">
                <a16:creationId xmlns:a16="http://schemas.microsoft.com/office/drawing/2014/main" id="{26E26DA9-8458-B309-DD44-88F203D6777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256154" y="4266829"/>
            <a:ext cx="1884703" cy="897209"/>
          </a:xfrm>
          <a:prstGeom prst="rect">
            <a:avLst/>
          </a:prstGeom>
        </p:spPr>
      </p:pic>
      <p:pic>
        <p:nvPicPr>
          <p:cNvPr id="12" name="Image 11" descr="Une image contenant périphérique&#10;&#10;Description générée automatiquement">
            <a:extLst>
              <a:ext uri="{FF2B5EF4-FFF2-40B4-BE49-F238E27FC236}">
                <a16:creationId xmlns:a16="http://schemas.microsoft.com/office/drawing/2014/main" id="{B86B2E00-3E63-8641-A672-DDA797F8E8D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60232" y="78779"/>
            <a:ext cx="1178996" cy="1015247"/>
          </a:xfrm>
          <a:prstGeom prst="rect">
            <a:avLst/>
          </a:prstGeom>
        </p:spPr>
      </p:pic>
      <p:sp>
        <p:nvSpPr>
          <p:cNvPr id="2" name="Rectangle 5">
            <a:extLst>
              <a:ext uri="{FF2B5EF4-FFF2-40B4-BE49-F238E27FC236}">
                <a16:creationId xmlns:a16="http://schemas.microsoft.com/office/drawing/2014/main" id="{CEFA9EE5-8C1F-4082-43FA-81A613354D5E}"/>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Rectangle 6">
            <a:extLst>
              <a:ext uri="{FF2B5EF4-FFF2-40B4-BE49-F238E27FC236}">
                <a16:creationId xmlns:a16="http://schemas.microsoft.com/office/drawing/2014/main" id="{78BA2700-45C4-92C8-4AAA-385E2AFFDC5A}"/>
              </a:ext>
            </a:extLst>
          </p:cNvPr>
          <p:cNvSpPr>
            <a:spLocks noChangeArrowheads="1"/>
          </p:cNvSpPr>
          <p:nvPr/>
        </p:nvSpPr>
        <p:spPr bwMode="auto">
          <a:xfrm>
            <a:off x="0" y="16081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Rectangle 7">
            <a:extLst>
              <a:ext uri="{FF2B5EF4-FFF2-40B4-BE49-F238E27FC236}">
                <a16:creationId xmlns:a16="http://schemas.microsoft.com/office/drawing/2014/main" id="{661D4F39-02C0-A6F4-7D84-0AF0C565EB9B}"/>
              </a:ext>
            </a:extLst>
          </p:cNvPr>
          <p:cNvSpPr>
            <a:spLocks noChangeArrowheads="1"/>
          </p:cNvSpPr>
          <p:nvPr/>
        </p:nvSpPr>
        <p:spPr bwMode="auto">
          <a:xfrm>
            <a:off x="0" y="30559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Rectangle 8">
            <a:extLst>
              <a:ext uri="{FF2B5EF4-FFF2-40B4-BE49-F238E27FC236}">
                <a16:creationId xmlns:a16="http://schemas.microsoft.com/office/drawing/2014/main" id="{516D99F9-172F-AD9F-D42B-AE1057E74560}"/>
              </a:ext>
            </a:extLst>
          </p:cNvPr>
          <p:cNvSpPr>
            <a:spLocks noChangeArrowheads="1"/>
          </p:cNvSpPr>
          <p:nvPr/>
        </p:nvSpPr>
        <p:spPr bwMode="auto">
          <a:xfrm>
            <a:off x="0" y="46720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Rectangle 9">
            <a:extLst>
              <a:ext uri="{FF2B5EF4-FFF2-40B4-BE49-F238E27FC236}">
                <a16:creationId xmlns:a16="http://schemas.microsoft.com/office/drawing/2014/main" id="{1633EDB9-F2F6-B3FB-2124-4BEAB7FA8F4F}"/>
              </a:ext>
            </a:extLst>
          </p:cNvPr>
          <p:cNvSpPr>
            <a:spLocks noChangeArrowheads="1"/>
          </p:cNvSpPr>
          <p:nvPr/>
        </p:nvSpPr>
        <p:spPr bwMode="auto">
          <a:xfrm>
            <a:off x="0" y="60737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a:ea typeface="+mn-ea"/>
              <a:cs typeface="+mn-cs"/>
            </a:endParaRPr>
          </a:p>
        </p:txBody>
      </p:sp>
      <p:graphicFrame>
        <p:nvGraphicFramePr>
          <p:cNvPr id="13" name="Diagramme 12">
            <a:extLst>
              <a:ext uri="{FF2B5EF4-FFF2-40B4-BE49-F238E27FC236}">
                <a16:creationId xmlns:a16="http://schemas.microsoft.com/office/drawing/2014/main" id="{C09BC005-7ABE-81CC-5E97-14EAAE892BA6}"/>
              </a:ext>
            </a:extLst>
          </p:cNvPr>
          <p:cNvGraphicFramePr/>
          <p:nvPr>
            <p:extLst>
              <p:ext uri="{D42A27DB-BD31-4B8C-83A1-F6EECF244321}">
                <p14:modId xmlns:p14="http://schemas.microsoft.com/office/powerpoint/2010/main" val="2498834213"/>
              </p:ext>
            </p:extLst>
          </p:nvPr>
        </p:nvGraphicFramePr>
        <p:xfrm>
          <a:off x="899592" y="3240918"/>
          <a:ext cx="7920880" cy="125731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21" name="Diagramme 20">
            <a:extLst>
              <a:ext uri="{FF2B5EF4-FFF2-40B4-BE49-F238E27FC236}">
                <a16:creationId xmlns:a16="http://schemas.microsoft.com/office/drawing/2014/main" id="{8C427BF6-1D95-6128-269B-AE0A2511F20D}"/>
              </a:ext>
            </a:extLst>
          </p:cNvPr>
          <p:cNvGraphicFramePr/>
          <p:nvPr>
            <p:extLst>
              <p:ext uri="{D42A27DB-BD31-4B8C-83A1-F6EECF244321}">
                <p14:modId xmlns:p14="http://schemas.microsoft.com/office/powerpoint/2010/main" val="2047594957"/>
              </p:ext>
            </p:extLst>
          </p:nvPr>
        </p:nvGraphicFramePr>
        <p:xfrm>
          <a:off x="2281448" y="1800296"/>
          <a:ext cx="4581104" cy="1141431"/>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14" name="ZoneTexte 13">
            <a:extLst>
              <a:ext uri="{FF2B5EF4-FFF2-40B4-BE49-F238E27FC236}">
                <a16:creationId xmlns:a16="http://schemas.microsoft.com/office/drawing/2014/main" id="{CB35DF3B-2B38-F4CF-3062-F17579172300}"/>
              </a:ext>
            </a:extLst>
          </p:cNvPr>
          <p:cNvSpPr txBox="1"/>
          <p:nvPr/>
        </p:nvSpPr>
        <p:spPr>
          <a:xfrm>
            <a:off x="827584" y="2139718"/>
            <a:ext cx="1089722"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A71D17"/>
                </a:solidFill>
                <a:effectLst/>
                <a:uLnTx/>
                <a:uFillTx/>
                <a:latin typeface="DINPro" panose="020B0504020101020102" pitchFamily="34" charset="0"/>
                <a:ea typeface="+mn-ea"/>
                <a:cs typeface="+mn-cs"/>
              </a:rPr>
              <a:t>Interface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A71D17"/>
                </a:solidFill>
                <a:effectLst/>
                <a:uLnTx/>
                <a:uFillTx/>
                <a:latin typeface="DINPro" panose="020B0504020101020102" pitchFamily="34" charset="0"/>
                <a:ea typeface="+mn-ea"/>
                <a:cs typeface="+mn-cs"/>
              </a:rPr>
              <a:t>Bilan</a:t>
            </a:r>
          </a:p>
        </p:txBody>
      </p:sp>
      <p:sp>
        <p:nvSpPr>
          <p:cNvPr id="22" name="ZoneTexte 21">
            <a:extLst>
              <a:ext uri="{FF2B5EF4-FFF2-40B4-BE49-F238E27FC236}">
                <a16:creationId xmlns:a16="http://schemas.microsoft.com/office/drawing/2014/main" id="{B3E39FF8-7FDD-7559-B384-641BEE07E94B}"/>
              </a:ext>
            </a:extLst>
          </p:cNvPr>
          <p:cNvSpPr txBox="1"/>
          <p:nvPr/>
        </p:nvSpPr>
        <p:spPr>
          <a:xfrm>
            <a:off x="-40745" y="3524777"/>
            <a:ext cx="1089722"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4BACC6">
                    <a:lumMod val="75000"/>
                  </a:srgbClr>
                </a:solidFill>
                <a:effectLst/>
                <a:uLnTx/>
                <a:uFillTx/>
                <a:latin typeface="DINPro" panose="020B0504020101020102" pitchFamily="34" charset="0"/>
                <a:ea typeface="+mn-ea"/>
                <a:cs typeface="+mn-cs"/>
              </a:rPr>
              <a:t>Interface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4BACC6">
                    <a:lumMod val="75000"/>
                  </a:srgbClr>
                </a:solidFill>
                <a:effectLst/>
                <a:uLnTx/>
                <a:uFillTx/>
                <a:latin typeface="DINPro" panose="020B0504020101020102" pitchFamily="34" charset="0"/>
                <a:ea typeface="+mn-ea"/>
                <a:cs typeface="+mn-cs"/>
              </a:rPr>
              <a:t>CEP</a:t>
            </a:r>
          </a:p>
        </p:txBody>
      </p:sp>
      <p:sp>
        <p:nvSpPr>
          <p:cNvPr id="11" name="ZoneTexte 10">
            <a:extLst>
              <a:ext uri="{FF2B5EF4-FFF2-40B4-BE49-F238E27FC236}">
                <a16:creationId xmlns:a16="http://schemas.microsoft.com/office/drawing/2014/main" id="{A33A9DEC-53C3-075F-1BC7-1341947D9CA2}"/>
              </a:ext>
            </a:extLst>
          </p:cNvPr>
          <p:cNvSpPr txBox="1"/>
          <p:nvPr/>
        </p:nvSpPr>
        <p:spPr>
          <a:xfrm>
            <a:off x="-7868" y="1021194"/>
            <a:ext cx="9135676" cy="64633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b="0" i="0" u="none" strike="noStrike" kern="1200" cap="none" spc="0" normalizeH="0" baseline="0" noProof="0" dirty="0">
                <a:ln>
                  <a:noFill/>
                </a:ln>
                <a:solidFill>
                  <a:srgbClr val="A71D17"/>
                </a:solidFill>
                <a:effectLst/>
                <a:uLnTx/>
                <a:uFillTx/>
                <a:latin typeface="DINPro" panose="020B0504020101020102" pitchFamily="34" charset="0"/>
              </a:rPr>
              <a:t>Nouveaux comptes en 2022-2023 / nombre de comptes depuis la création </a:t>
            </a:r>
            <a:r>
              <a:rPr lang="fr-FR" dirty="0">
                <a:solidFill>
                  <a:srgbClr val="A71D17"/>
                </a:solidFill>
                <a:latin typeface="DINPro" panose="020B0504020101020102" pitchFamily="34" charset="0"/>
              </a:rPr>
              <a:t>de MooveBox (2019) </a:t>
            </a:r>
            <a:endParaRPr kumimoji="0" lang="fr-FR" b="0" i="0" u="none" strike="noStrike" kern="1200" cap="none" spc="0" normalizeH="0" baseline="0" noProof="0" dirty="0">
              <a:ln>
                <a:noFill/>
              </a:ln>
              <a:solidFill>
                <a:srgbClr val="A71D17"/>
              </a:solidFill>
              <a:effectLst/>
              <a:uLnTx/>
              <a:uFillTx/>
              <a:latin typeface="DINPro" panose="020B0504020101020102" pitchFamily="34" charset="0"/>
            </a:endParaRPr>
          </a:p>
        </p:txBody>
      </p:sp>
    </p:spTree>
    <p:extLst>
      <p:ext uri="{BB962C8B-B14F-4D97-AF65-F5344CB8AC3E}">
        <p14:creationId xmlns:p14="http://schemas.microsoft.com/office/powerpoint/2010/main" val="1223176201"/>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 37">
            <a:extLst>
              <a:ext uri="{FF2B5EF4-FFF2-40B4-BE49-F238E27FC236}">
                <a16:creationId xmlns:a16="http://schemas.microsoft.com/office/drawing/2014/main" id="{C0F2C617-753E-75D7-CD37-0E60350FA60E}"/>
              </a:ext>
            </a:extLst>
          </p:cNvPr>
          <p:cNvSpPr/>
          <p:nvPr/>
        </p:nvSpPr>
        <p:spPr>
          <a:xfrm rot="19938445">
            <a:off x="8217873" y="55113"/>
            <a:ext cx="670966" cy="670966"/>
          </a:xfrm>
          <a:prstGeom prst="ellipse">
            <a:avLst/>
          </a:prstGeom>
          <a:solidFill>
            <a:srgbClr val="EAC64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id-ID">
              <a:latin typeface="Kelson Sans" panose="02000500000000000000" pitchFamily="50" charset="0"/>
            </a:endParaRPr>
          </a:p>
        </p:txBody>
      </p:sp>
      <p:sp>
        <p:nvSpPr>
          <p:cNvPr id="8" name="Oval 37">
            <a:extLst>
              <a:ext uri="{FF2B5EF4-FFF2-40B4-BE49-F238E27FC236}">
                <a16:creationId xmlns:a16="http://schemas.microsoft.com/office/drawing/2014/main" id="{EFCF3F84-719C-5B4C-B7DE-F0F01287056B}"/>
              </a:ext>
            </a:extLst>
          </p:cNvPr>
          <p:cNvSpPr/>
          <p:nvPr/>
        </p:nvSpPr>
        <p:spPr>
          <a:xfrm rot="19938445">
            <a:off x="8404437" y="-306586"/>
            <a:ext cx="1012500" cy="1012500"/>
          </a:xfrm>
          <a:prstGeom prst="ellipse">
            <a:avLst/>
          </a:prstGeom>
          <a:solidFill>
            <a:srgbClr val="76974A"/>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id-ID">
              <a:latin typeface="Kelson Sans" panose="02000500000000000000" pitchFamily="50" charset="0"/>
            </a:endParaRPr>
          </a:p>
        </p:txBody>
      </p:sp>
      <p:sp>
        <p:nvSpPr>
          <p:cNvPr id="4" name="Forme libre : forme 3">
            <a:extLst>
              <a:ext uri="{FF2B5EF4-FFF2-40B4-BE49-F238E27FC236}">
                <a16:creationId xmlns:a16="http://schemas.microsoft.com/office/drawing/2014/main" id="{4D507DD5-5811-E8C6-0BF1-7083B1CEEBF7}"/>
              </a:ext>
            </a:extLst>
          </p:cNvPr>
          <p:cNvSpPr/>
          <p:nvPr/>
        </p:nvSpPr>
        <p:spPr>
          <a:xfrm>
            <a:off x="0" y="4371950"/>
            <a:ext cx="9144000" cy="771551"/>
          </a:xfrm>
          <a:custGeom>
            <a:avLst/>
            <a:gdLst>
              <a:gd name="connsiteX0" fmla="*/ 0 w 9144000"/>
              <a:gd name="connsiteY0" fmla="*/ 0 h 1200616"/>
              <a:gd name="connsiteX1" fmla="*/ 255357 w 9144000"/>
              <a:gd name="connsiteY1" fmla="*/ 82904 h 1200616"/>
              <a:gd name="connsiteX2" fmla="*/ 4572001 w 9144000"/>
              <a:gd name="connsiteY2" fmla="*/ 735519 h 1200616"/>
              <a:gd name="connsiteX3" fmla="*/ 8888645 w 9144000"/>
              <a:gd name="connsiteY3" fmla="*/ 82904 h 1200616"/>
              <a:gd name="connsiteX4" fmla="*/ 9144000 w 9144000"/>
              <a:gd name="connsiteY4" fmla="*/ 0 h 1200616"/>
              <a:gd name="connsiteX5" fmla="*/ 9144000 w 9144000"/>
              <a:gd name="connsiteY5" fmla="*/ 1200616 h 1200616"/>
              <a:gd name="connsiteX6" fmla="*/ 0 w 9144000"/>
              <a:gd name="connsiteY6" fmla="*/ 1200616 h 1200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200616">
                <a:moveTo>
                  <a:pt x="0" y="0"/>
                </a:moveTo>
                <a:lnTo>
                  <a:pt x="255357" y="82904"/>
                </a:lnTo>
                <a:cubicBezTo>
                  <a:pt x="1618984" y="507036"/>
                  <a:pt x="3068810" y="735519"/>
                  <a:pt x="4572001" y="735519"/>
                </a:cubicBezTo>
                <a:cubicBezTo>
                  <a:pt x="6075193" y="735519"/>
                  <a:pt x="7525019" y="507036"/>
                  <a:pt x="8888645" y="82904"/>
                </a:cubicBezTo>
                <a:lnTo>
                  <a:pt x="9144000" y="0"/>
                </a:lnTo>
                <a:lnTo>
                  <a:pt x="9144000" y="1200616"/>
                </a:lnTo>
                <a:lnTo>
                  <a:pt x="0" y="1200616"/>
                </a:lnTo>
                <a:close/>
              </a:path>
            </a:pathLst>
          </a:custGeom>
          <a:solidFill>
            <a:srgbClr val="CCC4BE">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5" name="Image 14">
            <a:extLst>
              <a:ext uri="{FF2B5EF4-FFF2-40B4-BE49-F238E27FC236}">
                <a16:creationId xmlns:a16="http://schemas.microsoft.com/office/drawing/2014/main" id="{F1F8181D-B8DA-B5A5-80E0-E69825F9C55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259298" y="4261084"/>
            <a:ext cx="1884703" cy="897209"/>
          </a:xfrm>
          <a:prstGeom prst="rect">
            <a:avLst/>
          </a:prstGeom>
        </p:spPr>
      </p:pic>
      <p:sp>
        <p:nvSpPr>
          <p:cNvPr id="3" name="Rectangle 2">
            <a:extLst>
              <a:ext uri="{FF2B5EF4-FFF2-40B4-BE49-F238E27FC236}">
                <a16:creationId xmlns:a16="http://schemas.microsoft.com/office/drawing/2014/main" id="{EEFE4A72-B783-B269-E450-F8DBCBBDD8DB}"/>
              </a:ext>
            </a:extLst>
          </p:cNvPr>
          <p:cNvSpPr/>
          <p:nvPr/>
        </p:nvSpPr>
        <p:spPr>
          <a:xfrm>
            <a:off x="0" y="954424"/>
            <a:ext cx="4824536" cy="5232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r>
              <a:rPr lang="fr-FR" sz="2000" dirty="0">
                <a:solidFill>
                  <a:srgbClr val="A71D17"/>
                </a:solidFill>
                <a:latin typeface="DINPro" panose="020B0504020101020102" pitchFamily="34" charset="0"/>
                <a:ea typeface="Lato" panose="020F0502020204030203" pitchFamily="34" charset="0"/>
                <a:cs typeface="Lato" panose="020F0502020204030203" pitchFamily="34" charset="0"/>
              </a:rPr>
              <a:t>Les formations MooveBox </a:t>
            </a:r>
            <a:endParaRPr lang="fr-FR" sz="2000" dirty="0">
              <a:solidFill>
                <a:srgbClr val="A71D17"/>
              </a:solidFill>
              <a:latin typeface="DINPro" panose="020B0504020101020102" pitchFamily="34" charset="0"/>
            </a:endParaRPr>
          </a:p>
        </p:txBody>
      </p:sp>
      <p:graphicFrame>
        <p:nvGraphicFramePr>
          <p:cNvPr id="10" name="Diagramme 9">
            <a:extLst>
              <a:ext uri="{FF2B5EF4-FFF2-40B4-BE49-F238E27FC236}">
                <a16:creationId xmlns:a16="http://schemas.microsoft.com/office/drawing/2014/main" id="{961CA9B3-D94E-2F88-724A-4B8BB9D6D326}"/>
              </a:ext>
            </a:extLst>
          </p:cNvPr>
          <p:cNvGraphicFramePr/>
          <p:nvPr>
            <p:extLst>
              <p:ext uri="{D42A27DB-BD31-4B8C-83A1-F6EECF244321}">
                <p14:modId xmlns:p14="http://schemas.microsoft.com/office/powerpoint/2010/main" val="898270771"/>
              </p:ext>
            </p:extLst>
          </p:nvPr>
        </p:nvGraphicFramePr>
        <p:xfrm>
          <a:off x="971116" y="1170448"/>
          <a:ext cx="7200801" cy="33270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Rectangle 1">
            <a:extLst>
              <a:ext uri="{FF2B5EF4-FFF2-40B4-BE49-F238E27FC236}">
                <a16:creationId xmlns:a16="http://schemas.microsoft.com/office/drawing/2014/main" id="{EA0CFFC1-3DED-AF82-4FC8-7656856553DD}"/>
              </a:ext>
            </a:extLst>
          </p:cNvPr>
          <p:cNvSpPr/>
          <p:nvPr/>
        </p:nvSpPr>
        <p:spPr>
          <a:xfrm>
            <a:off x="1282574" y="104255"/>
            <a:ext cx="6385770" cy="5232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000" dirty="0">
                <a:solidFill>
                  <a:srgbClr val="A91B17"/>
                </a:solidFill>
                <a:latin typeface="DINPro-Medium" panose="02000503030000020004" pitchFamily="2" charset="0"/>
                <a:ea typeface="Lato" panose="020F0502020204030203" pitchFamily="34" charset="0"/>
                <a:cs typeface="Lato" panose="020F0502020204030203" pitchFamily="34" charset="0"/>
              </a:rPr>
              <a:t>MooveBox</a:t>
            </a:r>
            <a:r>
              <a:rPr kumimoji="0" lang="fr-FR" sz="2000" b="0" i="0" u="none" strike="noStrike" kern="1200" cap="none" spc="0" normalizeH="0" baseline="0" noProof="0" dirty="0">
                <a:ln>
                  <a:noFill/>
                </a:ln>
                <a:solidFill>
                  <a:srgbClr val="182D38"/>
                </a:solidFill>
                <a:effectLst/>
                <a:uLnTx/>
                <a:uFillTx/>
                <a:latin typeface="DINPro-Medium" panose="02000503030000020004" pitchFamily="2" charset="0"/>
                <a:ea typeface="Lato" panose="020F0502020204030203" pitchFamily="34" charset="0"/>
                <a:cs typeface="Lato" panose="020F0502020204030203" pitchFamily="34" charset="0"/>
              </a:rPr>
              <a:t> </a:t>
            </a:r>
            <a:endParaRPr kumimoji="0" lang="fr-FR" sz="2000" b="0" i="0" u="none" strike="noStrike" kern="1200" cap="none" spc="0" normalizeH="0" baseline="0" noProof="0" dirty="0">
              <a:ln>
                <a:noFill/>
              </a:ln>
              <a:solidFill>
                <a:srgbClr val="182D38"/>
              </a:solidFill>
              <a:effectLst/>
              <a:uLnTx/>
              <a:uFillTx/>
              <a:latin typeface="DINPro-Medium" panose="02000503030000020004" pitchFamily="2" charset="0"/>
              <a:ea typeface="+mn-ea"/>
              <a:cs typeface="+mn-cs"/>
            </a:endParaRPr>
          </a:p>
        </p:txBody>
      </p:sp>
      <p:sp>
        <p:nvSpPr>
          <p:cNvPr id="5" name="Ellipse 4">
            <a:extLst>
              <a:ext uri="{FF2B5EF4-FFF2-40B4-BE49-F238E27FC236}">
                <a16:creationId xmlns:a16="http://schemas.microsoft.com/office/drawing/2014/main" id="{5F1E4E40-03BD-138D-15ED-C13CEEEBB18C}"/>
              </a:ext>
            </a:extLst>
          </p:cNvPr>
          <p:cNvSpPr/>
          <p:nvPr/>
        </p:nvSpPr>
        <p:spPr>
          <a:xfrm>
            <a:off x="196963" y="-151866"/>
            <a:ext cx="995424" cy="995424"/>
          </a:xfrm>
          <a:prstGeom prst="ellipse">
            <a:avLst/>
          </a:prstGeom>
          <a:solidFill>
            <a:srgbClr val="A91B17"/>
          </a:solidFill>
          <a:ln>
            <a:noFill/>
          </a:ln>
        </p:spPr>
        <p:style>
          <a:lnRef idx="2">
            <a:schemeClr val="accent1">
              <a:shade val="50000"/>
            </a:schemeClr>
          </a:lnRef>
          <a:fillRef idx="1">
            <a:schemeClr val="accent1"/>
          </a:fillRef>
          <a:effectRef idx="0">
            <a:schemeClr val="accent1"/>
          </a:effectRef>
          <a:fontRef idx="minor">
            <a:schemeClr val="lt1"/>
          </a:fontRef>
        </p:style>
        <p:txBody>
          <a:bodyPr tIns="360000" rtlCol="0" anchor="ctr"/>
          <a:lstStyle/>
          <a:p>
            <a:pPr algn="ctr"/>
            <a:r>
              <a:rPr lang="fr-FR" sz="2800" b="1" dirty="0">
                <a:latin typeface="DINPro-Regular" panose="02000503030000020004" pitchFamily="2" charset="0"/>
              </a:rPr>
              <a:t>7.1</a:t>
            </a:r>
            <a:endParaRPr lang="fr-FR" sz="3600" b="1" dirty="0">
              <a:latin typeface="DINPro-Regular" panose="02000503030000020004" pitchFamily="2" charset="0"/>
            </a:endParaRPr>
          </a:p>
        </p:txBody>
      </p:sp>
    </p:spTree>
    <p:extLst>
      <p:ext uri="{BB962C8B-B14F-4D97-AF65-F5344CB8AC3E}">
        <p14:creationId xmlns:p14="http://schemas.microsoft.com/office/powerpoint/2010/main" val="3181959316"/>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 37">
            <a:extLst>
              <a:ext uri="{FF2B5EF4-FFF2-40B4-BE49-F238E27FC236}">
                <a16:creationId xmlns:a16="http://schemas.microsoft.com/office/drawing/2014/main" id="{C0F2C617-753E-75D7-CD37-0E60350FA60E}"/>
              </a:ext>
            </a:extLst>
          </p:cNvPr>
          <p:cNvSpPr/>
          <p:nvPr/>
        </p:nvSpPr>
        <p:spPr>
          <a:xfrm rot="19938445">
            <a:off x="8217872" y="55112"/>
            <a:ext cx="670966" cy="670966"/>
          </a:xfrm>
          <a:prstGeom prst="ellipse">
            <a:avLst/>
          </a:prstGeom>
          <a:solidFill>
            <a:srgbClr val="EAC64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Kelson Sans" panose="02000500000000000000" pitchFamily="50" charset="0"/>
              <a:ea typeface="+mn-ea"/>
              <a:cs typeface="+mn-cs"/>
            </a:endParaRPr>
          </a:p>
        </p:txBody>
      </p:sp>
      <p:sp>
        <p:nvSpPr>
          <p:cNvPr id="4" name="Forme libre : forme 3">
            <a:extLst>
              <a:ext uri="{FF2B5EF4-FFF2-40B4-BE49-F238E27FC236}">
                <a16:creationId xmlns:a16="http://schemas.microsoft.com/office/drawing/2014/main" id="{DC96126B-435A-49D2-9902-C92F738F3CC6}"/>
              </a:ext>
            </a:extLst>
          </p:cNvPr>
          <p:cNvSpPr/>
          <p:nvPr/>
        </p:nvSpPr>
        <p:spPr>
          <a:xfrm>
            <a:off x="0" y="4371949"/>
            <a:ext cx="9144000" cy="771551"/>
          </a:xfrm>
          <a:custGeom>
            <a:avLst/>
            <a:gdLst>
              <a:gd name="connsiteX0" fmla="*/ 0 w 9144000"/>
              <a:gd name="connsiteY0" fmla="*/ 0 h 1200616"/>
              <a:gd name="connsiteX1" fmla="*/ 255357 w 9144000"/>
              <a:gd name="connsiteY1" fmla="*/ 82904 h 1200616"/>
              <a:gd name="connsiteX2" fmla="*/ 4572001 w 9144000"/>
              <a:gd name="connsiteY2" fmla="*/ 735519 h 1200616"/>
              <a:gd name="connsiteX3" fmla="*/ 8888645 w 9144000"/>
              <a:gd name="connsiteY3" fmla="*/ 82904 h 1200616"/>
              <a:gd name="connsiteX4" fmla="*/ 9144000 w 9144000"/>
              <a:gd name="connsiteY4" fmla="*/ 0 h 1200616"/>
              <a:gd name="connsiteX5" fmla="*/ 9144000 w 9144000"/>
              <a:gd name="connsiteY5" fmla="*/ 1200616 h 1200616"/>
              <a:gd name="connsiteX6" fmla="*/ 0 w 9144000"/>
              <a:gd name="connsiteY6" fmla="*/ 1200616 h 1200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200616">
                <a:moveTo>
                  <a:pt x="0" y="0"/>
                </a:moveTo>
                <a:lnTo>
                  <a:pt x="255357" y="82904"/>
                </a:lnTo>
                <a:cubicBezTo>
                  <a:pt x="1618984" y="507036"/>
                  <a:pt x="3068810" y="735519"/>
                  <a:pt x="4572001" y="735519"/>
                </a:cubicBezTo>
                <a:cubicBezTo>
                  <a:pt x="6075193" y="735519"/>
                  <a:pt x="7525019" y="507036"/>
                  <a:pt x="8888645" y="82904"/>
                </a:cubicBezTo>
                <a:lnTo>
                  <a:pt x="9144000" y="0"/>
                </a:lnTo>
                <a:lnTo>
                  <a:pt x="9144000" y="1200616"/>
                </a:lnTo>
                <a:lnTo>
                  <a:pt x="0" y="1200616"/>
                </a:lnTo>
                <a:close/>
              </a:path>
            </a:pathLst>
          </a:custGeom>
          <a:solidFill>
            <a:srgbClr val="CCC4BE">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Oval 37">
            <a:extLst>
              <a:ext uri="{FF2B5EF4-FFF2-40B4-BE49-F238E27FC236}">
                <a16:creationId xmlns:a16="http://schemas.microsoft.com/office/drawing/2014/main" id="{EFCF3F84-719C-5B4C-B7DE-F0F01287056B}"/>
              </a:ext>
            </a:extLst>
          </p:cNvPr>
          <p:cNvSpPr/>
          <p:nvPr/>
        </p:nvSpPr>
        <p:spPr>
          <a:xfrm rot="19938445">
            <a:off x="8404437" y="-306586"/>
            <a:ext cx="1012500" cy="1012500"/>
          </a:xfrm>
          <a:prstGeom prst="ellipse">
            <a:avLst/>
          </a:prstGeom>
          <a:solidFill>
            <a:srgbClr val="76974A"/>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Kelson Sans" panose="02000500000000000000" pitchFamily="50" charset="0"/>
              <a:ea typeface="+mn-ea"/>
              <a:cs typeface="+mn-cs"/>
            </a:endParaRPr>
          </a:p>
        </p:txBody>
      </p:sp>
      <p:pic>
        <p:nvPicPr>
          <p:cNvPr id="10" name="Image 9">
            <a:extLst>
              <a:ext uri="{FF2B5EF4-FFF2-40B4-BE49-F238E27FC236}">
                <a16:creationId xmlns:a16="http://schemas.microsoft.com/office/drawing/2014/main" id="{26E26DA9-8458-B309-DD44-88F203D6777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256154" y="4266829"/>
            <a:ext cx="1884703" cy="897209"/>
          </a:xfrm>
          <a:prstGeom prst="rect">
            <a:avLst/>
          </a:prstGeom>
        </p:spPr>
      </p:pic>
      <p:sp>
        <p:nvSpPr>
          <p:cNvPr id="2" name="ZoneTexte 1">
            <a:extLst>
              <a:ext uri="{FF2B5EF4-FFF2-40B4-BE49-F238E27FC236}">
                <a16:creationId xmlns:a16="http://schemas.microsoft.com/office/drawing/2014/main" id="{107C52E8-4A13-26FA-30BE-DFA32CD51871}"/>
              </a:ext>
            </a:extLst>
          </p:cNvPr>
          <p:cNvSpPr txBox="1"/>
          <p:nvPr/>
        </p:nvSpPr>
        <p:spPr>
          <a:xfrm>
            <a:off x="35496" y="828311"/>
            <a:ext cx="597666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i="0" u="none" strike="noStrike" kern="1200" cap="none" spc="0" normalizeH="0" baseline="0" noProof="0" dirty="0">
                <a:ln>
                  <a:noFill/>
                </a:ln>
                <a:solidFill>
                  <a:srgbClr val="A71D17"/>
                </a:solidFill>
                <a:effectLst/>
                <a:uLnTx/>
                <a:uFillTx/>
                <a:latin typeface="DINPro" panose="020B0504020101020102" pitchFamily="34" charset="0"/>
                <a:ea typeface="+mn-ea"/>
                <a:cs typeface="+mn-cs"/>
              </a:rPr>
              <a:t>Communauté de pratique MooveBox</a:t>
            </a:r>
          </a:p>
        </p:txBody>
      </p:sp>
      <p:sp>
        <p:nvSpPr>
          <p:cNvPr id="11" name="Rectangle 10">
            <a:extLst>
              <a:ext uri="{FF2B5EF4-FFF2-40B4-BE49-F238E27FC236}">
                <a16:creationId xmlns:a16="http://schemas.microsoft.com/office/drawing/2014/main" id="{515D14A0-7B00-1F42-9549-8CBFC5CDFE2E}"/>
              </a:ext>
            </a:extLst>
          </p:cNvPr>
          <p:cNvSpPr/>
          <p:nvPr/>
        </p:nvSpPr>
        <p:spPr>
          <a:xfrm>
            <a:off x="1282574" y="104255"/>
            <a:ext cx="6385770" cy="5232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000" dirty="0">
                <a:solidFill>
                  <a:srgbClr val="A91B17"/>
                </a:solidFill>
                <a:latin typeface="DINPro-Medium" panose="02000503030000020004" pitchFamily="2" charset="0"/>
                <a:ea typeface="Lato" panose="020F0502020204030203" pitchFamily="34" charset="0"/>
                <a:cs typeface="Lato" panose="020F0502020204030203" pitchFamily="34" charset="0"/>
              </a:rPr>
              <a:t>MooveBox</a:t>
            </a:r>
            <a:r>
              <a:rPr kumimoji="0" lang="fr-FR" sz="2000" b="0" i="0" u="none" strike="noStrike" kern="1200" cap="none" spc="0" normalizeH="0" baseline="0" noProof="0" dirty="0">
                <a:ln>
                  <a:noFill/>
                </a:ln>
                <a:solidFill>
                  <a:srgbClr val="182D38"/>
                </a:solidFill>
                <a:effectLst/>
                <a:uLnTx/>
                <a:uFillTx/>
                <a:latin typeface="DINPro-Medium" panose="02000503030000020004" pitchFamily="2" charset="0"/>
                <a:ea typeface="Lato" panose="020F0502020204030203" pitchFamily="34" charset="0"/>
                <a:cs typeface="Lato" panose="020F0502020204030203" pitchFamily="34" charset="0"/>
              </a:rPr>
              <a:t> </a:t>
            </a:r>
            <a:endParaRPr kumimoji="0" lang="fr-FR" sz="2000" b="0" i="0" u="none" strike="noStrike" kern="1200" cap="none" spc="0" normalizeH="0" baseline="0" noProof="0" dirty="0">
              <a:ln>
                <a:noFill/>
              </a:ln>
              <a:solidFill>
                <a:srgbClr val="182D38"/>
              </a:solidFill>
              <a:effectLst/>
              <a:uLnTx/>
              <a:uFillTx/>
              <a:latin typeface="DINPro-Medium" panose="02000503030000020004" pitchFamily="2" charset="0"/>
              <a:ea typeface="+mn-ea"/>
              <a:cs typeface="+mn-cs"/>
            </a:endParaRPr>
          </a:p>
        </p:txBody>
      </p:sp>
      <p:pic>
        <p:nvPicPr>
          <p:cNvPr id="5" name="Image 4" descr="Une image contenant périphérique&#10;&#10;Description générée automatiquement">
            <a:extLst>
              <a:ext uri="{FF2B5EF4-FFF2-40B4-BE49-F238E27FC236}">
                <a16:creationId xmlns:a16="http://schemas.microsoft.com/office/drawing/2014/main" id="{313E5338-3C10-E967-5F94-B79340564DE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16216" y="95970"/>
            <a:ext cx="1303020" cy="1122045"/>
          </a:xfrm>
          <a:prstGeom prst="rect">
            <a:avLst/>
          </a:prstGeom>
        </p:spPr>
      </p:pic>
      <p:pic>
        <p:nvPicPr>
          <p:cNvPr id="6" name="Image 5" descr="Une image contenant texte&#10;&#10;Description générée automatiquement">
            <a:extLst>
              <a:ext uri="{FF2B5EF4-FFF2-40B4-BE49-F238E27FC236}">
                <a16:creationId xmlns:a16="http://schemas.microsoft.com/office/drawing/2014/main" id="{9174B97D-B990-8BC4-479F-BE5CF1EE30C6}"/>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7029" y="1796721"/>
            <a:ext cx="1774636" cy="1774636"/>
          </a:xfrm>
          <a:prstGeom prst="rect">
            <a:avLst/>
          </a:prstGeom>
          <a:noFill/>
          <a:ln>
            <a:noFill/>
          </a:ln>
        </p:spPr>
      </p:pic>
      <p:graphicFrame>
        <p:nvGraphicFramePr>
          <p:cNvPr id="12" name="Diagramme 11">
            <a:extLst>
              <a:ext uri="{FF2B5EF4-FFF2-40B4-BE49-F238E27FC236}">
                <a16:creationId xmlns:a16="http://schemas.microsoft.com/office/drawing/2014/main" id="{16F9C16A-9E19-8B81-BBAF-E1E25966DE94}"/>
              </a:ext>
            </a:extLst>
          </p:cNvPr>
          <p:cNvGraphicFramePr/>
          <p:nvPr>
            <p:extLst>
              <p:ext uri="{D42A27DB-BD31-4B8C-83A1-F6EECF244321}">
                <p14:modId xmlns:p14="http://schemas.microsoft.com/office/powerpoint/2010/main" val="3529614451"/>
              </p:ext>
            </p:extLst>
          </p:nvPr>
        </p:nvGraphicFramePr>
        <p:xfrm>
          <a:off x="1524000" y="1270041"/>
          <a:ext cx="6385770" cy="335087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3" name="ZoneTexte 12">
            <a:extLst>
              <a:ext uri="{FF2B5EF4-FFF2-40B4-BE49-F238E27FC236}">
                <a16:creationId xmlns:a16="http://schemas.microsoft.com/office/drawing/2014/main" id="{CE4C2BE0-2634-30C2-0F5C-3D4CE6CDD69F}"/>
              </a:ext>
            </a:extLst>
          </p:cNvPr>
          <p:cNvSpPr txBox="1"/>
          <p:nvPr/>
        </p:nvSpPr>
        <p:spPr>
          <a:xfrm>
            <a:off x="100816" y="1327905"/>
            <a:ext cx="4709884" cy="369332"/>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black"/>
                </a:solidFill>
                <a:effectLst/>
                <a:uLnTx/>
                <a:uFillTx/>
                <a:latin typeface="DINPro"/>
                <a:ea typeface="+mn-ea"/>
                <a:cs typeface="Times New Roman" panose="02020603050405020304" pitchFamily="18" charset="0"/>
              </a:rPr>
              <a:t>Lancement en juin 2022</a:t>
            </a:r>
          </a:p>
        </p:txBody>
      </p:sp>
      <p:sp>
        <p:nvSpPr>
          <p:cNvPr id="16" name="Ellipse 15">
            <a:extLst>
              <a:ext uri="{FF2B5EF4-FFF2-40B4-BE49-F238E27FC236}">
                <a16:creationId xmlns:a16="http://schemas.microsoft.com/office/drawing/2014/main" id="{A1F1B9D1-3A6C-E444-C1A1-A2017E3F38C5}"/>
              </a:ext>
            </a:extLst>
          </p:cNvPr>
          <p:cNvSpPr/>
          <p:nvPr/>
        </p:nvSpPr>
        <p:spPr>
          <a:xfrm>
            <a:off x="2725353" y="3413271"/>
            <a:ext cx="316171" cy="316171"/>
          </a:xfrm>
          <a:prstGeom prst="ellipse">
            <a:avLst/>
          </a:prstGeom>
          <a:scene3d>
            <a:camera prst="orthographicFront"/>
            <a:lightRig rig="chilly" dir="t"/>
          </a:scene3d>
          <a:sp3d prstMaterial="translucentPowder">
            <a:bevelT w="127000" h="25400" prst="softRound"/>
          </a:sp3d>
        </p:spPr>
        <p:style>
          <a:lnRef idx="0">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17" name="Ellipse 16">
            <a:extLst>
              <a:ext uri="{FF2B5EF4-FFF2-40B4-BE49-F238E27FC236}">
                <a16:creationId xmlns:a16="http://schemas.microsoft.com/office/drawing/2014/main" id="{19D6BFEE-B51E-6223-890A-BABA985D3369}"/>
              </a:ext>
            </a:extLst>
          </p:cNvPr>
          <p:cNvSpPr/>
          <p:nvPr/>
        </p:nvSpPr>
        <p:spPr>
          <a:xfrm>
            <a:off x="3635896" y="2684039"/>
            <a:ext cx="316171" cy="316171"/>
          </a:xfrm>
          <a:prstGeom prst="ellipse">
            <a:avLst/>
          </a:prstGeom>
          <a:scene3d>
            <a:camera prst="orthographicFront"/>
            <a:lightRig rig="chilly" dir="t"/>
          </a:scene3d>
          <a:sp3d prstMaterial="translucentPowder">
            <a:bevelT w="127000" h="25400" prst="softRound"/>
          </a:sp3d>
        </p:spPr>
        <p:style>
          <a:lnRef idx="0">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3" name="Ellipse 2">
            <a:extLst>
              <a:ext uri="{FF2B5EF4-FFF2-40B4-BE49-F238E27FC236}">
                <a16:creationId xmlns:a16="http://schemas.microsoft.com/office/drawing/2014/main" id="{2C9CDFFC-BF73-2093-0704-4ED3B7D894BE}"/>
              </a:ext>
            </a:extLst>
          </p:cNvPr>
          <p:cNvSpPr/>
          <p:nvPr/>
        </p:nvSpPr>
        <p:spPr>
          <a:xfrm>
            <a:off x="196963" y="-151866"/>
            <a:ext cx="995424" cy="995424"/>
          </a:xfrm>
          <a:prstGeom prst="ellipse">
            <a:avLst/>
          </a:prstGeom>
          <a:solidFill>
            <a:srgbClr val="A91B17"/>
          </a:solidFill>
          <a:ln>
            <a:noFill/>
          </a:ln>
        </p:spPr>
        <p:style>
          <a:lnRef idx="2">
            <a:schemeClr val="accent1">
              <a:shade val="50000"/>
            </a:schemeClr>
          </a:lnRef>
          <a:fillRef idx="1">
            <a:schemeClr val="accent1"/>
          </a:fillRef>
          <a:effectRef idx="0">
            <a:schemeClr val="accent1"/>
          </a:effectRef>
          <a:fontRef idx="minor">
            <a:schemeClr val="lt1"/>
          </a:fontRef>
        </p:style>
        <p:txBody>
          <a:bodyPr tIns="360000" rtlCol="0" anchor="ctr"/>
          <a:lstStyle/>
          <a:p>
            <a:pPr algn="ctr"/>
            <a:r>
              <a:rPr lang="fr-FR" sz="2800" b="1" dirty="0">
                <a:latin typeface="DINPro-Regular" panose="02000503030000020004" pitchFamily="2" charset="0"/>
              </a:rPr>
              <a:t>7.1</a:t>
            </a:r>
            <a:endParaRPr lang="fr-FR" sz="3600" b="1" dirty="0">
              <a:latin typeface="DINPro-Regular" panose="02000503030000020004" pitchFamily="2" charset="0"/>
            </a:endParaRPr>
          </a:p>
        </p:txBody>
      </p:sp>
    </p:spTree>
    <p:extLst>
      <p:ext uri="{BB962C8B-B14F-4D97-AF65-F5344CB8AC3E}">
        <p14:creationId xmlns:p14="http://schemas.microsoft.com/office/powerpoint/2010/main" val="34827028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 37">
            <a:extLst>
              <a:ext uri="{FF2B5EF4-FFF2-40B4-BE49-F238E27FC236}">
                <a16:creationId xmlns:a16="http://schemas.microsoft.com/office/drawing/2014/main" id="{C0F2C617-753E-75D7-CD37-0E60350FA60E}"/>
              </a:ext>
            </a:extLst>
          </p:cNvPr>
          <p:cNvSpPr/>
          <p:nvPr/>
        </p:nvSpPr>
        <p:spPr>
          <a:xfrm rot="19938445">
            <a:off x="8217872" y="55112"/>
            <a:ext cx="670966" cy="670966"/>
          </a:xfrm>
          <a:prstGeom prst="ellipse">
            <a:avLst/>
          </a:prstGeom>
          <a:solidFill>
            <a:srgbClr val="EAC64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id-ID">
              <a:latin typeface="Kelson Sans" panose="02000500000000000000" pitchFamily="50" charset="0"/>
            </a:endParaRPr>
          </a:p>
        </p:txBody>
      </p:sp>
      <p:sp>
        <p:nvSpPr>
          <p:cNvPr id="7" name="Ellipse 6">
            <a:extLst>
              <a:ext uri="{FF2B5EF4-FFF2-40B4-BE49-F238E27FC236}">
                <a16:creationId xmlns:a16="http://schemas.microsoft.com/office/drawing/2014/main" id="{043F00B5-EDB2-0976-30B4-E113F5EB5DCB}"/>
              </a:ext>
            </a:extLst>
          </p:cNvPr>
          <p:cNvSpPr/>
          <p:nvPr/>
        </p:nvSpPr>
        <p:spPr>
          <a:xfrm>
            <a:off x="179512" y="-295882"/>
            <a:ext cx="995424" cy="995424"/>
          </a:xfrm>
          <a:prstGeom prst="ellipse">
            <a:avLst/>
          </a:prstGeom>
          <a:solidFill>
            <a:srgbClr val="A91B17"/>
          </a:solidFill>
          <a:ln>
            <a:noFill/>
          </a:ln>
        </p:spPr>
        <p:style>
          <a:lnRef idx="2">
            <a:schemeClr val="accent1">
              <a:shade val="50000"/>
            </a:schemeClr>
          </a:lnRef>
          <a:fillRef idx="1">
            <a:schemeClr val="accent1"/>
          </a:fillRef>
          <a:effectRef idx="0">
            <a:schemeClr val="accent1"/>
          </a:effectRef>
          <a:fontRef idx="minor">
            <a:schemeClr val="lt1"/>
          </a:fontRef>
        </p:style>
        <p:txBody>
          <a:bodyPr tIns="360000" rtlCol="0" anchor="ctr"/>
          <a:lstStyle/>
          <a:p>
            <a:pPr algn="ctr"/>
            <a:r>
              <a:rPr lang="fr-FR" sz="2800" b="1" dirty="0">
                <a:latin typeface="DINPro-Regular" panose="02000503030000020004" pitchFamily="2" charset="0"/>
              </a:rPr>
              <a:t>1.2</a:t>
            </a:r>
            <a:endParaRPr lang="fr-FR" sz="3600" b="1" dirty="0">
              <a:latin typeface="DINPro-Regular" panose="02000503030000020004" pitchFamily="2" charset="0"/>
            </a:endParaRPr>
          </a:p>
        </p:txBody>
      </p:sp>
      <p:sp>
        <p:nvSpPr>
          <p:cNvPr id="8" name="Oval 37">
            <a:extLst>
              <a:ext uri="{FF2B5EF4-FFF2-40B4-BE49-F238E27FC236}">
                <a16:creationId xmlns:a16="http://schemas.microsoft.com/office/drawing/2014/main" id="{EFCF3F84-719C-5B4C-B7DE-F0F01287056B}"/>
              </a:ext>
            </a:extLst>
          </p:cNvPr>
          <p:cNvSpPr/>
          <p:nvPr/>
        </p:nvSpPr>
        <p:spPr>
          <a:xfrm rot="19938445">
            <a:off x="8404437" y="-306586"/>
            <a:ext cx="1012500" cy="1012500"/>
          </a:xfrm>
          <a:prstGeom prst="ellipse">
            <a:avLst/>
          </a:prstGeom>
          <a:solidFill>
            <a:srgbClr val="76974A"/>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id-ID">
              <a:latin typeface="Kelson Sans" panose="02000500000000000000" pitchFamily="50" charset="0"/>
            </a:endParaRPr>
          </a:p>
        </p:txBody>
      </p:sp>
      <p:sp>
        <p:nvSpPr>
          <p:cNvPr id="13" name="ZoneTexte 12">
            <a:extLst>
              <a:ext uri="{FF2B5EF4-FFF2-40B4-BE49-F238E27FC236}">
                <a16:creationId xmlns:a16="http://schemas.microsoft.com/office/drawing/2014/main" id="{992B9E33-E18D-3258-34A2-A4D97E241B92}"/>
              </a:ext>
            </a:extLst>
          </p:cNvPr>
          <p:cNvSpPr txBox="1"/>
          <p:nvPr/>
        </p:nvSpPr>
        <p:spPr>
          <a:xfrm>
            <a:off x="3373968" y="1690977"/>
            <a:ext cx="5374495" cy="2628412"/>
          </a:xfrm>
          <a:prstGeom prst="rect">
            <a:avLst/>
          </a:prstGeom>
          <a:noFill/>
        </p:spPr>
        <p:txBody>
          <a:bodyPr wrap="square" rtlCol="0">
            <a:spAutoFit/>
          </a:bodyPr>
          <a:lstStyle/>
          <a:p>
            <a:pPr marL="285750" lvl="0" indent="-285750" algn="just">
              <a:lnSpc>
                <a:spcPct val="115000"/>
              </a:lnSpc>
              <a:spcBef>
                <a:spcPts val="1000"/>
              </a:spcBef>
              <a:buClr>
                <a:srgbClr val="E37224"/>
              </a:buClr>
              <a:buFont typeface="Wingdings" panose="05000000000000000000" pitchFamily="2" charset="2"/>
              <a:buChar char="ð"/>
            </a:pPr>
            <a:r>
              <a:rPr lang="fr-FR" sz="1600" dirty="0">
                <a:effectLst/>
                <a:latin typeface="DINPro" panose="020B0504020101020102" pitchFamily="34" charset="0"/>
                <a:ea typeface="Times New Roman" panose="02020603050405020304" pitchFamily="18" charset="0"/>
                <a:cs typeface="Times New Roman" panose="02020603050405020304" pitchFamily="18" charset="0"/>
              </a:rPr>
              <a:t>Loi du 5 septembre 2018 pour la liberté de choisir son avenir professionnel </a:t>
            </a:r>
          </a:p>
          <a:p>
            <a:pPr marL="285750" lvl="0" indent="-285750" algn="just">
              <a:lnSpc>
                <a:spcPct val="115000"/>
              </a:lnSpc>
              <a:buClr>
                <a:srgbClr val="E37224"/>
              </a:buClr>
              <a:buFont typeface="Wingdings" panose="05000000000000000000" pitchFamily="2" charset="2"/>
              <a:buChar char="ð"/>
            </a:pPr>
            <a:r>
              <a:rPr lang="fr-FR" sz="1600" dirty="0">
                <a:effectLst/>
                <a:latin typeface="DINPro" panose="020B0504020101020102" pitchFamily="34" charset="0"/>
                <a:ea typeface="Times New Roman" panose="02020603050405020304" pitchFamily="18" charset="0"/>
                <a:cs typeface="Times New Roman" panose="02020603050405020304" pitchFamily="18" charset="0"/>
              </a:rPr>
              <a:t>Evaluations et perspectives, notamment concernant le CEP</a:t>
            </a:r>
          </a:p>
          <a:p>
            <a:pPr marL="285750" lvl="0" indent="-285750" algn="just">
              <a:lnSpc>
                <a:spcPct val="115000"/>
              </a:lnSpc>
              <a:buClr>
                <a:srgbClr val="E37224"/>
              </a:buClr>
              <a:buFont typeface="Wingdings" panose="05000000000000000000" pitchFamily="2" charset="2"/>
              <a:buChar char="ð"/>
            </a:pPr>
            <a:r>
              <a:rPr lang="fr-FR" sz="1600" dirty="0">
                <a:effectLst/>
                <a:latin typeface="DINPro" panose="020B0504020101020102" pitchFamily="34" charset="0"/>
                <a:ea typeface="Times New Roman" panose="02020603050405020304" pitchFamily="18" charset="0"/>
                <a:cs typeface="Times New Roman" panose="02020603050405020304" pitchFamily="18" charset="0"/>
              </a:rPr>
              <a:t>La réforme concernant la VAE</a:t>
            </a:r>
          </a:p>
          <a:p>
            <a:pPr marL="285750" lvl="0" indent="-285750" algn="just">
              <a:lnSpc>
                <a:spcPct val="115000"/>
              </a:lnSpc>
              <a:buClr>
                <a:srgbClr val="E37224"/>
              </a:buClr>
              <a:buFont typeface="Wingdings" panose="05000000000000000000" pitchFamily="2" charset="2"/>
              <a:buChar char="ð"/>
              <a:tabLst>
                <a:tab pos="1371600" algn="l"/>
              </a:tabLst>
            </a:pPr>
            <a:r>
              <a:rPr lang="fr-FR" sz="1600" dirty="0">
                <a:effectLst/>
                <a:latin typeface="DINPro" panose="020B0504020101020102" pitchFamily="34" charset="0"/>
                <a:ea typeface="Times New Roman" panose="02020603050405020304" pitchFamily="18" charset="0"/>
                <a:cs typeface="Times New Roman" panose="02020603050405020304" pitchFamily="18" charset="0"/>
              </a:rPr>
              <a:t>Le réseau des CIBC, partie prenante de l’expérimentation ReVa 2</a:t>
            </a:r>
          </a:p>
          <a:p>
            <a:pPr algn="just"/>
            <a:endParaRPr lang="fr-FR" b="1" dirty="0">
              <a:latin typeface="DINPro" panose="020B0504020101020102" pitchFamily="34" charset="0"/>
            </a:endParaRPr>
          </a:p>
          <a:p>
            <a:pPr algn="just"/>
            <a:endParaRPr lang="fr-FR" b="1" dirty="0">
              <a:highlight>
                <a:srgbClr val="FFFF00"/>
              </a:highlight>
              <a:latin typeface="DINPro" panose="020B0504020101020102" pitchFamily="34" charset="0"/>
            </a:endParaRPr>
          </a:p>
        </p:txBody>
      </p:sp>
      <p:sp>
        <p:nvSpPr>
          <p:cNvPr id="14" name="Forme libre : forme 13">
            <a:extLst>
              <a:ext uri="{FF2B5EF4-FFF2-40B4-BE49-F238E27FC236}">
                <a16:creationId xmlns:a16="http://schemas.microsoft.com/office/drawing/2014/main" id="{D9BF7827-DB25-C620-14B1-076D896516BF}"/>
              </a:ext>
            </a:extLst>
          </p:cNvPr>
          <p:cNvSpPr/>
          <p:nvPr/>
        </p:nvSpPr>
        <p:spPr>
          <a:xfrm>
            <a:off x="0" y="4371949"/>
            <a:ext cx="9144000" cy="771551"/>
          </a:xfrm>
          <a:custGeom>
            <a:avLst/>
            <a:gdLst>
              <a:gd name="connsiteX0" fmla="*/ 0 w 9144000"/>
              <a:gd name="connsiteY0" fmla="*/ 0 h 1200616"/>
              <a:gd name="connsiteX1" fmla="*/ 255357 w 9144000"/>
              <a:gd name="connsiteY1" fmla="*/ 82904 h 1200616"/>
              <a:gd name="connsiteX2" fmla="*/ 4572001 w 9144000"/>
              <a:gd name="connsiteY2" fmla="*/ 735519 h 1200616"/>
              <a:gd name="connsiteX3" fmla="*/ 8888645 w 9144000"/>
              <a:gd name="connsiteY3" fmla="*/ 82904 h 1200616"/>
              <a:gd name="connsiteX4" fmla="*/ 9144000 w 9144000"/>
              <a:gd name="connsiteY4" fmla="*/ 0 h 1200616"/>
              <a:gd name="connsiteX5" fmla="*/ 9144000 w 9144000"/>
              <a:gd name="connsiteY5" fmla="*/ 1200616 h 1200616"/>
              <a:gd name="connsiteX6" fmla="*/ 0 w 9144000"/>
              <a:gd name="connsiteY6" fmla="*/ 1200616 h 1200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200616">
                <a:moveTo>
                  <a:pt x="0" y="0"/>
                </a:moveTo>
                <a:lnTo>
                  <a:pt x="255357" y="82904"/>
                </a:lnTo>
                <a:cubicBezTo>
                  <a:pt x="1618984" y="507036"/>
                  <a:pt x="3068810" y="735519"/>
                  <a:pt x="4572001" y="735519"/>
                </a:cubicBezTo>
                <a:cubicBezTo>
                  <a:pt x="6075193" y="735519"/>
                  <a:pt x="7525019" y="507036"/>
                  <a:pt x="8888645" y="82904"/>
                </a:cubicBezTo>
                <a:lnTo>
                  <a:pt x="9144000" y="0"/>
                </a:lnTo>
                <a:lnTo>
                  <a:pt x="9144000" y="1200616"/>
                </a:lnTo>
                <a:lnTo>
                  <a:pt x="0" y="1200616"/>
                </a:lnTo>
                <a:close/>
              </a:path>
            </a:pathLst>
          </a:custGeom>
          <a:solidFill>
            <a:srgbClr val="CCC4BE">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5" name="Image 14">
            <a:extLst>
              <a:ext uri="{FF2B5EF4-FFF2-40B4-BE49-F238E27FC236}">
                <a16:creationId xmlns:a16="http://schemas.microsoft.com/office/drawing/2014/main" id="{A8985EEE-9D4E-5A9E-A80E-7856F431D3F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256154" y="4266829"/>
            <a:ext cx="1884703" cy="897209"/>
          </a:xfrm>
          <a:prstGeom prst="rect">
            <a:avLst/>
          </a:prstGeom>
        </p:spPr>
      </p:pic>
      <p:sp>
        <p:nvSpPr>
          <p:cNvPr id="11" name="Rectangle 10">
            <a:extLst>
              <a:ext uri="{FF2B5EF4-FFF2-40B4-BE49-F238E27FC236}">
                <a16:creationId xmlns:a16="http://schemas.microsoft.com/office/drawing/2014/main" id="{EADFA4DB-E135-9A56-F685-3EC6B1534827}"/>
              </a:ext>
            </a:extLst>
          </p:cNvPr>
          <p:cNvSpPr/>
          <p:nvPr/>
        </p:nvSpPr>
        <p:spPr>
          <a:xfrm>
            <a:off x="1282574" y="104255"/>
            <a:ext cx="5809706" cy="5232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r>
              <a:rPr lang="fr-FR" sz="2000" dirty="0">
                <a:solidFill>
                  <a:srgbClr val="A71D17"/>
                </a:solidFill>
                <a:latin typeface="DINPro-Medium" panose="02000503030000020004" pitchFamily="2" charset="0"/>
                <a:ea typeface="Lato" panose="020F0502020204030203" pitchFamily="34" charset="0"/>
                <a:cs typeface="Lato" panose="020F0502020204030203" pitchFamily="34" charset="0"/>
              </a:rPr>
              <a:t>Les instances et organes de la Fédération  </a:t>
            </a:r>
            <a:endParaRPr lang="fr-FR" sz="2000" dirty="0">
              <a:solidFill>
                <a:srgbClr val="A71D17"/>
              </a:solidFill>
              <a:latin typeface="DINPro-Medium" panose="02000503030000020004" pitchFamily="2" charset="0"/>
            </a:endParaRPr>
          </a:p>
        </p:txBody>
      </p:sp>
      <p:sp>
        <p:nvSpPr>
          <p:cNvPr id="2" name="ZoneTexte 1">
            <a:extLst>
              <a:ext uri="{FF2B5EF4-FFF2-40B4-BE49-F238E27FC236}">
                <a16:creationId xmlns:a16="http://schemas.microsoft.com/office/drawing/2014/main" id="{FC19BFE4-52D7-0AA4-BB86-347AE644537C}"/>
              </a:ext>
            </a:extLst>
          </p:cNvPr>
          <p:cNvSpPr txBox="1"/>
          <p:nvPr/>
        </p:nvSpPr>
        <p:spPr>
          <a:xfrm>
            <a:off x="72856" y="956216"/>
            <a:ext cx="3635048" cy="400110"/>
          </a:xfrm>
          <a:prstGeom prst="rect">
            <a:avLst/>
          </a:prstGeom>
          <a:noFill/>
        </p:spPr>
        <p:txBody>
          <a:bodyPr wrap="square" rtlCol="0">
            <a:spAutoFit/>
          </a:bodyPr>
          <a:lstStyle/>
          <a:p>
            <a:r>
              <a:rPr lang="fr-FR" sz="2000" dirty="0">
                <a:solidFill>
                  <a:srgbClr val="A91B17"/>
                </a:solidFill>
                <a:latin typeface="DINPro" panose="020B0504020101020102" pitchFamily="34" charset="0"/>
              </a:rPr>
              <a:t>Le Conseil d’Orientation </a:t>
            </a:r>
          </a:p>
        </p:txBody>
      </p:sp>
      <p:sp>
        <p:nvSpPr>
          <p:cNvPr id="3" name="Ellipse 2">
            <a:extLst>
              <a:ext uri="{FF2B5EF4-FFF2-40B4-BE49-F238E27FC236}">
                <a16:creationId xmlns:a16="http://schemas.microsoft.com/office/drawing/2014/main" id="{2700893A-80CA-8B64-C63A-BBB5B753ED10}"/>
              </a:ext>
            </a:extLst>
          </p:cNvPr>
          <p:cNvSpPr/>
          <p:nvPr/>
        </p:nvSpPr>
        <p:spPr>
          <a:xfrm>
            <a:off x="611560" y="1609138"/>
            <a:ext cx="2127578" cy="2153410"/>
          </a:xfrm>
          <a:prstGeom prst="ellipse">
            <a:avLst/>
          </a:prstGeom>
          <a:solidFill>
            <a:srgbClr val="A71D1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latin typeface="DINPro" panose="020B0504020101020102" pitchFamily="34" charset="0"/>
              </a:rPr>
              <a:t>1 réunion </a:t>
            </a:r>
          </a:p>
          <a:p>
            <a:pPr algn="ctr"/>
            <a:r>
              <a:rPr lang="fr-FR" dirty="0">
                <a:latin typeface="DINPro" panose="020B0504020101020102" pitchFamily="34" charset="0"/>
              </a:rPr>
              <a:t>25 octobre 2022 </a:t>
            </a:r>
          </a:p>
        </p:txBody>
      </p:sp>
    </p:spTree>
    <p:extLst>
      <p:ext uri="{BB962C8B-B14F-4D97-AF65-F5344CB8AC3E}">
        <p14:creationId xmlns:p14="http://schemas.microsoft.com/office/powerpoint/2010/main" val="1268350695"/>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 37">
            <a:extLst>
              <a:ext uri="{FF2B5EF4-FFF2-40B4-BE49-F238E27FC236}">
                <a16:creationId xmlns:a16="http://schemas.microsoft.com/office/drawing/2014/main" id="{C0F2C617-753E-75D7-CD37-0E60350FA60E}"/>
              </a:ext>
            </a:extLst>
          </p:cNvPr>
          <p:cNvSpPr/>
          <p:nvPr/>
        </p:nvSpPr>
        <p:spPr>
          <a:xfrm rot="19938445">
            <a:off x="8217872" y="55112"/>
            <a:ext cx="670966" cy="670966"/>
          </a:xfrm>
          <a:prstGeom prst="ellipse">
            <a:avLst/>
          </a:prstGeom>
          <a:solidFill>
            <a:srgbClr val="EAC64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id-ID">
              <a:latin typeface="Kelson Sans" panose="02000500000000000000" pitchFamily="50" charset="0"/>
            </a:endParaRPr>
          </a:p>
        </p:txBody>
      </p:sp>
      <p:sp>
        <p:nvSpPr>
          <p:cNvPr id="6" name="Rectangle 5">
            <a:extLst>
              <a:ext uri="{FF2B5EF4-FFF2-40B4-BE49-F238E27FC236}">
                <a16:creationId xmlns:a16="http://schemas.microsoft.com/office/drawing/2014/main" id="{DD0C48CD-8870-CE43-A69E-B3A1934E5AD5}"/>
              </a:ext>
            </a:extLst>
          </p:cNvPr>
          <p:cNvSpPr/>
          <p:nvPr/>
        </p:nvSpPr>
        <p:spPr>
          <a:xfrm>
            <a:off x="1282574" y="104255"/>
            <a:ext cx="6529786" cy="5232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r>
              <a:rPr lang="fr-FR" sz="2000" dirty="0">
                <a:solidFill>
                  <a:srgbClr val="A91B17"/>
                </a:solidFill>
                <a:latin typeface="DINPro-Medium" panose="02000503030000020004" pitchFamily="2" charset="0"/>
                <a:ea typeface="Lato" panose="020F0502020204030203" pitchFamily="34" charset="0"/>
                <a:cs typeface="Lato" panose="020F0502020204030203" pitchFamily="34" charset="0"/>
              </a:rPr>
              <a:t>Appel d’offres</a:t>
            </a:r>
            <a:r>
              <a:rPr lang="fr-FR" sz="2000" dirty="0">
                <a:solidFill>
                  <a:srgbClr val="182D38"/>
                </a:solidFill>
                <a:latin typeface="DINPro-Medium" panose="02000503030000020004" pitchFamily="2" charset="0"/>
                <a:ea typeface="Lato" panose="020F0502020204030203" pitchFamily="34" charset="0"/>
                <a:cs typeface="Lato" panose="020F0502020204030203" pitchFamily="34" charset="0"/>
              </a:rPr>
              <a:t> </a:t>
            </a:r>
            <a:endParaRPr lang="fr-FR" sz="2000" dirty="0">
              <a:solidFill>
                <a:srgbClr val="182D38"/>
              </a:solidFill>
              <a:latin typeface="DINPro-Medium" panose="02000503030000020004" pitchFamily="2" charset="0"/>
            </a:endParaRPr>
          </a:p>
        </p:txBody>
      </p:sp>
      <p:sp>
        <p:nvSpPr>
          <p:cNvPr id="7" name="Ellipse 6">
            <a:extLst>
              <a:ext uri="{FF2B5EF4-FFF2-40B4-BE49-F238E27FC236}">
                <a16:creationId xmlns:a16="http://schemas.microsoft.com/office/drawing/2014/main" id="{043F00B5-EDB2-0976-30B4-E113F5EB5DCB}"/>
              </a:ext>
            </a:extLst>
          </p:cNvPr>
          <p:cNvSpPr/>
          <p:nvPr/>
        </p:nvSpPr>
        <p:spPr>
          <a:xfrm>
            <a:off x="179512" y="-295882"/>
            <a:ext cx="995424" cy="995424"/>
          </a:xfrm>
          <a:prstGeom prst="ellipse">
            <a:avLst/>
          </a:prstGeom>
          <a:solidFill>
            <a:srgbClr val="A91B17"/>
          </a:solidFill>
          <a:ln>
            <a:noFill/>
          </a:ln>
        </p:spPr>
        <p:style>
          <a:lnRef idx="2">
            <a:schemeClr val="accent1">
              <a:shade val="50000"/>
            </a:schemeClr>
          </a:lnRef>
          <a:fillRef idx="1">
            <a:schemeClr val="accent1"/>
          </a:fillRef>
          <a:effectRef idx="0">
            <a:schemeClr val="accent1"/>
          </a:effectRef>
          <a:fontRef idx="minor">
            <a:schemeClr val="lt1"/>
          </a:fontRef>
        </p:style>
        <p:txBody>
          <a:bodyPr tIns="360000" rtlCol="0" anchor="ctr"/>
          <a:lstStyle/>
          <a:p>
            <a:pPr algn="ctr"/>
            <a:r>
              <a:rPr lang="fr-FR" sz="2800" b="1" dirty="0">
                <a:latin typeface="DINPro-Regular" panose="02000503030000020004" pitchFamily="2" charset="0"/>
              </a:rPr>
              <a:t>7.2</a:t>
            </a:r>
            <a:endParaRPr lang="fr-FR" sz="3600" b="1" dirty="0">
              <a:latin typeface="DINPro-Regular" panose="02000503030000020004" pitchFamily="2" charset="0"/>
            </a:endParaRPr>
          </a:p>
        </p:txBody>
      </p:sp>
      <p:sp>
        <p:nvSpPr>
          <p:cNvPr id="11" name="Forme libre : forme 10">
            <a:extLst>
              <a:ext uri="{FF2B5EF4-FFF2-40B4-BE49-F238E27FC236}">
                <a16:creationId xmlns:a16="http://schemas.microsoft.com/office/drawing/2014/main" id="{270BAA94-2D6C-DF19-4F6B-FEC2D9ECF6C0}"/>
              </a:ext>
            </a:extLst>
          </p:cNvPr>
          <p:cNvSpPr/>
          <p:nvPr/>
        </p:nvSpPr>
        <p:spPr>
          <a:xfrm>
            <a:off x="0" y="4371949"/>
            <a:ext cx="9144000" cy="771551"/>
          </a:xfrm>
          <a:custGeom>
            <a:avLst/>
            <a:gdLst>
              <a:gd name="connsiteX0" fmla="*/ 0 w 9144000"/>
              <a:gd name="connsiteY0" fmla="*/ 0 h 1200616"/>
              <a:gd name="connsiteX1" fmla="*/ 255357 w 9144000"/>
              <a:gd name="connsiteY1" fmla="*/ 82904 h 1200616"/>
              <a:gd name="connsiteX2" fmla="*/ 4572001 w 9144000"/>
              <a:gd name="connsiteY2" fmla="*/ 735519 h 1200616"/>
              <a:gd name="connsiteX3" fmla="*/ 8888645 w 9144000"/>
              <a:gd name="connsiteY3" fmla="*/ 82904 h 1200616"/>
              <a:gd name="connsiteX4" fmla="*/ 9144000 w 9144000"/>
              <a:gd name="connsiteY4" fmla="*/ 0 h 1200616"/>
              <a:gd name="connsiteX5" fmla="*/ 9144000 w 9144000"/>
              <a:gd name="connsiteY5" fmla="*/ 1200616 h 1200616"/>
              <a:gd name="connsiteX6" fmla="*/ 0 w 9144000"/>
              <a:gd name="connsiteY6" fmla="*/ 1200616 h 1200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200616">
                <a:moveTo>
                  <a:pt x="0" y="0"/>
                </a:moveTo>
                <a:lnTo>
                  <a:pt x="255357" y="82904"/>
                </a:lnTo>
                <a:cubicBezTo>
                  <a:pt x="1618984" y="507036"/>
                  <a:pt x="3068810" y="735519"/>
                  <a:pt x="4572001" y="735519"/>
                </a:cubicBezTo>
                <a:cubicBezTo>
                  <a:pt x="6075193" y="735519"/>
                  <a:pt x="7525019" y="507036"/>
                  <a:pt x="8888645" y="82904"/>
                </a:cubicBezTo>
                <a:lnTo>
                  <a:pt x="9144000" y="0"/>
                </a:lnTo>
                <a:lnTo>
                  <a:pt x="9144000" y="1200616"/>
                </a:lnTo>
                <a:lnTo>
                  <a:pt x="0" y="1200616"/>
                </a:lnTo>
                <a:close/>
              </a:path>
            </a:pathLst>
          </a:custGeom>
          <a:solidFill>
            <a:srgbClr val="CCC4BE">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Oval 37">
            <a:extLst>
              <a:ext uri="{FF2B5EF4-FFF2-40B4-BE49-F238E27FC236}">
                <a16:creationId xmlns:a16="http://schemas.microsoft.com/office/drawing/2014/main" id="{EFCF3F84-719C-5B4C-B7DE-F0F01287056B}"/>
              </a:ext>
            </a:extLst>
          </p:cNvPr>
          <p:cNvSpPr/>
          <p:nvPr/>
        </p:nvSpPr>
        <p:spPr>
          <a:xfrm rot="19938445">
            <a:off x="8404437" y="-306586"/>
            <a:ext cx="1012500" cy="1012500"/>
          </a:xfrm>
          <a:prstGeom prst="ellipse">
            <a:avLst/>
          </a:prstGeom>
          <a:solidFill>
            <a:srgbClr val="76974A"/>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id-ID">
              <a:latin typeface="Kelson Sans" panose="02000500000000000000" pitchFamily="50" charset="0"/>
            </a:endParaRPr>
          </a:p>
        </p:txBody>
      </p:sp>
      <p:graphicFrame>
        <p:nvGraphicFramePr>
          <p:cNvPr id="2" name="Tableau 3">
            <a:extLst>
              <a:ext uri="{FF2B5EF4-FFF2-40B4-BE49-F238E27FC236}">
                <a16:creationId xmlns:a16="http://schemas.microsoft.com/office/drawing/2014/main" id="{D578231A-CD91-D48C-12B4-C040F86B6883}"/>
              </a:ext>
            </a:extLst>
          </p:cNvPr>
          <p:cNvGraphicFramePr>
            <a:graphicFrameLocks noGrp="1"/>
          </p:cNvGraphicFramePr>
          <p:nvPr>
            <p:extLst>
              <p:ext uri="{D42A27DB-BD31-4B8C-83A1-F6EECF244321}">
                <p14:modId xmlns:p14="http://schemas.microsoft.com/office/powerpoint/2010/main" val="1807595574"/>
              </p:ext>
            </p:extLst>
          </p:nvPr>
        </p:nvGraphicFramePr>
        <p:xfrm>
          <a:off x="1115616" y="1319390"/>
          <a:ext cx="6768752" cy="2340126"/>
        </p:xfrm>
        <a:graphic>
          <a:graphicData uri="http://schemas.openxmlformats.org/drawingml/2006/table">
            <a:tbl>
              <a:tblPr firstRow="1" bandRow="1">
                <a:tableStyleId>{5C22544A-7EE6-4342-B048-85BDC9FD1C3A}</a:tableStyleId>
              </a:tblPr>
              <a:tblGrid>
                <a:gridCol w="1692188">
                  <a:extLst>
                    <a:ext uri="{9D8B030D-6E8A-4147-A177-3AD203B41FA5}">
                      <a16:colId xmlns:a16="http://schemas.microsoft.com/office/drawing/2014/main" val="3965951087"/>
                    </a:ext>
                  </a:extLst>
                </a:gridCol>
                <a:gridCol w="1692188">
                  <a:extLst>
                    <a:ext uri="{9D8B030D-6E8A-4147-A177-3AD203B41FA5}">
                      <a16:colId xmlns:a16="http://schemas.microsoft.com/office/drawing/2014/main" val="1116348662"/>
                    </a:ext>
                  </a:extLst>
                </a:gridCol>
                <a:gridCol w="1692188">
                  <a:extLst>
                    <a:ext uri="{9D8B030D-6E8A-4147-A177-3AD203B41FA5}">
                      <a16:colId xmlns:a16="http://schemas.microsoft.com/office/drawing/2014/main" val="3814740728"/>
                    </a:ext>
                  </a:extLst>
                </a:gridCol>
                <a:gridCol w="1692188">
                  <a:extLst>
                    <a:ext uri="{9D8B030D-6E8A-4147-A177-3AD203B41FA5}">
                      <a16:colId xmlns:a16="http://schemas.microsoft.com/office/drawing/2014/main" val="3423428421"/>
                    </a:ext>
                  </a:extLst>
                </a:gridCol>
              </a:tblGrid>
              <a:tr h="419075">
                <a:tc>
                  <a:txBody>
                    <a:bodyPr/>
                    <a:lstStyle/>
                    <a:p>
                      <a:pPr algn="ctr"/>
                      <a:r>
                        <a:rPr lang="fr-FR" sz="1100" dirty="0">
                          <a:latin typeface="DINPro" panose="020B0504020101020102" pitchFamily="34" charset="0"/>
                        </a:rPr>
                        <a:t>MARCHE</a:t>
                      </a:r>
                    </a:p>
                  </a:txBody>
                  <a:tcPr anchor="ctr">
                    <a:lnL w="12700" cap="flat" cmpd="sng" algn="ctr">
                      <a:solidFill>
                        <a:srgbClr val="CBC1BA"/>
                      </a:solidFill>
                      <a:prstDash val="solid"/>
                      <a:round/>
                      <a:headEnd type="none" w="med" len="med"/>
                      <a:tailEnd type="none" w="med" len="med"/>
                    </a:lnL>
                    <a:lnR w="12700" cap="flat" cmpd="sng" algn="ctr">
                      <a:solidFill>
                        <a:srgbClr val="CBC1BA"/>
                      </a:solidFill>
                      <a:prstDash val="solid"/>
                      <a:round/>
                      <a:headEnd type="none" w="med" len="med"/>
                      <a:tailEnd type="none" w="med" len="med"/>
                    </a:lnR>
                    <a:lnT w="12700" cap="flat" cmpd="sng" algn="ctr">
                      <a:solidFill>
                        <a:srgbClr val="CBC1BA"/>
                      </a:solidFill>
                      <a:prstDash val="solid"/>
                      <a:round/>
                      <a:headEnd type="none" w="med" len="med"/>
                      <a:tailEnd type="none" w="med" len="med"/>
                    </a:lnT>
                    <a:lnB w="12700" cap="flat" cmpd="sng" algn="ctr">
                      <a:solidFill>
                        <a:srgbClr val="CBC1BA"/>
                      </a:solidFill>
                      <a:prstDash val="solid"/>
                      <a:round/>
                      <a:headEnd type="none" w="med" len="med"/>
                      <a:tailEnd type="none" w="med" len="med"/>
                    </a:lnB>
                    <a:lnTlToBr w="12700" cmpd="sng">
                      <a:noFill/>
                      <a:prstDash val="solid"/>
                    </a:lnTlToBr>
                    <a:lnBlToTr w="12700" cmpd="sng">
                      <a:noFill/>
                      <a:prstDash val="solid"/>
                    </a:lnBlToTr>
                    <a:solidFill>
                      <a:srgbClr val="1B345C"/>
                    </a:solidFill>
                  </a:tcPr>
                </a:tc>
                <a:tc>
                  <a:txBody>
                    <a:bodyPr/>
                    <a:lstStyle/>
                    <a:p>
                      <a:pPr algn="ctr"/>
                      <a:r>
                        <a:rPr lang="fr-FR" sz="1100" dirty="0">
                          <a:latin typeface="DINPro" panose="020B0504020101020102" pitchFamily="34" charset="0"/>
                        </a:rPr>
                        <a:t>CIBC PRESENTS </a:t>
                      </a:r>
                    </a:p>
                  </a:txBody>
                  <a:tcPr anchor="ctr">
                    <a:lnL w="12700" cap="flat" cmpd="sng" algn="ctr">
                      <a:solidFill>
                        <a:srgbClr val="CBC1BA"/>
                      </a:solidFill>
                      <a:prstDash val="solid"/>
                      <a:round/>
                      <a:headEnd type="none" w="med" len="med"/>
                      <a:tailEnd type="none" w="med" len="med"/>
                    </a:lnL>
                    <a:lnR w="12700" cap="flat" cmpd="sng" algn="ctr">
                      <a:solidFill>
                        <a:srgbClr val="CBC1BA"/>
                      </a:solidFill>
                      <a:prstDash val="solid"/>
                      <a:round/>
                      <a:headEnd type="none" w="med" len="med"/>
                      <a:tailEnd type="none" w="med" len="med"/>
                    </a:lnR>
                    <a:lnT w="12700" cap="flat" cmpd="sng" algn="ctr">
                      <a:solidFill>
                        <a:srgbClr val="CBC1BA"/>
                      </a:solidFill>
                      <a:prstDash val="solid"/>
                      <a:round/>
                      <a:headEnd type="none" w="med" len="med"/>
                      <a:tailEnd type="none" w="med" len="med"/>
                    </a:lnT>
                    <a:lnB w="12700" cap="flat" cmpd="sng" algn="ctr">
                      <a:solidFill>
                        <a:srgbClr val="CBC1BA"/>
                      </a:solidFill>
                      <a:prstDash val="solid"/>
                      <a:round/>
                      <a:headEnd type="none" w="med" len="med"/>
                      <a:tailEnd type="none" w="med" len="med"/>
                    </a:lnB>
                    <a:lnTlToBr w="12700" cmpd="sng">
                      <a:noFill/>
                      <a:prstDash val="solid"/>
                    </a:lnTlToBr>
                    <a:lnBlToTr w="12700" cmpd="sng">
                      <a:noFill/>
                      <a:prstDash val="solid"/>
                    </a:lnBlToTr>
                    <a:solidFill>
                      <a:srgbClr val="1B345C"/>
                    </a:solidFill>
                  </a:tcPr>
                </a:tc>
                <a:tc>
                  <a:txBody>
                    <a:bodyPr/>
                    <a:lstStyle/>
                    <a:p>
                      <a:pPr algn="ctr"/>
                      <a:r>
                        <a:rPr lang="fr-FR" sz="1100" dirty="0">
                          <a:latin typeface="DINPro" panose="020B0504020101020102" pitchFamily="34" charset="0"/>
                        </a:rPr>
                        <a:t>CIBC/ REGIONS POSITIONNES</a:t>
                      </a:r>
                    </a:p>
                  </a:txBody>
                  <a:tcPr anchor="ctr">
                    <a:lnL w="12700" cap="flat" cmpd="sng" algn="ctr">
                      <a:solidFill>
                        <a:srgbClr val="CBC1BA"/>
                      </a:solidFill>
                      <a:prstDash val="solid"/>
                      <a:round/>
                      <a:headEnd type="none" w="med" len="med"/>
                      <a:tailEnd type="none" w="med" len="med"/>
                    </a:lnL>
                    <a:lnR w="12700" cap="flat" cmpd="sng" algn="ctr">
                      <a:solidFill>
                        <a:srgbClr val="CBC1BA"/>
                      </a:solidFill>
                      <a:prstDash val="solid"/>
                      <a:round/>
                      <a:headEnd type="none" w="med" len="med"/>
                      <a:tailEnd type="none" w="med" len="med"/>
                    </a:lnR>
                    <a:lnT w="12700" cap="flat" cmpd="sng" algn="ctr">
                      <a:solidFill>
                        <a:srgbClr val="CBC1BA"/>
                      </a:solidFill>
                      <a:prstDash val="solid"/>
                      <a:round/>
                      <a:headEnd type="none" w="med" len="med"/>
                      <a:tailEnd type="none" w="med" len="med"/>
                    </a:lnT>
                    <a:lnB w="12700" cap="flat" cmpd="sng" algn="ctr">
                      <a:solidFill>
                        <a:srgbClr val="CBC1BA"/>
                      </a:solidFill>
                      <a:prstDash val="solid"/>
                      <a:round/>
                      <a:headEnd type="none" w="med" len="med"/>
                      <a:tailEnd type="none" w="med" len="med"/>
                    </a:lnB>
                    <a:lnTlToBr w="12700" cmpd="sng">
                      <a:noFill/>
                      <a:prstDash val="solid"/>
                    </a:lnTlToBr>
                    <a:lnBlToTr w="12700" cmpd="sng">
                      <a:noFill/>
                      <a:prstDash val="solid"/>
                    </a:lnBlToTr>
                    <a:solidFill>
                      <a:srgbClr val="1B345C"/>
                    </a:solidFill>
                  </a:tcPr>
                </a:tc>
                <a:tc>
                  <a:txBody>
                    <a:bodyPr/>
                    <a:lstStyle/>
                    <a:p>
                      <a:pPr algn="ctr"/>
                      <a:r>
                        <a:rPr lang="fr-FR" sz="1100" dirty="0">
                          <a:latin typeface="DINPro" panose="020B0504020101020102" pitchFamily="34" charset="0"/>
                        </a:rPr>
                        <a:t>CIBC/ REGION RETENUS </a:t>
                      </a:r>
                    </a:p>
                  </a:txBody>
                  <a:tcPr anchor="ctr">
                    <a:lnL w="12700" cap="flat" cmpd="sng" algn="ctr">
                      <a:solidFill>
                        <a:srgbClr val="CBC1BA"/>
                      </a:solidFill>
                      <a:prstDash val="solid"/>
                      <a:round/>
                      <a:headEnd type="none" w="med" len="med"/>
                      <a:tailEnd type="none" w="med" len="med"/>
                    </a:lnL>
                    <a:lnR w="12700" cap="flat" cmpd="sng" algn="ctr">
                      <a:solidFill>
                        <a:srgbClr val="CBC1BA"/>
                      </a:solidFill>
                      <a:prstDash val="solid"/>
                      <a:round/>
                      <a:headEnd type="none" w="med" len="med"/>
                      <a:tailEnd type="none" w="med" len="med"/>
                    </a:lnR>
                    <a:lnT w="12700" cap="flat" cmpd="sng" algn="ctr">
                      <a:solidFill>
                        <a:srgbClr val="CBC1BA"/>
                      </a:solidFill>
                      <a:prstDash val="solid"/>
                      <a:round/>
                      <a:headEnd type="none" w="med" len="med"/>
                      <a:tailEnd type="none" w="med" len="med"/>
                    </a:lnT>
                    <a:lnB w="12700" cap="flat" cmpd="sng" algn="ctr">
                      <a:solidFill>
                        <a:srgbClr val="CBC1BA"/>
                      </a:solidFill>
                      <a:prstDash val="solid"/>
                      <a:round/>
                      <a:headEnd type="none" w="med" len="med"/>
                      <a:tailEnd type="none" w="med" len="med"/>
                    </a:lnB>
                    <a:lnTlToBr w="12700" cmpd="sng">
                      <a:noFill/>
                      <a:prstDash val="solid"/>
                    </a:lnTlToBr>
                    <a:lnBlToTr w="12700" cmpd="sng">
                      <a:noFill/>
                      <a:prstDash val="solid"/>
                    </a:lnBlToTr>
                    <a:solidFill>
                      <a:srgbClr val="1B345C"/>
                    </a:solidFill>
                  </a:tcPr>
                </a:tc>
                <a:extLst>
                  <a:ext uri="{0D108BD9-81ED-4DB2-BD59-A6C34878D82A}">
                    <a16:rowId xmlns:a16="http://schemas.microsoft.com/office/drawing/2014/main" val="1512702330"/>
                  </a:ext>
                </a:extLst>
              </a:tr>
              <a:tr h="388375">
                <a:tc>
                  <a:txBody>
                    <a:bodyPr/>
                    <a:lstStyle/>
                    <a:p>
                      <a:r>
                        <a:rPr lang="fr-FR" sz="1000" dirty="0">
                          <a:latin typeface="DINPro" panose="020B0504020101020102" pitchFamily="34" charset="0"/>
                        </a:rPr>
                        <a:t>Activ’Projet </a:t>
                      </a:r>
                    </a:p>
                  </a:txBody>
                  <a:tcPr anchor="ctr">
                    <a:lnL w="12700" cap="flat" cmpd="sng" algn="ctr">
                      <a:solidFill>
                        <a:srgbClr val="CBC1BA"/>
                      </a:solidFill>
                      <a:prstDash val="solid"/>
                      <a:round/>
                      <a:headEnd type="none" w="med" len="med"/>
                      <a:tailEnd type="none" w="med" len="med"/>
                    </a:lnL>
                    <a:lnR w="12700" cap="flat" cmpd="sng" algn="ctr">
                      <a:solidFill>
                        <a:srgbClr val="CBC1BA"/>
                      </a:solidFill>
                      <a:prstDash val="solid"/>
                      <a:round/>
                      <a:headEnd type="none" w="med" len="med"/>
                      <a:tailEnd type="none" w="med" len="med"/>
                    </a:lnR>
                    <a:lnT w="12700" cap="flat" cmpd="sng" algn="ctr">
                      <a:solidFill>
                        <a:srgbClr val="CBC1BA"/>
                      </a:solidFill>
                      <a:prstDash val="solid"/>
                      <a:round/>
                      <a:headEnd type="none" w="med" len="med"/>
                      <a:tailEnd type="none" w="med" len="med"/>
                    </a:lnT>
                    <a:lnB w="12700" cap="flat" cmpd="sng" algn="ctr">
                      <a:solidFill>
                        <a:srgbClr val="CBC1BA"/>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fr-FR" sz="1000" dirty="0">
                          <a:latin typeface="DINPro" panose="020B0504020101020102" pitchFamily="34" charset="0"/>
                        </a:rPr>
                        <a:t>17</a:t>
                      </a:r>
                    </a:p>
                  </a:txBody>
                  <a:tcPr anchor="ctr">
                    <a:lnL w="12700" cap="flat" cmpd="sng" algn="ctr">
                      <a:solidFill>
                        <a:srgbClr val="CBC1BA"/>
                      </a:solidFill>
                      <a:prstDash val="solid"/>
                      <a:round/>
                      <a:headEnd type="none" w="med" len="med"/>
                      <a:tailEnd type="none" w="med" len="med"/>
                    </a:lnL>
                    <a:lnR w="12700" cap="flat" cmpd="sng" algn="ctr">
                      <a:solidFill>
                        <a:srgbClr val="CBC1BA"/>
                      </a:solidFill>
                      <a:prstDash val="solid"/>
                      <a:round/>
                      <a:headEnd type="none" w="med" len="med"/>
                      <a:tailEnd type="none" w="med" len="med"/>
                    </a:lnR>
                    <a:lnT w="12700" cap="flat" cmpd="sng" algn="ctr">
                      <a:solidFill>
                        <a:srgbClr val="CBC1BA"/>
                      </a:solidFill>
                      <a:prstDash val="solid"/>
                      <a:round/>
                      <a:headEnd type="none" w="med" len="med"/>
                      <a:tailEnd type="none" w="med" len="med"/>
                    </a:lnT>
                    <a:lnB w="12700" cap="flat" cmpd="sng" algn="ctr">
                      <a:solidFill>
                        <a:srgbClr val="CBC1BA"/>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gn="ctr"/>
                      <a:r>
                        <a:rPr lang="fr-FR" sz="1000" dirty="0">
                          <a:latin typeface="DINPro" panose="020B0504020101020102" pitchFamily="34" charset="0"/>
                        </a:rPr>
                        <a:t>Publication en cours – Sortie en Hauts de France </a:t>
                      </a:r>
                    </a:p>
                  </a:txBody>
                  <a:tcPr anchor="ctr">
                    <a:lnL w="12700" cap="flat" cmpd="sng" algn="ctr">
                      <a:solidFill>
                        <a:srgbClr val="CBC1BA"/>
                      </a:solidFill>
                      <a:prstDash val="solid"/>
                      <a:round/>
                      <a:headEnd type="none" w="med" len="med"/>
                      <a:tailEnd type="none" w="med" len="med"/>
                    </a:lnL>
                    <a:lnR w="12700" cap="flat" cmpd="sng" algn="ctr">
                      <a:solidFill>
                        <a:srgbClr val="CBC1BA"/>
                      </a:solidFill>
                      <a:prstDash val="solid"/>
                      <a:round/>
                      <a:headEnd type="none" w="med" len="med"/>
                      <a:tailEnd type="none" w="med" len="med"/>
                    </a:lnR>
                    <a:lnT w="12700" cap="flat" cmpd="sng" algn="ctr">
                      <a:solidFill>
                        <a:srgbClr val="CBC1BA"/>
                      </a:solidFill>
                      <a:prstDash val="solid"/>
                      <a:round/>
                      <a:headEnd type="none" w="med" len="med"/>
                      <a:tailEnd type="none" w="med" len="med"/>
                    </a:lnT>
                    <a:lnB w="12700" cap="flat" cmpd="sng" algn="ctr">
                      <a:solidFill>
                        <a:srgbClr val="CBC1BA"/>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a:endParaRPr lang="fr-FR" sz="1000" dirty="0">
                        <a:latin typeface="DINPro" panose="020B0504020101020102" pitchFamily="34" charset="0"/>
                      </a:endParaRPr>
                    </a:p>
                  </a:txBody>
                  <a:tcPr anchor="ctr">
                    <a:lnL w="12700" cap="flat" cmpd="sng" algn="ctr">
                      <a:solidFill>
                        <a:srgbClr val="CBC1BA"/>
                      </a:solidFill>
                      <a:prstDash val="solid"/>
                      <a:round/>
                      <a:headEnd type="none" w="med" len="med"/>
                      <a:tailEnd type="none" w="med" len="med"/>
                    </a:lnL>
                    <a:lnR w="12700" cap="flat" cmpd="sng" algn="ctr">
                      <a:solidFill>
                        <a:srgbClr val="CBC1BA"/>
                      </a:solidFill>
                      <a:prstDash val="solid"/>
                      <a:round/>
                      <a:headEnd type="none" w="med" len="med"/>
                      <a:tailEnd type="none" w="med" len="med"/>
                    </a:lnR>
                    <a:lnT w="12700" cap="flat" cmpd="sng" algn="ctr">
                      <a:solidFill>
                        <a:srgbClr val="CBC1BA"/>
                      </a:solidFill>
                      <a:prstDash val="solid"/>
                      <a:round/>
                      <a:headEnd type="none" w="med" len="med"/>
                      <a:tailEnd type="none" w="med" len="med"/>
                    </a:lnT>
                    <a:lnB w="12700" cap="flat" cmpd="sng" algn="ctr">
                      <a:solidFill>
                        <a:srgbClr val="CBC1B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47516162"/>
                  </a:ext>
                </a:extLst>
              </a:tr>
              <a:tr h="511246">
                <a:tc>
                  <a:txBody>
                    <a:bodyPr/>
                    <a:lstStyle/>
                    <a:p>
                      <a:r>
                        <a:rPr lang="fr-FR" sz="1000" dirty="0">
                          <a:latin typeface="DINPro" panose="020B0504020101020102" pitchFamily="34" charset="0"/>
                        </a:rPr>
                        <a:t>VSI </a:t>
                      </a:r>
                    </a:p>
                  </a:txBody>
                  <a:tcPr anchor="ctr">
                    <a:lnL w="12700" cap="flat" cmpd="sng" algn="ctr">
                      <a:solidFill>
                        <a:srgbClr val="CBC1BA"/>
                      </a:solidFill>
                      <a:prstDash val="solid"/>
                      <a:round/>
                      <a:headEnd type="none" w="med" len="med"/>
                      <a:tailEnd type="none" w="med" len="med"/>
                    </a:lnL>
                    <a:lnR w="12700" cap="flat" cmpd="sng" algn="ctr">
                      <a:solidFill>
                        <a:srgbClr val="CBC1BA"/>
                      </a:solidFill>
                      <a:prstDash val="solid"/>
                      <a:round/>
                      <a:headEnd type="none" w="med" len="med"/>
                      <a:tailEnd type="none" w="med" len="med"/>
                    </a:lnR>
                    <a:lnT w="12700" cap="flat" cmpd="sng" algn="ctr">
                      <a:solidFill>
                        <a:srgbClr val="CBC1BA"/>
                      </a:solidFill>
                      <a:prstDash val="solid"/>
                      <a:round/>
                      <a:headEnd type="none" w="med" len="med"/>
                      <a:tailEnd type="none" w="med" len="med"/>
                    </a:lnT>
                    <a:lnB w="12700" cap="flat" cmpd="sng" algn="ctr">
                      <a:solidFill>
                        <a:srgbClr val="CBC1BA"/>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fr-FR" sz="1000" dirty="0">
                          <a:latin typeface="DINPro" panose="020B0504020101020102" pitchFamily="34" charset="0"/>
                        </a:rPr>
                        <a:t>5</a:t>
                      </a:r>
                    </a:p>
                  </a:txBody>
                  <a:tcPr anchor="ctr">
                    <a:lnL w="12700" cap="flat" cmpd="sng" algn="ctr">
                      <a:solidFill>
                        <a:srgbClr val="CBC1BA"/>
                      </a:solidFill>
                      <a:prstDash val="solid"/>
                      <a:round/>
                      <a:headEnd type="none" w="med" len="med"/>
                      <a:tailEnd type="none" w="med" len="med"/>
                    </a:lnL>
                    <a:lnR w="12700" cap="flat" cmpd="sng" algn="ctr">
                      <a:solidFill>
                        <a:srgbClr val="CBC1BA"/>
                      </a:solidFill>
                      <a:prstDash val="solid"/>
                      <a:round/>
                      <a:headEnd type="none" w="med" len="med"/>
                      <a:tailEnd type="none" w="med" len="med"/>
                    </a:lnR>
                    <a:lnT w="12700" cap="flat" cmpd="sng" algn="ctr">
                      <a:solidFill>
                        <a:srgbClr val="CBC1BA"/>
                      </a:solidFill>
                      <a:prstDash val="solid"/>
                      <a:round/>
                      <a:headEnd type="none" w="med" len="med"/>
                      <a:tailEnd type="none" w="med" len="med"/>
                    </a:lnT>
                    <a:lnB w="12700" cap="flat" cmpd="sng" algn="ctr">
                      <a:solidFill>
                        <a:srgbClr val="CBC1BA"/>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fr-FR" sz="1000" dirty="0">
                          <a:latin typeface="DINPro" panose="020B0504020101020102" pitchFamily="34" charset="0"/>
                        </a:rPr>
                        <a:t>5 régions </a:t>
                      </a:r>
                    </a:p>
                  </a:txBody>
                  <a:tcPr anchor="ctr">
                    <a:lnL w="12700" cap="flat" cmpd="sng" algn="ctr">
                      <a:solidFill>
                        <a:srgbClr val="CBC1BA"/>
                      </a:solidFill>
                      <a:prstDash val="solid"/>
                      <a:round/>
                      <a:headEnd type="none" w="med" len="med"/>
                      <a:tailEnd type="none" w="med" len="med"/>
                    </a:lnL>
                    <a:lnR w="12700" cap="flat" cmpd="sng" algn="ctr">
                      <a:solidFill>
                        <a:srgbClr val="CBC1BA"/>
                      </a:solidFill>
                      <a:prstDash val="solid"/>
                      <a:round/>
                      <a:headEnd type="none" w="med" len="med"/>
                      <a:tailEnd type="none" w="med" len="med"/>
                    </a:lnR>
                    <a:lnT w="12700" cap="flat" cmpd="sng" algn="ctr">
                      <a:solidFill>
                        <a:srgbClr val="CBC1BA"/>
                      </a:solidFill>
                      <a:prstDash val="solid"/>
                      <a:round/>
                      <a:headEnd type="none" w="med" len="med"/>
                      <a:tailEnd type="none" w="med" len="med"/>
                    </a:lnT>
                    <a:lnB w="12700" cap="flat" cmpd="sng" algn="ctr">
                      <a:solidFill>
                        <a:srgbClr val="CBC1BA"/>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fr-FR" sz="1000" dirty="0">
                          <a:latin typeface="DINPro" panose="020B0504020101020102" pitchFamily="34" charset="0"/>
                        </a:rPr>
                        <a:t>2 régions</a:t>
                      </a:r>
                    </a:p>
                    <a:p>
                      <a:pPr algn="ctr"/>
                      <a:r>
                        <a:rPr lang="fr-FR" sz="1000" dirty="0">
                          <a:latin typeface="DINPro" panose="020B0504020101020102" pitchFamily="34" charset="0"/>
                        </a:rPr>
                        <a:t>dont 1 CIBC mandataire </a:t>
                      </a:r>
                    </a:p>
                  </a:txBody>
                  <a:tcPr anchor="ctr">
                    <a:lnL w="12700" cap="flat" cmpd="sng" algn="ctr">
                      <a:solidFill>
                        <a:srgbClr val="CBC1BA"/>
                      </a:solidFill>
                      <a:prstDash val="solid"/>
                      <a:round/>
                      <a:headEnd type="none" w="med" len="med"/>
                      <a:tailEnd type="none" w="med" len="med"/>
                    </a:lnL>
                    <a:lnR w="12700" cap="flat" cmpd="sng" algn="ctr">
                      <a:solidFill>
                        <a:srgbClr val="CBC1BA"/>
                      </a:solidFill>
                      <a:prstDash val="solid"/>
                      <a:round/>
                      <a:headEnd type="none" w="med" len="med"/>
                      <a:tailEnd type="none" w="med" len="med"/>
                    </a:lnR>
                    <a:lnT w="12700" cap="flat" cmpd="sng" algn="ctr">
                      <a:solidFill>
                        <a:srgbClr val="CBC1BA"/>
                      </a:solidFill>
                      <a:prstDash val="solid"/>
                      <a:round/>
                      <a:headEnd type="none" w="med" len="med"/>
                      <a:tailEnd type="none" w="med" len="med"/>
                    </a:lnT>
                    <a:lnB w="12700" cap="flat" cmpd="sng" algn="ctr">
                      <a:solidFill>
                        <a:srgbClr val="CBC1B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42009482"/>
                  </a:ext>
                </a:extLst>
              </a:tr>
              <a:tr h="502539">
                <a:tc>
                  <a:txBody>
                    <a:bodyPr/>
                    <a:lstStyle/>
                    <a:p>
                      <a:r>
                        <a:rPr lang="fr-FR" sz="1000" dirty="0">
                          <a:latin typeface="DINPro" panose="020B0504020101020102" pitchFamily="34" charset="0"/>
                        </a:rPr>
                        <a:t>SBO </a:t>
                      </a:r>
                    </a:p>
                  </a:txBody>
                  <a:tcPr anchor="ctr">
                    <a:lnL w="12700" cap="flat" cmpd="sng" algn="ctr">
                      <a:solidFill>
                        <a:srgbClr val="CBC1BA"/>
                      </a:solidFill>
                      <a:prstDash val="solid"/>
                      <a:round/>
                      <a:headEnd type="none" w="med" len="med"/>
                      <a:tailEnd type="none" w="med" len="med"/>
                    </a:lnL>
                    <a:lnR w="12700" cap="flat" cmpd="sng" algn="ctr">
                      <a:solidFill>
                        <a:srgbClr val="CBC1BA"/>
                      </a:solidFill>
                      <a:prstDash val="solid"/>
                      <a:round/>
                      <a:headEnd type="none" w="med" len="med"/>
                      <a:tailEnd type="none" w="med" len="med"/>
                    </a:lnR>
                    <a:lnT w="12700" cap="flat" cmpd="sng" algn="ctr">
                      <a:solidFill>
                        <a:srgbClr val="CBC1BA"/>
                      </a:solidFill>
                      <a:prstDash val="solid"/>
                      <a:round/>
                      <a:headEnd type="none" w="med" len="med"/>
                      <a:tailEnd type="none" w="med" len="med"/>
                    </a:lnT>
                    <a:lnB w="12700" cap="flat" cmpd="sng" algn="ctr">
                      <a:solidFill>
                        <a:srgbClr val="CBC1BA"/>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fr-FR" sz="1000" dirty="0">
                          <a:latin typeface="DINPro" panose="020B0504020101020102" pitchFamily="34" charset="0"/>
                        </a:rPr>
                        <a:t>6</a:t>
                      </a:r>
                    </a:p>
                  </a:txBody>
                  <a:tcPr anchor="ctr">
                    <a:lnL w="12700" cap="flat" cmpd="sng" algn="ctr">
                      <a:solidFill>
                        <a:srgbClr val="CBC1BA"/>
                      </a:solidFill>
                      <a:prstDash val="solid"/>
                      <a:round/>
                      <a:headEnd type="none" w="med" len="med"/>
                      <a:tailEnd type="none" w="med" len="med"/>
                    </a:lnL>
                    <a:lnR w="12700" cap="flat" cmpd="sng" algn="ctr">
                      <a:solidFill>
                        <a:srgbClr val="CBC1BA"/>
                      </a:solidFill>
                      <a:prstDash val="solid"/>
                      <a:round/>
                      <a:headEnd type="none" w="med" len="med"/>
                      <a:tailEnd type="none" w="med" len="med"/>
                    </a:lnR>
                    <a:lnT w="12700" cap="flat" cmpd="sng" algn="ctr">
                      <a:solidFill>
                        <a:srgbClr val="CBC1BA"/>
                      </a:solidFill>
                      <a:prstDash val="solid"/>
                      <a:round/>
                      <a:headEnd type="none" w="med" len="med"/>
                      <a:tailEnd type="none" w="med" len="med"/>
                    </a:lnT>
                    <a:lnB w="12700" cap="flat" cmpd="sng" algn="ctr">
                      <a:solidFill>
                        <a:srgbClr val="CBC1BA"/>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fr-FR" sz="1000" dirty="0">
                          <a:latin typeface="DINPro" panose="020B0504020101020102" pitchFamily="34" charset="0"/>
                        </a:rPr>
                        <a:t>2 CIBC</a:t>
                      </a:r>
                    </a:p>
                  </a:txBody>
                  <a:tcPr anchor="ctr">
                    <a:lnL w="12700" cap="flat" cmpd="sng" algn="ctr">
                      <a:solidFill>
                        <a:srgbClr val="CBC1BA"/>
                      </a:solidFill>
                      <a:prstDash val="solid"/>
                      <a:round/>
                      <a:headEnd type="none" w="med" len="med"/>
                      <a:tailEnd type="none" w="med" len="med"/>
                    </a:lnL>
                    <a:lnR w="12700" cap="flat" cmpd="sng" algn="ctr">
                      <a:solidFill>
                        <a:srgbClr val="CBC1BA"/>
                      </a:solidFill>
                      <a:prstDash val="solid"/>
                      <a:round/>
                      <a:headEnd type="none" w="med" len="med"/>
                      <a:tailEnd type="none" w="med" len="med"/>
                    </a:lnR>
                    <a:lnT w="12700" cap="flat" cmpd="sng" algn="ctr">
                      <a:solidFill>
                        <a:srgbClr val="CBC1BA"/>
                      </a:solidFill>
                      <a:prstDash val="solid"/>
                      <a:round/>
                      <a:headEnd type="none" w="med" len="med"/>
                      <a:tailEnd type="none" w="med" len="med"/>
                    </a:lnT>
                    <a:lnB w="12700" cap="flat" cmpd="sng" algn="ctr">
                      <a:solidFill>
                        <a:srgbClr val="CBC1BA"/>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fr-FR" sz="1000" dirty="0">
                          <a:latin typeface="DINPro" panose="020B0504020101020102" pitchFamily="34" charset="0"/>
                        </a:rPr>
                        <a:t>0</a:t>
                      </a:r>
                    </a:p>
                  </a:txBody>
                  <a:tcPr anchor="ctr">
                    <a:lnL w="12700" cap="flat" cmpd="sng" algn="ctr">
                      <a:solidFill>
                        <a:srgbClr val="CBC1BA"/>
                      </a:solidFill>
                      <a:prstDash val="solid"/>
                      <a:round/>
                      <a:headEnd type="none" w="med" len="med"/>
                      <a:tailEnd type="none" w="med" len="med"/>
                    </a:lnL>
                    <a:lnR w="12700" cap="flat" cmpd="sng" algn="ctr">
                      <a:solidFill>
                        <a:srgbClr val="CBC1BA"/>
                      </a:solidFill>
                      <a:prstDash val="solid"/>
                      <a:round/>
                      <a:headEnd type="none" w="med" len="med"/>
                      <a:tailEnd type="none" w="med" len="med"/>
                    </a:lnR>
                    <a:lnT w="12700" cap="flat" cmpd="sng" algn="ctr">
                      <a:solidFill>
                        <a:srgbClr val="CBC1BA"/>
                      </a:solidFill>
                      <a:prstDash val="solid"/>
                      <a:round/>
                      <a:headEnd type="none" w="med" len="med"/>
                      <a:tailEnd type="none" w="med" len="med"/>
                    </a:lnT>
                    <a:lnB w="12700" cap="flat" cmpd="sng" algn="ctr">
                      <a:solidFill>
                        <a:srgbClr val="CBC1B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67205818"/>
                  </a:ext>
                </a:extLst>
              </a:tr>
              <a:tr h="511246">
                <a:tc>
                  <a:txBody>
                    <a:bodyPr/>
                    <a:lstStyle/>
                    <a:p>
                      <a:r>
                        <a:rPr lang="fr-FR" sz="1000" dirty="0">
                          <a:latin typeface="DINPro" panose="020B0504020101020102" pitchFamily="34" charset="0"/>
                        </a:rPr>
                        <a:t>OPCO SANTE : Passeport de compétences </a:t>
                      </a:r>
                    </a:p>
                  </a:txBody>
                  <a:tcPr anchor="ctr">
                    <a:lnL w="12700" cap="flat" cmpd="sng" algn="ctr">
                      <a:solidFill>
                        <a:srgbClr val="CBC1BA"/>
                      </a:solidFill>
                      <a:prstDash val="solid"/>
                      <a:round/>
                      <a:headEnd type="none" w="med" len="med"/>
                      <a:tailEnd type="none" w="med" len="med"/>
                    </a:lnL>
                    <a:lnR w="12700" cap="flat" cmpd="sng" algn="ctr">
                      <a:solidFill>
                        <a:srgbClr val="CBC1BA"/>
                      </a:solidFill>
                      <a:prstDash val="solid"/>
                      <a:round/>
                      <a:headEnd type="none" w="med" len="med"/>
                      <a:tailEnd type="none" w="med" len="med"/>
                    </a:lnR>
                    <a:lnT w="12700" cap="flat" cmpd="sng" algn="ctr">
                      <a:solidFill>
                        <a:srgbClr val="CBC1BA"/>
                      </a:solidFill>
                      <a:prstDash val="solid"/>
                      <a:round/>
                      <a:headEnd type="none" w="med" len="med"/>
                      <a:tailEnd type="none" w="med" len="med"/>
                    </a:lnT>
                    <a:lnB w="12700" cap="flat" cmpd="sng" algn="ctr">
                      <a:solidFill>
                        <a:srgbClr val="CBC1BA"/>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fr-FR" sz="1000" dirty="0">
                          <a:latin typeface="DINPro" panose="020B0504020101020102" pitchFamily="34" charset="0"/>
                        </a:rPr>
                        <a:t>6</a:t>
                      </a:r>
                    </a:p>
                  </a:txBody>
                  <a:tcPr anchor="ctr">
                    <a:lnL w="12700" cap="flat" cmpd="sng" algn="ctr">
                      <a:solidFill>
                        <a:srgbClr val="CBC1BA"/>
                      </a:solidFill>
                      <a:prstDash val="solid"/>
                      <a:round/>
                      <a:headEnd type="none" w="med" len="med"/>
                      <a:tailEnd type="none" w="med" len="med"/>
                    </a:lnL>
                    <a:lnR w="12700" cap="flat" cmpd="sng" algn="ctr">
                      <a:solidFill>
                        <a:srgbClr val="CBC1BA"/>
                      </a:solidFill>
                      <a:prstDash val="solid"/>
                      <a:round/>
                      <a:headEnd type="none" w="med" len="med"/>
                      <a:tailEnd type="none" w="med" len="med"/>
                    </a:lnR>
                    <a:lnT w="12700" cap="flat" cmpd="sng" algn="ctr">
                      <a:solidFill>
                        <a:srgbClr val="CBC1BA"/>
                      </a:solidFill>
                      <a:prstDash val="solid"/>
                      <a:round/>
                      <a:headEnd type="none" w="med" len="med"/>
                      <a:tailEnd type="none" w="med" len="med"/>
                    </a:lnT>
                    <a:lnB w="12700" cap="flat" cmpd="sng" algn="ctr">
                      <a:solidFill>
                        <a:srgbClr val="CBC1BA"/>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000" dirty="0">
                          <a:latin typeface="DINPro" panose="020B0504020101020102" pitchFamily="34" charset="0"/>
                        </a:rPr>
                        <a:t>3 régions </a:t>
                      </a:r>
                    </a:p>
                  </a:txBody>
                  <a:tcPr anchor="ctr">
                    <a:lnL w="12700" cap="flat" cmpd="sng" algn="ctr">
                      <a:solidFill>
                        <a:srgbClr val="CBC1BA"/>
                      </a:solidFill>
                      <a:prstDash val="solid"/>
                      <a:round/>
                      <a:headEnd type="none" w="med" len="med"/>
                      <a:tailEnd type="none" w="med" len="med"/>
                    </a:lnL>
                    <a:lnR w="12700" cap="flat" cmpd="sng" algn="ctr">
                      <a:solidFill>
                        <a:srgbClr val="CBC1BA"/>
                      </a:solidFill>
                      <a:prstDash val="solid"/>
                      <a:round/>
                      <a:headEnd type="none" w="med" len="med"/>
                      <a:tailEnd type="none" w="med" len="med"/>
                    </a:lnR>
                    <a:lnT w="12700" cap="flat" cmpd="sng" algn="ctr">
                      <a:solidFill>
                        <a:srgbClr val="CBC1BA"/>
                      </a:solidFill>
                      <a:prstDash val="solid"/>
                      <a:round/>
                      <a:headEnd type="none" w="med" len="med"/>
                      <a:tailEnd type="none" w="med" len="med"/>
                    </a:lnT>
                    <a:lnB w="12700" cap="flat" cmpd="sng" algn="ctr">
                      <a:solidFill>
                        <a:srgbClr val="CBC1BA"/>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fr-FR" sz="1000" dirty="0">
                          <a:latin typeface="DINPro" panose="020B0504020101020102" pitchFamily="34" charset="0"/>
                        </a:rPr>
                        <a:t>En cours </a:t>
                      </a:r>
                    </a:p>
                  </a:txBody>
                  <a:tcPr anchor="ctr">
                    <a:lnL w="12700" cap="flat" cmpd="sng" algn="ctr">
                      <a:solidFill>
                        <a:srgbClr val="CBC1BA"/>
                      </a:solidFill>
                      <a:prstDash val="solid"/>
                      <a:round/>
                      <a:headEnd type="none" w="med" len="med"/>
                      <a:tailEnd type="none" w="med" len="med"/>
                    </a:lnL>
                    <a:lnR w="12700" cap="flat" cmpd="sng" algn="ctr">
                      <a:solidFill>
                        <a:srgbClr val="CBC1BA"/>
                      </a:solidFill>
                      <a:prstDash val="solid"/>
                      <a:round/>
                      <a:headEnd type="none" w="med" len="med"/>
                      <a:tailEnd type="none" w="med" len="med"/>
                    </a:lnR>
                    <a:lnT w="12700" cap="flat" cmpd="sng" algn="ctr">
                      <a:solidFill>
                        <a:srgbClr val="CBC1BA"/>
                      </a:solidFill>
                      <a:prstDash val="solid"/>
                      <a:round/>
                      <a:headEnd type="none" w="med" len="med"/>
                      <a:tailEnd type="none" w="med" len="med"/>
                    </a:lnT>
                    <a:lnB w="12700" cap="flat" cmpd="sng" algn="ctr">
                      <a:solidFill>
                        <a:srgbClr val="CBC1B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89490577"/>
                  </a:ext>
                </a:extLst>
              </a:tr>
            </a:tbl>
          </a:graphicData>
        </a:graphic>
      </p:graphicFrame>
      <p:sp>
        <p:nvSpPr>
          <p:cNvPr id="5" name="ZoneTexte 4">
            <a:extLst>
              <a:ext uri="{FF2B5EF4-FFF2-40B4-BE49-F238E27FC236}">
                <a16:creationId xmlns:a16="http://schemas.microsoft.com/office/drawing/2014/main" id="{8567945F-9C0B-9EB8-A2C7-28FD6B5A45FC}"/>
              </a:ext>
            </a:extLst>
          </p:cNvPr>
          <p:cNvSpPr txBox="1"/>
          <p:nvPr/>
        </p:nvSpPr>
        <p:spPr>
          <a:xfrm>
            <a:off x="-45137" y="773407"/>
            <a:ext cx="8208912" cy="400110"/>
          </a:xfrm>
          <a:prstGeom prst="rect">
            <a:avLst/>
          </a:prstGeom>
          <a:noFill/>
        </p:spPr>
        <p:txBody>
          <a:bodyPr wrap="square">
            <a:spAutoFit/>
          </a:bodyPr>
          <a:lstStyle/>
          <a:p>
            <a:r>
              <a:rPr lang="fr-FR" sz="2000" dirty="0">
                <a:solidFill>
                  <a:srgbClr val="A71D17"/>
                </a:solidFill>
                <a:latin typeface="DINPro" panose="020B0504020101020102" pitchFamily="34" charset="0"/>
              </a:rPr>
              <a:t>Organisation de réunions pour des AO nationaux</a:t>
            </a:r>
          </a:p>
        </p:txBody>
      </p:sp>
      <p:pic>
        <p:nvPicPr>
          <p:cNvPr id="12" name="Image 11">
            <a:extLst>
              <a:ext uri="{FF2B5EF4-FFF2-40B4-BE49-F238E27FC236}">
                <a16:creationId xmlns:a16="http://schemas.microsoft.com/office/drawing/2014/main" id="{7209AD04-1FC6-405D-4B19-F03CBFEACA7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256154" y="4266829"/>
            <a:ext cx="1884703" cy="897209"/>
          </a:xfrm>
          <a:prstGeom prst="rect">
            <a:avLst/>
          </a:prstGeom>
        </p:spPr>
      </p:pic>
      <p:sp>
        <p:nvSpPr>
          <p:cNvPr id="4" name="ZoneTexte 3">
            <a:extLst>
              <a:ext uri="{FF2B5EF4-FFF2-40B4-BE49-F238E27FC236}">
                <a16:creationId xmlns:a16="http://schemas.microsoft.com/office/drawing/2014/main" id="{18AFB3CB-F9DE-45B5-EAD6-820B901D0744}"/>
              </a:ext>
            </a:extLst>
          </p:cNvPr>
          <p:cNvSpPr txBox="1"/>
          <p:nvPr/>
        </p:nvSpPr>
        <p:spPr>
          <a:xfrm>
            <a:off x="6394" y="3825966"/>
            <a:ext cx="9324528" cy="738664"/>
          </a:xfrm>
          <a:prstGeom prst="rect">
            <a:avLst/>
          </a:prstGeom>
          <a:noFill/>
        </p:spPr>
        <p:txBody>
          <a:bodyPr wrap="square">
            <a:spAutoFit/>
          </a:bodyPr>
          <a:lstStyle/>
          <a:p>
            <a:pPr algn="just"/>
            <a:r>
              <a:rPr lang="fr-FR" sz="1400" dirty="0">
                <a:latin typeface="DINPro" panose="020B0504020101020102" pitchFamily="34" charset="0"/>
              </a:rPr>
              <a:t>La Fédération </a:t>
            </a:r>
            <a:r>
              <a:rPr lang="fr-FR" sz="1400" dirty="0">
                <a:latin typeface="DINPro" panose="020B0504020101020102" pitchFamily="34" charset="0"/>
                <a:cs typeface="Calibri"/>
              </a:rPr>
              <a:t>assure</a:t>
            </a:r>
            <a:r>
              <a:rPr lang="fr-FR" sz="1400" u="none" strike="noStrike" dirty="0">
                <a:effectLst/>
                <a:latin typeface="DINPro" panose="020B0504020101020102" pitchFamily="34" charset="0"/>
                <a:cs typeface="Calibri"/>
              </a:rPr>
              <a:t> </a:t>
            </a:r>
            <a:r>
              <a:rPr lang="fr-FR" sz="1400" b="1" u="none" strike="noStrike" dirty="0">
                <a:effectLst/>
                <a:latin typeface="DINPro" panose="020B0504020101020102" pitchFamily="34" charset="0"/>
                <a:cs typeface="Calibri"/>
              </a:rPr>
              <a:t>une veille sur les publications </a:t>
            </a:r>
            <a:r>
              <a:rPr lang="fr-FR" sz="1400" u="none" strike="noStrike" dirty="0">
                <a:effectLst/>
                <a:latin typeface="DINPro" panose="020B0504020101020102" pitchFamily="34" charset="0"/>
                <a:cs typeface="Calibri"/>
              </a:rPr>
              <a:t>d'appels d'offres et </a:t>
            </a:r>
            <a:r>
              <a:rPr lang="fr-FR" sz="1400" b="1" u="none" dirty="0">
                <a:effectLst/>
                <a:latin typeface="DINPro" panose="020B0504020101020102" pitchFamily="34" charset="0"/>
                <a:cs typeface="Calibri"/>
              </a:rPr>
              <a:t>accompagne les CIBC </a:t>
            </a:r>
            <a:r>
              <a:rPr lang="fr-FR" sz="1400" u="none" dirty="0">
                <a:effectLst/>
                <a:latin typeface="DINPro" panose="020B0504020101020102" pitchFamily="34" charset="0"/>
                <a:cs typeface="Calibri"/>
              </a:rPr>
              <a:t>intéressés </a:t>
            </a:r>
            <a:endParaRPr lang="fr-FR" sz="1400" dirty="0">
              <a:latin typeface="DINPro" panose="020B0504020101020102" pitchFamily="34" charset="0"/>
              <a:cs typeface="Calibri"/>
            </a:endParaRPr>
          </a:p>
          <a:p>
            <a:pPr algn="just"/>
            <a:r>
              <a:rPr lang="fr-FR" sz="1400" dirty="0">
                <a:latin typeface="DINPro" panose="020B0504020101020102" pitchFamily="34" charset="0"/>
                <a:cs typeface="Calibri"/>
              </a:rPr>
              <a:t>Depuis le 1</a:t>
            </a:r>
            <a:r>
              <a:rPr lang="fr-FR" sz="1400" baseline="30000" dirty="0">
                <a:latin typeface="DINPro" panose="020B0504020101020102" pitchFamily="34" charset="0"/>
                <a:cs typeface="Calibri"/>
              </a:rPr>
              <a:t>er</a:t>
            </a:r>
            <a:r>
              <a:rPr lang="fr-FR" sz="1400" dirty="0">
                <a:latin typeface="DINPro" panose="020B0504020101020102" pitchFamily="34" charset="0"/>
                <a:cs typeface="Calibri"/>
              </a:rPr>
              <a:t> janvier 2022 : </a:t>
            </a:r>
            <a:r>
              <a:rPr lang="fr-FR" sz="1400" b="1" dirty="0">
                <a:solidFill>
                  <a:srgbClr val="A71D17"/>
                </a:solidFill>
                <a:latin typeface="DINPro" panose="020B0504020101020102" pitchFamily="34" charset="0"/>
                <a:cs typeface="Calibri"/>
              </a:rPr>
              <a:t>66 appels d’offre transmis </a:t>
            </a:r>
          </a:p>
          <a:p>
            <a:pPr algn="just"/>
            <a:r>
              <a:rPr lang="fr-FR" sz="1400" dirty="0">
                <a:latin typeface="DINPro" panose="020B0504020101020102" pitchFamily="34" charset="0"/>
                <a:cs typeface="Calibri"/>
              </a:rPr>
              <a:t>Réunion organisée avec l’acheteur Pôle Emploi </a:t>
            </a:r>
          </a:p>
        </p:txBody>
      </p:sp>
    </p:spTree>
    <p:extLst>
      <p:ext uri="{BB962C8B-B14F-4D97-AF65-F5344CB8AC3E}">
        <p14:creationId xmlns:p14="http://schemas.microsoft.com/office/powerpoint/2010/main" val="2294369883"/>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 37">
            <a:extLst>
              <a:ext uri="{FF2B5EF4-FFF2-40B4-BE49-F238E27FC236}">
                <a16:creationId xmlns:a16="http://schemas.microsoft.com/office/drawing/2014/main" id="{C0F2C617-753E-75D7-CD37-0E60350FA60E}"/>
              </a:ext>
            </a:extLst>
          </p:cNvPr>
          <p:cNvSpPr/>
          <p:nvPr/>
        </p:nvSpPr>
        <p:spPr>
          <a:xfrm rot="19938445">
            <a:off x="8217872" y="55112"/>
            <a:ext cx="670966" cy="670966"/>
          </a:xfrm>
          <a:prstGeom prst="ellipse">
            <a:avLst/>
          </a:prstGeom>
          <a:solidFill>
            <a:srgbClr val="EAC64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id-ID">
              <a:latin typeface="Kelson Sans" panose="02000500000000000000" pitchFamily="50" charset="0"/>
            </a:endParaRPr>
          </a:p>
        </p:txBody>
      </p:sp>
      <p:sp>
        <p:nvSpPr>
          <p:cNvPr id="6" name="Rectangle 5">
            <a:extLst>
              <a:ext uri="{FF2B5EF4-FFF2-40B4-BE49-F238E27FC236}">
                <a16:creationId xmlns:a16="http://schemas.microsoft.com/office/drawing/2014/main" id="{DD0C48CD-8870-CE43-A69E-B3A1934E5AD5}"/>
              </a:ext>
            </a:extLst>
          </p:cNvPr>
          <p:cNvSpPr/>
          <p:nvPr/>
        </p:nvSpPr>
        <p:spPr>
          <a:xfrm>
            <a:off x="1282574" y="104255"/>
            <a:ext cx="6529786" cy="5232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r>
              <a:rPr lang="fr-FR" sz="2000" dirty="0">
                <a:solidFill>
                  <a:srgbClr val="A91B17"/>
                </a:solidFill>
                <a:latin typeface="DINPro-Medium" panose="02000503030000020004" pitchFamily="2" charset="0"/>
                <a:ea typeface="Lato" panose="020F0502020204030203" pitchFamily="34" charset="0"/>
                <a:cs typeface="Lato" panose="020F0502020204030203" pitchFamily="34" charset="0"/>
              </a:rPr>
              <a:t>Pearson  </a:t>
            </a:r>
            <a:endParaRPr lang="fr-FR" sz="2000" dirty="0">
              <a:solidFill>
                <a:srgbClr val="182D38"/>
              </a:solidFill>
              <a:latin typeface="DINPro-Medium" panose="02000503030000020004" pitchFamily="2" charset="0"/>
            </a:endParaRPr>
          </a:p>
        </p:txBody>
      </p:sp>
      <p:sp>
        <p:nvSpPr>
          <p:cNvPr id="7" name="Ellipse 6">
            <a:extLst>
              <a:ext uri="{FF2B5EF4-FFF2-40B4-BE49-F238E27FC236}">
                <a16:creationId xmlns:a16="http://schemas.microsoft.com/office/drawing/2014/main" id="{043F00B5-EDB2-0976-30B4-E113F5EB5DCB}"/>
              </a:ext>
            </a:extLst>
          </p:cNvPr>
          <p:cNvSpPr/>
          <p:nvPr/>
        </p:nvSpPr>
        <p:spPr>
          <a:xfrm>
            <a:off x="179512" y="-295882"/>
            <a:ext cx="995424" cy="995424"/>
          </a:xfrm>
          <a:prstGeom prst="ellipse">
            <a:avLst/>
          </a:prstGeom>
          <a:solidFill>
            <a:srgbClr val="A91B17"/>
          </a:solidFill>
          <a:ln>
            <a:noFill/>
          </a:ln>
        </p:spPr>
        <p:style>
          <a:lnRef idx="2">
            <a:schemeClr val="accent1">
              <a:shade val="50000"/>
            </a:schemeClr>
          </a:lnRef>
          <a:fillRef idx="1">
            <a:schemeClr val="accent1"/>
          </a:fillRef>
          <a:effectRef idx="0">
            <a:schemeClr val="accent1"/>
          </a:effectRef>
          <a:fontRef idx="minor">
            <a:schemeClr val="lt1"/>
          </a:fontRef>
        </p:style>
        <p:txBody>
          <a:bodyPr tIns="360000" rtlCol="0" anchor="ctr"/>
          <a:lstStyle/>
          <a:p>
            <a:pPr algn="ctr"/>
            <a:r>
              <a:rPr lang="fr-FR" sz="2800" b="1" dirty="0">
                <a:latin typeface="DINPro-Regular" panose="02000503030000020004" pitchFamily="2" charset="0"/>
              </a:rPr>
              <a:t>7.3</a:t>
            </a:r>
            <a:endParaRPr lang="fr-FR" sz="3600" b="1" dirty="0">
              <a:latin typeface="DINPro-Regular" panose="02000503030000020004" pitchFamily="2" charset="0"/>
            </a:endParaRPr>
          </a:p>
        </p:txBody>
      </p:sp>
      <p:sp>
        <p:nvSpPr>
          <p:cNvPr id="11" name="Forme libre : forme 10">
            <a:extLst>
              <a:ext uri="{FF2B5EF4-FFF2-40B4-BE49-F238E27FC236}">
                <a16:creationId xmlns:a16="http://schemas.microsoft.com/office/drawing/2014/main" id="{270BAA94-2D6C-DF19-4F6B-FEC2D9ECF6C0}"/>
              </a:ext>
            </a:extLst>
          </p:cNvPr>
          <p:cNvSpPr/>
          <p:nvPr/>
        </p:nvSpPr>
        <p:spPr>
          <a:xfrm>
            <a:off x="0" y="4371949"/>
            <a:ext cx="9144000" cy="771551"/>
          </a:xfrm>
          <a:custGeom>
            <a:avLst/>
            <a:gdLst>
              <a:gd name="connsiteX0" fmla="*/ 0 w 9144000"/>
              <a:gd name="connsiteY0" fmla="*/ 0 h 1200616"/>
              <a:gd name="connsiteX1" fmla="*/ 255357 w 9144000"/>
              <a:gd name="connsiteY1" fmla="*/ 82904 h 1200616"/>
              <a:gd name="connsiteX2" fmla="*/ 4572001 w 9144000"/>
              <a:gd name="connsiteY2" fmla="*/ 735519 h 1200616"/>
              <a:gd name="connsiteX3" fmla="*/ 8888645 w 9144000"/>
              <a:gd name="connsiteY3" fmla="*/ 82904 h 1200616"/>
              <a:gd name="connsiteX4" fmla="*/ 9144000 w 9144000"/>
              <a:gd name="connsiteY4" fmla="*/ 0 h 1200616"/>
              <a:gd name="connsiteX5" fmla="*/ 9144000 w 9144000"/>
              <a:gd name="connsiteY5" fmla="*/ 1200616 h 1200616"/>
              <a:gd name="connsiteX6" fmla="*/ 0 w 9144000"/>
              <a:gd name="connsiteY6" fmla="*/ 1200616 h 1200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200616">
                <a:moveTo>
                  <a:pt x="0" y="0"/>
                </a:moveTo>
                <a:lnTo>
                  <a:pt x="255357" y="82904"/>
                </a:lnTo>
                <a:cubicBezTo>
                  <a:pt x="1618984" y="507036"/>
                  <a:pt x="3068810" y="735519"/>
                  <a:pt x="4572001" y="735519"/>
                </a:cubicBezTo>
                <a:cubicBezTo>
                  <a:pt x="6075193" y="735519"/>
                  <a:pt x="7525019" y="507036"/>
                  <a:pt x="8888645" y="82904"/>
                </a:cubicBezTo>
                <a:lnTo>
                  <a:pt x="9144000" y="0"/>
                </a:lnTo>
                <a:lnTo>
                  <a:pt x="9144000" y="1200616"/>
                </a:lnTo>
                <a:lnTo>
                  <a:pt x="0" y="1200616"/>
                </a:lnTo>
                <a:close/>
              </a:path>
            </a:pathLst>
          </a:custGeom>
          <a:solidFill>
            <a:srgbClr val="CCC4BE">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Oval 37">
            <a:extLst>
              <a:ext uri="{FF2B5EF4-FFF2-40B4-BE49-F238E27FC236}">
                <a16:creationId xmlns:a16="http://schemas.microsoft.com/office/drawing/2014/main" id="{EFCF3F84-719C-5B4C-B7DE-F0F01287056B}"/>
              </a:ext>
            </a:extLst>
          </p:cNvPr>
          <p:cNvSpPr/>
          <p:nvPr/>
        </p:nvSpPr>
        <p:spPr>
          <a:xfrm rot="19938445">
            <a:off x="8404437" y="-306586"/>
            <a:ext cx="1012500" cy="1012500"/>
          </a:xfrm>
          <a:prstGeom prst="ellipse">
            <a:avLst/>
          </a:prstGeom>
          <a:solidFill>
            <a:srgbClr val="76974A"/>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id-ID">
              <a:latin typeface="Kelson Sans" panose="02000500000000000000" pitchFamily="50" charset="0"/>
            </a:endParaRPr>
          </a:p>
        </p:txBody>
      </p:sp>
      <p:pic>
        <p:nvPicPr>
          <p:cNvPr id="10" name="Image 9">
            <a:extLst>
              <a:ext uri="{FF2B5EF4-FFF2-40B4-BE49-F238E27FC236}">
                <a16:creationId xmlns:a16="http://schemas.microsoft.com/office/drawing/2014/main" id="{26E26DA9-8458-B309-DD44-88F203D6777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256154" y="4266829"/>
            <a:ext cx="1884703" cy="897209"/>
          </a:xfrm>
          <a:prstGeom prst="rect">
            <a:avLst/>
          </a:prstGeom>
        </p:spPr>
      </p:pic>
      <p:sp>
        <p:nvSpPr>
          <p:cNvPr id="2" name="ZoneTexte 1">
            <a:extLst>
              <a:ext uri="{FF2B5EF4-FFF2-40B4-BE49-F238E27FC236}">
                <a16:creationId xmlns:a16="http://schemas.microsoft.com/office/drawing/2014/main" id="{816AFE5D-0B1C-17DD-0543-A96FD715EDA4}"/>
              </a:ext>
            </a:extLst>
          </p:cNvPr>
          <p:cNvSpPr txBox="1"/>
          <p:nvPr/>
        </p:nvSpPr>
        <p:spPr>
          <a:xfrm>
            <a:off x="194601" y="1158159"/>
            <a:ext cx="8754798" cy="1477328"/>
          </a:xfrm>
          <a:prstGeom prst="rect">
            <a:avLst/>
          </a:prstGeom>
          <a:noFill/>
        </p:spPr>
        <p:txBody>
          <a:bodyPr wrap="square" rtlCol="0">
            <a:spAutoFit/>
          </a:bodyPr>
          <a:lstStyle/>
          <a:p>
            <a:r>
              <a:rPr lang="fr-FR" dirty="0">
                <a:latin typeface="DINPro" panose="020B0504020101020102" pitchFamily="34" charset="0"/>
              </a:rPr>
              <a:t>Signature d’un contrat cadre le 1</a:t>
            </a:r>
            <a:r>
              <a:rPr lang="fr-FR" baseline="30000" dirty="0">
                <a:latin typeface="DINPro" panose="020B0504020101020102" pitchFamily="34" charset="0"/>
              </a:rPr>
              <a:t>er</a:t>
            </a:r>
            <a:r>
              <a:rPr lang="fr-FR" dirty="0">
                <a:latin typeface="DINPro" panose="020B0504020101020102" pitchFamily="34" charset="0"/>
              </a:rPr>
              <a:t> janvier 2022 pour permettre aux CIBC utilisateurs de bénéficier de tarifs préférentiels sur </a:t>
            </a:r>
            <a:r>
              <a:rPr lang="fr-FR" b="1" dirty="0">
                <a:solidFill>
                  <a:srgbClr val="A71D17"/>
                </a:solidFill>
                <a:latin typeface="DINPro" panose="020B0504020101020102" pitchFamily="34" charset="0"/>
              </a:rPr>
              <a:t>les crédits &amp; les formations </a:t>
            </a:r>
            <a:r>
              <a:rPr lang="fr-FR" dirty="0">
                <a:latin typeface="DINPro" panose="020B0504020101020102" pitchFamily="34" charset="0"/>
              </a:rPr>
              <a:t>dispensés par Pearson. </a:t>
            </a:r>
          </a:p>
          <a:p>
            <a:endParaRPr lang="fr-FR" dirty="0">
              <a:latin typeface="DINPro" panose="020B0504020101020102" pitchFamily="34" charset="0"/>
            </a:endParaRPr>
          </a:p>
          <a:p>
            <a:r>
              <a:rPr lang="fr-FR" dirty="0">
                <a:latin typeface="DINPro" panose="020B0504020101020102" pitchFamily="34" charset="0"/>
              </a:rPr>
              <a:t>Depuis la signature du contrat :</a:t>
            </a:r>
          </a:p>
        </p:txBody>
      </p:sp>
      <p:grpSp>
        <p:nvGrpSpPr>
          <p:cNvPr id="3" name="Groupe 2">
            <a:extLst>
              <a:ext uri="{FF2B5EF4-FFF2-40B4-BE49-F238E27FC236}">
                <a16:creationId xmlns:a16="http://schemas.microsoft.com/office/drawing/2014/main" id="{E420ABC4-BD96-2168-B536-14B6961ABC56}"/>
              </a:ext>
            </a:extLst>
          </p:cNvPr>
          <p:cNvGrpSpPr/>
          <p:nvPr/>
        </p:nvGrpSpPr>
        <p:grpSpPr>
          <a:xfrm>
            <a:off x="239563" y="2999824"/>
            <a:ext cx="8615807" cy="956477"/>
            <a:chOff x="264095" y="2983425"/>
            <a:chExt cx="8615807" cy="956477"/>
          </a:xfrm>
        </p:grpSpPr>
        <p:sp>
          <p:nvSpPr>
            <p:cNvPr id="5" name="Forme libre : forme 4">
              <a:extLst>
                <a:ext uri="{FF2B5EF4-FFF2-40B4-BE49-F238E27FC236}">
                  <a16:creationId xmlns:a16="http://schemas.microsoft.com/office/drawing/2014/main" id="{B2A986D5-A58D-8CD8-ACEF-DDC1A6085156}"/>
                </a:ext>
              </a:extLst>
            </p:cNvPr>
            <p:cNvSpPr/>
            <p:nvPr/>
          </p:nvSpPr>
          <p:spPr>
            <a:xfrm>
              <a:off x="264095" y="2983425"/>
              <a:ext cx="1949277" cy="956477"/>
            </a:xfrm>
            <a:custGeom>
              <a:avLst/>
              <a:gdLst>
                <a:gd name="connsiteX0" fmla="*/ 0 w 1949277"/>
                <a:gd name="connsiteY0" fmla="*/ 48732 h 487319"/>
                <a:gd name="connsiteX1" fmla="*/ 48732 w 1949277"/>
                <a:gd name="connsiteY1" fmla="*/ 0 h 487319"/>
                <a:gd name="connsiteX2" fmla="*/ 1900545 w 1949277"/>
                <a:gd name="connsiteY2" fmla="*/ 0 h 487319"/>
                <a:gd name="connsiteX3" fmla="*/ 1949277 w 1949277"/>
                <a:gd name="connsiteY3" fmla="*/ 48732 h 487319"/>
                <a:gd name="connsiteX4" fmla="*/ 1949277 w 1949277"/>
                <a:gd name="connsiteY4" fmla="*/ 438587 h 487319"/>
                <a:gd name="connsiteX5" fmla="*/ 1900545 w 1949277"/>
                <a:gd name="connsiteY5" fmla="*/ 487319 h 487319"/>
                <a:gd name="connsiteX6" fmla="*/ 48732 w 1949277"/>
                <a:gd name="connsiteY6" fmla="*/ 487319 h 487319"/>
                <a:gd name="connsiteX7" fmla="*/ 0 w 1949277"/>
                <a:gd name="connsiteY7" fmla="*/ 438587 h 487319"/>
                <a:gd name="connsiteX8" fmla="*/ 0 w 1949277"/>
                <a:gd name="connsiteY8" fmla="*/ 48732 h 487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49277" h="487319">
                  <a:moveTo>
                    <a:pt x="0" y="48732"/>
                  </a:moveTo>
                  <a:cubicBezTo>
                    <a:pt x="0" y="21818"/>
                    <a:pt x="21818" y="0"/>
                    <a:pt x="48732" y="0"/>
                  </a:cubicBezTo>
                  <a:lnTo>
                    <a:pt x="1900545" y="0"/>
                  </a:lnTo>
                  <a:cubicBezTo>
                    <a:pt x="1927459" y="0"/>
                    <a:pt x="1949277" y="21818"/>
                    <a:pt x="1949277" y="48732"/>
                  </a:cubicBezTo>
                  <a:lnTo>
                    <a:pt x="1949277" y="438587"/>
                  </a:lnTo>
                  <a:cubicBezTo>
                    <a:pt x="1949277" y="465501"/>
                    <a:pt x="1927459" y="487319"/>
                    <a:pt x="1900545" y="487319"/>
                  </a:cubicBezTo>
                  <a:lnTo>
                    <a:pt x="48732" y="487319"/>
                  </a:lnTo>
                  <a:cubicBezTo>
                    <a:pt x="21818" y="487319"/>
                    <a:pt x="0" y="465501"/>
                    <a:pt x="0" y="438587"/>
                  </a:cubicBezTo>
                  <a:lnTo>
                    <a:pt x="0" y="48732"/>
                  </a:lnTo>
                  <a:close/>
                </a:path>
              </a:pathLst>
            </a:custGeom>
            <a:solidFill>
              <a:srgbClr val="E37224"/>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2053" tIns="32053" rIns="32053" bIns="32053" numCol="1" spcCol="1270" anchor="ctr" anchorCtr="0">
              <a:noAutofit/>
            </a:bodyPr>
            <a:lstStyle/>
            <a:p>
              <a:pPr marL="0" lvl="0" indent="0" algn="ctr" defTabSz="622300">
                <a:lnSpc>
                  <a:spcPct val="90000"/>
                </a:lnSpc>
                <a:spcBef>
                  <a:spcPct val="0"/>
                </a:spcBef>
                <a:spcAft>
                  <a:spcPct val="35000"/>
                </a:spcAft>
                <a:buNone/>
              </a:pPr>
              <a:r>
                <a:rPr lang="fr-FR" sz="1400" kern="1200" dirty="0">
                  <a:latin typeface="DINPro" panose="020B0504020101020102" pitchFamily="34" charset="0"/>
                </a:rPr>
                <a:t>9 formations </a:t>
              </a:r>
            </a:p>
            <a:p>
              <a:pPr marL="0" lvl="0" indent="0" algn="ctr" defTabSz="622300">
                <a:lnSpc>
                  <a:spcPct val="90000"/>
                </a:lnSpc>
                <a:spcBef>
                  <a:spcPct val="0"/>
                </a:spcBef>
                <a:spcAft>
                  <a:spcPct val="35000"/>
                </a:spcAft>
                <a:buNone/>
              </a:pPr>
              <a:r>
                <a:rPr lang="fr-FR" sz="1400" kern="1200" dirty="0">
                  <a:latin typeface="DINPro" panose="020B0504020101020102" pitchFamily="34" charset="0"/>
                </a:rPr>
                <a:t>90 consultants</a:t>
              </a:r>
            </a:p>
          </p:txBody>
        </p:sp>
        <p:sp>
          <p:nvSpPr>
            <p:cNvPr id="12" name="Forme libre : forme 11">
              <a:extLst>
                <a:ext uri="{FF2B5EF4-FFF2-40B4-BE49-F238E27FC236}">
                  <a16:creationId xmlns:a16="http://schemas.microsoft.com/office/drawing/2014/main" id="{B8F4B16D-484E-7B5D-323E-BE8939014BC9}"/>
                </a:ext>
              </a:extLst>
            </p:cNvPr>
            <p:cNvSpPr/>
            <p:nvPr/>
          </p:nvSpPr>
          <p:spPr>
            <a:xfrm>
              <a:off x="2486272" y="2983425"/>
              <a:ext cx="1949277" cy="956477"/>
            </a:xfrm>
            <a:custGeom>
              <a:avLst/>
              <a:gdLst>
                <a:gd name="connsiteX0" fmla="*/ 0 w 1949277"/>
                <a:gd name="connsiteY0" fmla="*/ 48732 h 487319"/>
                <a:gd name="connsiteX1" fmla="*/ 48732 w 1949277"/>
                <a:gd name="connsiteY1" fmla="*/ 0 h 487319"/>
                <a:gd name="connsiteX2" fmla="*/ 1900545 w 1949277"/>
                <a:gd name="connsiteY2" fmla="*/ 0 h 487319"/>
                <a:gd name="connsiteX3" fmla="*/ 1949277 w 1949277"/>
                <a:gd name="connsiteY3" fmla="*/ 48732 h 487319"/>
                <a:gd name="connsiteX4" fmla="*/ 1949277 w 1949277"/>
                <a:gd name="connsiteY4" fmla="*/ 438587 h 487319"/>
                <a:gd name="connsiteX5" fmla="*/ 1900545 w 1949277"/>
                <a:gd name="connsiteY5" fmla="*/ 487319 h 487319"/>
                <a:gd name="connsiteX6" fmla="*/ 48732 w 1949277"/>
                <a:gd name="connsiteY6" fmla="*/ 487319 h 487319"/>
                <a:gd name="connsiteX7" fmla="*/ 0 w 1949277"/>
                <a:gd name="connsiteY7" fmla="*/ 438587 h 487319"/>
                <a:gd name="connsiteX8" fmla="*/ 0 w 1949277"/>
                <a:gd name="connsiteY8" fmla="*/ 48732 h 487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49277" h="487319">
                  <a:moveTo>
                    <a:pt x="0" y="48732"/>
                  </a:moveTo>
                  <a:cubicBezTo>
                    <a:pt x="0" y="21818"/>
                    <a:pt x="21818" y="0"/>
                    <a:pt x="48732" y="0"/>
                  </a:cubicBezTo>
                  <a:lnTo>
                    <a:pt x="1900545" y="0"/>
                  </a:lnTo>
                  <a:cubicBezTo>
                    <a:pt x="1927459" y="0"/>
                    <a:pt x="1949277" y="21818"/>
                    <a:pt x="1949277" y="48732"/>
                  </a:cubicBezTo>
                  <a:lnTo>
                    <a:pt x="1949277" y="438587"/>
                  </a:lnTo>
                  <a:cubicBezTo>
                    <a:pt x="1949277" y="465501"/>
                    <a:pt x="1927459" y="487319"/>
                    <a:pt x="1900545" y="487319"/>
                  </a:cubicBezTo>
                  <a:lnTo>
                    <a:pt x="48732" y="487319"/>
                  </a:lnTo>
                  <a:cubicBezTo>
                    <a:pt x="21818" y="487319"/>
                    <a:pt x="0" y="465501"/>
                    <a:pt x="0" y="438587"/>
                  </a:cubicBezTo>
                  <a:lnTo>
                    <a:pt x="0" y="48732"/>
                  </a:lnTo>
                  <a:close/>
                </a:path>
              </a:pathLst>
            </a:custGeom>
            <a:solidFill>
              <a:srgbClr val="C29CC7"/>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2053" tIns="32053" rIns="32053" bIns="32053" numCol="1" spcCol="1270" anchor="ctr" anchorCtr="0">
              <a:noAutofit/>
            </a:bodyPr>
            <a:lstStyle/>
            <a:p>
              <a:pPr marL="0" lvl="0" indent="0" algn="ctr" defTabSz="622300">
                <a:lnSpc>
                  <a:spcPct val="90000"/>
                </a:lnSpc>
                <a:spcBef>
                  <a:spcPct val="0"/>
                </a:spcBef>
                <a:spcAft>
                  <a:spcPct val="35000"/>
                </a:spcAft>
                <a:buNone/>
              </a:pPr>
              <a:r>
                <a:rPr lang="fr-FR" sz="1400" kern="1200" dirty="0">
                  <a:latin typeface="DINPro" panose="020B0504020101020102" pitchFamily="34" charset="0"/>
                </a:rPr>
                <a:t>1 COPIL organisé </a:t>
              </a:r>
            </a:p>
          </p:txBody>
        </p:sp>
        <p:sp>
          <p:nvSpPr>
            <p:cNvPr id="13" name="Forme libre : forme 12">
              <a:extLst>
                <a:ext uri="{FF2B5EF4-FFF2-40B4-BE49-F238E27FC236}">
                  <a16:creationId xmlns:a16="http://schemas.microsoft.com/office/drawing/2014/main" id="{49814CEF-6C20-EF4D-5416-8BF2DFD66629}"/>
                </a:ext>
              </a:extLst>
            </p:cNvPr>
            <p:cNvSpPr/>
            <p:nvPr/>
          </p:nvSpPr>
          <p:spPr>
            <a:xfrm>
              <a:off x="4708448" y="2983425"/>
              <a:ext cx="1949277" cy="956477"/>
            </a:xfrm>
            <a:custGeom>
              <a:avLst/>
              <a:gdLst>
                <a:gd name="connsiteX0" fmla="*/ 0 w 1949277"/>
                <a:gd name="connsiteY0" fmla="*/ 48732 h 487319"/>
                <a:gd name="connsiteX1" fmla="*/ 48732 w 1949277"/>
                <a:gd name="connsiteY1" fmla="*/ 0 h 487319"/>
                <a:gd name="connsiteX2" fmla="*/ 1900545 w 1949277"/>
                <a:gd name="connsiteY2" fmla="*/ 0 h 487319"/>
                <a:gd name="connsiteX3" fmla="*/ 1949277 w 1949277"/>
                <a:gd name="connsiteY3" fmla="*/ 48732 h 487319"/>
                <a:gd name="connsiteX4" fmla="*/ 1949277 w 1949277"/>
                <a:gd name="connsiteY4" fmla="*/ 438587 h 487319"/>
                <a:gd name="connsiteX5" fmla="*/ 1900545 w 1949277"/>
                <a:gd name="connsiteY5" fmla="*/ 487319 h 487319"/>
                <a:gd name="connsiteX6" fmla="*/ 48732 w 1949277"/>
                <a:gd name="connsiteY6" fmla="*/ 487319 h 487319"/>
                <a:gd name="connsiteX7" fmla="*/ 0 w 1949277"/>
                <a:gd name="connsiteY7" fmla="*/ 438587 h 487319"/>
                <a:gd name="connsiteX8" fmla="*/ 0 w 1949277"/>
                <a:gd name="connsiteY8" fmla="*/ 48732 h 487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49277" h="487319">
                  <a:moveTo>
                    <a:pt x="0" y="48732"/>
                  </a:moveTo>
                  <a:cubicBezTo>
                    <a:pt x="0" y="21818"/>
                    <a:pt x="21818" y="0"/>
                    <a:pt x="48732" y="0"/>
                  </a:cubicBezTo>
                  <a:lnTo>
                    <a:pt x="1900545" y="0"/>
                  </a:lnTo>
                  <a:cubicBezTo>
                    <a:pt x="1927459" y="0"/>
                    <a:pt x="1949277" y="21818"/>
                    <a:pt x="1949277" y="48732"/>
                  </a:cubicBezTo>
                  <a:lnTo>
                    <a:pt x="1949277" y="438587"/>
                  </a:lnTo>
                  <a:cubicBezTo>
                    <a:pt x="1949277" y="465501"/>
                    <a:pt x="1927459" y="487319"/>
                    <a:pt x="1900545" y="487319"/>
                  </a:cubicBezTo>
                  <a:lnTo>
                    <a:pt x="48732" y="487319"/>
                  </a:lnTo>
                  <a:cubicBezTo>
                    <a:pt x="21818" y="487319"/>
                    <a:pt x="0" y="465501"/>
                    <a:pt x="0" y="438587"/>
                  </a:cubicBezTo>
                  <a:lnTo>
                    <a:pt x="0" y="48732"/>
                  </a:lnTo>
                  <a:close/>
                </a:path>
              </a:pathLst>
            </a:custGeom>
            <a:solidFill>
              <a:srgbClr val="1B345C"/>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2053" tIns="32053" rIns="32053" bIns="32053" numCol="1" spcCol="1270" anchor="ctr" anchorCtr="0">
              <a:noAutofit/>
            </a:bodyPr>
            <a:lstStyle/>
            <a:p>
              <a:pPr marL="0" lvl="0" indent="0" algn="ctr" defTabSz="622300">
                <a:lnSpc>
                  <a:spcPct val="90000"/>
                </a:lnSpc>
                <a:spcBef>
                  <a:spcPct val="0"/>
                </a:spcBef>
                <a:spcAft>
                  <a:spcPct val="35000"/>
                </a:spcAft>
                <a:buNone/>
              </a:pPr>
              <a:r>
                <a:rPr lang="fr-FR" sz="1400" kern="1200" dirty="0">
                  <a:latin typeface="DINPro" panose="020B0504020101020102" pitchFamily="34" charset="0"/>
                </a:rPr>
                <a:t>3 129 tests commandés</a:t>
              </a:r>
            </a:p>
          </p:txBody>
        </p:sp>
        <p:sp>
          <p:nvSpPr>
            <p:cNvPr id="14" name="Forme libre : forme 13">
              <a:extLst>
                <a:ext uri="{FF2B5EF4-FFF2-40B4-BE49-F238E27FC236}">
                  <a16:creationId xmlns:a16="http://schemas.microsoft.com/office/drawing/2014/main" id="{36BE0A20-9905-B91D-ACB0-B607078B3E4A}"/>
                </a:ext>
              </a:extLst>
            </p:cNvPr>
            <p:cNvSpPr/>
            <p:nvPr/>
          </p:nvSpPr>
          <p:spPr>
            <a:xfrm>
              <a:off x="6930625" y="2983425"/>
              <a:ext cx="1949277" cy="956477"/>
            </a:xfrm>
            <a:custGeom>
              <a:avLst/>
              <a:gdLst>
                <a:gd name="connsiteX0" fmla="*/ 0 w 1949277"/>
                <a:gd name="connsiteY0" fmla="*/ 48732 h 487319"/>
                <a:gd name="connsiteX1" fmla="*/ 48732 w 1949277"/>
                <a:gd name="connsiteY1" fmla="*/ 0 h 487319"/>
                <a:gd name="connsiteX2" fmla="*/ 1900545 w 1949277"/>
                <a:gd name="connsiteY2" fmla="*/ 0 h 487319"/>
                <a:gd name="connsiteX3" fmla="*/ 1949277 w 1949277"/>
                <a:gd name="connsiteY3" fmla="*/ 48732 h 487319"/>
                <a:gd name="connsiteX4" fmla="*/ 1949277 w 1949277"/>
                <a:gd name="connsiteY4" fmla="*/ 438587 h 487319"/>
                <a:gd name="connsiteX5" fmla="*/ 1900545 w 1949277"/>
                <a:gd name="connsiteY5" fmla="*/ 487319 h 487319"/>
                <a:gd name="connsiteX6" fmla="*/ 48732 w 1949277"/>
                <a:gd name="connsiteY6" fmla="*/ 487319 h 487319"/>
                <a:gd name="connsiteX7" fmla="*/ 0 w 1949277"/>
                <a:gd name="connsiteY7" fmla="*/ 438587 h 487319"/>
                <a:gd name="connsiteX8" fmla="*/ 0 w 1949277"/>
                <a:gd name="connsiteY8" fmla="*/ 48732 h 487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49277" h="487319">
                  <a:moveTo>
                    <a:pt x="0" y="48732"/>
                  </a:moveTo>
                  <a:cubicBezTo>
                    <a:pt x="0" y="21818"/>
                    <a:pt x="21818" y="0"/>
                    <a:pt x="48732" y="0"/>
                  </a:cubicBezTo>
                  <a:lnTo>
                    <a:pt x="1900545" y="0"/>
                  </a:lnTo>
                  <a:cubicBezTo>
                    <a:pt x="1927459" y="0"/>
                    <a:pt x="1949277" y="21818"/>
                    <a:pt x="1949277" y="48732"/>
                  </a:cubicBezTo>
                  <a:lnTo>
                    <a:pt x="1949277" y="438587"/>
                  </a:lnTo>
                  <a:cubicBezTo>
                    <a:pt x="1949277" y="465501"/>
                    <a:pt x="1927459" y="487319"/>
                    <a:pt x="1900545" y="487319"/>
                  </a:cubicBezTo>
                  <a:lnTo>
                    <a:pt x="48732" y="487319"/>
                  </a:lnTo>
                  <a:cubicBezTo>
                    <a:pt x="21818" y="487319"/>
                    <a:pt x="0" y="465501"/>
                    <a:pt x="0" y="438587"/>
                  </a:cubicBezTo>
                  <a:lnTo>
                    <a:pt x="0" y="48732"/>
                  </a:lnTo>
                  <a:close/>
                </a:path>
              </a:pathLst>
            </a:custGeom>
            <a:solidFill>
              <a:srgbClr val="D74275"/>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2053" tIns="32053" rIns="32053" bIns="32053" numCol="1" spcCol="1270" anchor="ctr" anchorCtr="0">
              <a:noAutofit/>
            </a:bodyPr>
            <a:lstStyle/>
            <a:p>
              <a:pPr marL="0" lvl="0" indent="0" algn="ctr" defTabSz="622300">
                <a:lnSpc>
                  <a:spcPct val="90000"/>
                </a:lnSpc>
                <a:spcBef>
                  <a:spcPct val="0"/>
                </a:spcBef>
                <a:spcAft>
                  <a:spcPct val="35000"/>
                </a:spcAft>
                <a:buNone/>
              </a:pPr>
              <a:r>
                <a:rPr lang="fr-FR" sz="1400" kern="1200" dirty="0">
                  <a:latin typeface="DINPro" panose="020B0504020101020102" pitchFamily="34" charset="0"/>
                </a:rPr>
                <a:t>8 tests proposés </a:t>
              </a:r>
            </a:p>
          </p:txBody>
        </p:sp>
      </p:grpSp>
    </p:spTree>
    <p:extLst>
      <p:ext uri="{BB962C8B-B14F-4D97-AF65-F5344CB8AC3E}">
        <p14:creationId xmlns:p14="http://schemas.microsoft.com/office/powerpoint/2010/main" val="2623334039"/>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 37">
            <a:extLst>
              <a:ext uri="{FF2B5EF4-FFF2-40B4-BE49-F238E27FC236}">
                <a16:creationId xmlns:a16="http://schemas.microsoft.com/office/drawing/2014/main" id="{C0F2C617-753E-75D7-CD37-0E60350FA60E}"/>
              </a:ext>
            </a:extLst>
          </p:cNvPr>
          <p:cNvSpPr/>
          <p:nvPr/>
        </p:nvSpPr>
        <p:spPr>
          <a:xfrm rot="19938445">
            <a:off x="8217872" y="55112"/>
            <a:ext cx="670966" cy="670966"/>
          </a:xfrm>
          <a:prstGeom prst="ellipse">
            <a:avLst/>
          </a:prstGeom>
          <a:solidFill>
            <a:srgbClr val="EAC64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id-ID">
              <a:latin typeface="Kelson Sans" panose="02000500000000000000" pitchFamily="50" charset="0"/>
            </a:endParaRPr>
          </a:p>
        </p:txBody>
      </p:sp>
      <p:sp>
        <p:nvSpPr>
          <p:cNvPr id="6" name="Rectangle 5">
            <a:extLst>
              <a:ext uri="{FF2B5EF4-FFF2-40B4-BE49-F238E27FC236}">
                <a16:creationId xmlns:a16="http://schemas.microsoft.com/office/drawing/2014/main" id="{DD0C48CD-8870-CE43-A69E-B3A1934E5AD5}"/>
              </a:ext>
            </a:extLst>
          </p:cNvPr>
          <p:cNvSpPr/>
          <p:nvPr/>
        </p:nvSpPr>
        <p:spPr>
          <a:xfrm>
            <a:off x="1282574" y="104255"/>
            <a:ext cx="6529786" cy="5232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r>
              <a:rPr lang="fr-FR" sz="2000" dirty="0">
                <a:solidFill>
                  <a:srgbClr val="A91B17"/>
                </a:solidFill>
                <a:latin typeface="DINPro-Medium" panose="02000503030000020004" pitchFamily="2" charset="0"/>
                <a:ea typeface="Lato" panose="020F0502020204030203" pitchFamily="34" charset="0"/>
                <a:cs typeface="Lato" panose="020F0502020204030203" pitchFamily="34" charset="0"/>
              </a:rPr>
              <a:t>TéO   </a:t>
            </a:r>
            <a:endParaRPr lang="fr-FR" sz="2000" dirty="0">
              <a:solidFill>
                <a:srgbClr val="182D38"/>
              </a:solidFill>
              <a:latin typeface="DINPro-Medium" panose="02000503030000020004" pitchFamily="2" charset="0"/>
            </a:endParaRPr>
          </a:p>
        </p:txBody>
      </p:sp>
      <p:sp>
        <p:nvSpPr>
          <p:cNvPr id="7" name="Ellipse 6">
            <a:extLst>
              <a:ext uri="{FF2B5EF4-FFF2-40B4-BE49-F238E27FC236}">
                <a16:creationId xmlns:a16="http://schemas.microsoft.com/office/drawing/2014/main" id="{043F00B5-EDB2-0976-30B4-E113F5EB5DCB}"/>
              </a:ext>
            </a:extLst>
          </p:cNvPr>
          <p:cNvSpPr/>
          <p:nvPr/>
        </p:nvSpPr>
        <p:spPr>
          <a:xfrm>
            <a:off x="179512" y="-295882"/>
            <a:ext cx="995424" cy="995424"/>
          </a:xfrm>
          <a:prstGeom prst="ellipse">
            <a:avLst/>
          </a:prstGeom>
          <a:solidFill>
            <a:srgbClr val="A91B17"/>
          </a:solidFill>
          <a:ln>
            <a:noFill/>
          </a:ln>
        </p:spPr>
        <p:style>
          <a:lnRef idx="2">
            <a:schemeClr val="accent1">
              <a:shade val="50000"/>
            </a:schemeClr>
          </a:lnRef>
          <a:fillRef idx="1">
            <a:schemeClr val="accent1"/>
          </a:fillRef>
          <a:effectRef idx="0">
            <a:schemeClr val="accent1"/>
          </a:effectRef>
          <a:fontRef idx="minor">
            <a:schemeClr val="lt1"/>
          </a:fontRef>
        </p:style>
        <p:txBody>
          <a:bodyPr tIns="360000" rtlCol="0" anchor="ctr"/>
          <a:lstStyle/>
          <a:p>
            <a:pPr algn="ctr"/>
            <a:r>
              <a:rPr lang="fr-FR" sz="2800" b="1" dirty="0">
                <a:latin typeface="DINPro-Regular" panose="02000503030000020004" pitchFamily="2" charset="0"/>
              </a:rPr>
              <a:t>7.4</a:t>
            </a:r>
            <a:endParaRPr lang="fr-FR" sz="3600" b="1" dirty="0">
              <a:latin typeface="DINPro-Regular" panose="02000503030000020004" pitchFamily="2" charset="0"/>
            </a:endParaRPr>
          </a:p>
        </p:txBody>
      </p:sp>
      <p:sp>
        <p:nvSpPr>
          <p:cNvPr id="11" name="Forme libre : forme 10">
            <a:extLst>
              <a:ext uri="{FF2B5EF4-FFF2-40B4-BE49-F238E27FC236}">
                <a16:creationId xmlns:a16="http://schemas.microsoft.com/office/drawing/2014/main" id="{270BAA94-2D6C-DF19-4F6B-FEC2D9ECF6C0}"/>
              </a:ext>
            </a:extLst>
          </p:cNvPr>
          <p:cNvSpPr/>
          <p:nvPr/>
        </p:nvSpPr>
        <p:spPr>
          <a:xfrm>
            <a:off x="0" y="4371949"/>
            <a:ext cx="9144000" cy="771551"/>
          </a:xfrm>
          <a:custGeom>
            <a:avLst/>
            <a:gdLst>
              <a:gd name="connsiteX0" fmla="*/ 0 w 9144000"/>
              <a:gd name="connsiteY0" fmla="*/ 0 h 1200616"/>
              <a:gd name="connsiteX1" fmla="*/ 255357 w 9144000"/>
              <a:gd name="connsiteY1" fmla="*/ 82904 h 1200616"/>
              <a:gd name="connsiteX2" fmla="*/ 4572001 w 9144000"/>
              <a:gd name="connsiteY2" fmla="*/ 735519 h 1200616"/>
              <a:gd name="connsiteX3" fmla="*/ 8888645 w 9144000"/>
              <a:gd name="connsiteY3" fmla="*/ 82904 h 1200616"/>
              <a:gd name="connsiteX4" fmla="*/ 9144000 w 9144000"/>
              <a:gd name="connsiteY4" fmla="*/ 0 h 1200616"/>
              <a:gd name="connsiteX5" fmla="*/ 9144000 w 9144000"/>
              <a:gd name="connsiteY5" fmla="*/ 1200616 h 1200616"/>
              <a:gd name="connsiteX6" fmla="*/ 0 w 9144000"/>
              <a:gd name="connsiteY6" fmla="*/ 1200616 h 1200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200616">
                <a:moveTo>
                  <a:pt x="0" y="0"/>
                </a:moveTo>
                <a:lnTo>
                  <a:pt x="255357" y="82904"/>
                </a:lnTo>
                <a:cubicBezTo>
                  <a:pt x="1618984" y="507036"/>
                  <a:pt x="3068810" y="735519"/>
                  <a:pt x="4572001" y="735519"/>
                </a:cubicBezTo>
                <a:cubicBezTo>
                  <a:pt x="6075193" y="735519"/>
                  <a:pt x="7525019" y="507036"/>
                  <a:pt x="8888645" y="82904"/>
                </a:cubicBezTo>
                <a:lnTo>
                  <a:pt x="9144000" y="0"/>
                </a:lnTo>
                <a:lnTo>
                  <a:pt x="9144000" y="1200616"/>
                </a:lnTo>
                <a:lnTo>
                  <a:pt x="0" y="1200616"/>
                </a:lnTo>
                <a:close/>
              </a:path>
            </a:pathLst>
          </a:custGeom>
          <a:solidFill>
            <a:srgbClr val="CCC4BE">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Oval 37">
            <a:extLst>
              <a:ext uri="{FF2B5EF4-FFF2-40B4-BE49-F238E27FC236}">
                <a16:creationId xmlns:a16="http://schemas.microsoft.com/office/drawing/2014/main" id="{EFCF3F84-719C-5B4C-B7DE-F0F01287056B}"/>
              </a:ext>
            </a:extLst>
          </p:cNvPr>
          <p:cNvSpPr/>
          <p:nvPr/>
        </p:nvSpPr>
        <p:spPr>
          <a:xfrm rot="19938445">
            <a:off x="8404437" y="-306586"/>
            <a:ext cx="1012500" cy="1012500"/>
          </a:xfrm>
          <a:prstGeom prst="ellipse">
            <a:avLst/>
          </a:prstGeom>
          <a:solidFill>
            <a:srgbClr val="76974A"/>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id-ID">
              <a:latin typeface="Kelson Sans" panose="02000500000000000000" pitchFamily="50" charset="0"/>
            </a:endParaRPr>
          </a:p>
        </p:txBody>
      </p:sp>
      <p:pic>
        <p:nvPicPr>
          <p:cNvPr id="10" name="Image 9">
            <a:extLst>
              <a:ext uri="{FF2B5EF4-FFF2-40B4-BE49-F238E27FC236}">
                <a16:creationId xmlns:a16="http://schemas.microsoft.com/office/drawing/2014/main" id="{26E26DA9-8458-B309-DD44-88F203D6777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256154" y="4266829"/>
            <a:ext cx="1884703" cy="897209"/>
          </a:xfrm>
          <a:prstGeom prst="rect">
            <a:avLst/>
          </a:prstGeom>
        </p:spPr>
      </p:pic>
      <p:graphicFrame>
        <p:nvGraphicFramePr>
          <p:cNvPr id="3" name="Tableau 2">
            <a:extLst>
              <a:ext uri="{FF2B5EF4-FFF2-40B4-BE49-F238E27FC236}">
                <a16:creationId xmlns:a16="http://schemas.microsoft.com/office/drawing/2014/main" id="{74386420-B390-4703-6DCD-A4835C0C3EB6}"/>
              </a:ext>
            </a:extLst>
          </p:cNvPr>
          <p:cNvGraphicFramePr>
            <a:graphicFrameLocks noGrp="1"/>
          </p:cNvGraphicFramePr>
          <p:nvPr>
            <p:extLst>
              <p:ext uri="{D42A27DB-BD31-4B8C-83A1-F6EECF244321}">
                <p14:modId xmlns:p14="http://schemas.microsoft.com/office/powerpoint/2010/main" val="1582344100"/>
              </p:ext>
            </p:extLst>
          </p:nvPr>
        </p:nvGraphicFramePr>
        <p:xfrm>
          <a:off x="251519" y="988668"/>
          <a:ext cx="3669266" cy="3599301"/>
        </p:xfrm>
        <a:graphic>
          <a:graphicData uri="http://schemas.openxmlformats.org/drawingml/2006/table">
            <a:tbl>
              <a:tblPr firstRow="1" bandRow="1">
                <a:tableStyleId>{D7AC3CCA-C797-4891-BE02-D94E43425B78}</a:tableStyleId>
              </a:tblPr>
              <a:tblGrid>
                <a:gridCol w="1834633">
                  <a:extLst>
                    <a:ext uri="{9D8B030D-6E8A-4147-A177-3AD203B41FA5}">
                      <a16:colId xmlns:a16="http://schemas.microsoft.com/office/drawing/2014/main" val="3845367666"/>
                    </a:ext>
                  </a:extLst>
                </a:gridCol>
                <a:gridCol w="1834633">
                  <a:extLst>
                    <a:ext uri="{9D8B030D-6E8A-4147-A177-3AD203B41FA5}">
                      <a16:colId xmlns:a16="http://schemas.microsoft.com/office/drawing/2014/main" val="4238128903"/>
                    </a:ext>
                  </a:extLst>
                </a:gridCol>
              </a:tblGrid>
              <a:tr h="486393">
                <a:tc gridSpan="2">
                  <a:txBody>
                    <a:bodyPr/>
                    <a:lstStyle/>
                    <a:p>
                      <a:pPr marL="0" indent="0" algn="ctr">
                        <a:buFont typeface="Courier New" panose="02070309020205020404" pitchFamily="49" charset="0"/>
                        <a:buNone/>
                      </a:pPr>
                      <a:r>
                        <a:rPr lang="fr-FR" sz="1200" b="0" dirty="0">
                          <a:solidFill>
                            <a:schemeClr val="bg1"/>
                          </a:solidFill>
                          <a:latin typeface="DINPro" panose="020B0504020101020102" pitchFamily="34" charset="0"/>
                        </a:rPr>
                        <a:t>LISTE DES CIBC UTILISANT LE LOGICIEL TEO </a:t>
                      </a:r>
                    </a:p>
                  </a:txBody>
                  <a:tcPr anchor="ctr">
                    <a:lnL w="12700" cap="flat" cmpd="sng" algn="ctr">
                      <a:solidFill>
                        <a:srgbClr val="CBC1BA"/>
                      </a:solidFill>
                      <a:prstDash val="solid"/>
                      <a:round/>
                      <a:headEnd type="none" w="med" len="med"/>
                      <a:tailEnd type="none" w="med" len="med"/>
                    </a:lnL>
                    <a:lnR w="12700" cap="flat" cmpd="sng" algn="ctr">
                      <a:solidFill>
                        <a:srgbClr val="CBC1BA"/>
                      </a:solidFill>
                      <a:prstDash val="solid"/>
                      <a:round/>
                      <a:headEnd type="none" w="med" len="med"/>
                      <a:tailEnd type="none" w="med" len="med"/>
                    </a:lnR>
                    <a:lnT w="12700" cap="flat" cmpd="sng" algn="ctr">
                      <a:solidFill>
                        <a:srgbClr val="CBC1BA"/>
                      </a:solidFill>
                      <a:prstDash val="solid"/>
                      <a:round/>
                      <a:headEnd type="none" w="med" len="med"/>
                      <a:tailEnd type="none" w="med" len="med"/>
                    </a:lnT>
                    <a:lnB w="12700" cap="flat" cmpd="sng" algn="ctr">
                      <a:solidFill>
                        <a:srgbClr val="CBC1BA"/>
                      </a:solidFill>
                      <a:prstDash val="solid"/>
                      <a:round/>
                      <a:headEnd type="none" w="med" len="med"/>
                      <a:tailEnd type="none" w="med" len="med"/>
                    </a:lnB>
                    <a:lnTlToBr w="12700" cmpd="sng">
                      <a:noFill/>
                      <a:prstDash val="solid"/>
                    </a:lnTlToBr>
                    <a:lnBlToTr w="12700" cmpd="sng">
                      <a:noFill/>
                      <a:prstDash val="solid"/>
                    </a:lnBlToTr>
                    <a:solidFill>
                      <a:srgbClr val="1B345C"/>
                    </a:solidFill>
                  </a:tcPr>
                </a:tc>
                <a:tc hMerge="1">
                  <a:txBody>
                    <a:bodyPr/>
                    <a:lstStyle/>
                    <a:p>
                      <a:pPr marL="285750" indent="-285750">
                        <a:buFont typeface="Courier New" panose="02070309020205020404" pitchFamily="49" charset="0"/>
                        <a:buChar char="o"/>
                      </a:pPr>
                      <a:endParaRPr lang="fr-FR" sz="1400" b="0" dirty="0">
                        <a:solidFill>
                          <a:schemeClr val="tx1"/>
                        </a:solidFill>
                        <a:latin typeface="DINPro" panose="020B0504020101020102" pitchFamily="34" charset="0"/>
                      </a:endParaRPr>
                    </a:p>
                  </a:txBody>
                  <a:tcPr>
                    <a:lnL w="12700" cap="flat" cmpd="sng" algn="ctr">
                      <a:solidFill>
                        <a:srgbClr val="A71D17"/>
                      </a:solidFill>
                      <a:prstDash val="solid"/>
                      <a:round/>
                      <a:headEnd type="none" w="med" len="med"/>
                      <a:tailEnd type="none" w="med" len="med"/>
                    </a:lnL>
                    <a:lnR w="12700" cap="flat" cmpd="sng" algn="ctr">
                      <a:solidFill>
                        <a:srgbClr val="A71D17"/>
                      </a:solidFill>
                      <a:prstDash val="solid"/>
                      <a:round/>
                      <a:headEnd type="none" w="med" len="med"/>
                      <a:tailEnd type="none" w="med" len="med"/>
                    </a:lnR>
                    <a:lnT w="12700" cap="flat" cmpd="sng" algn="ctr">
                      <a:solidFill>
                        <a:srgbClr val="A71D17"/>
                      </a:solidFill>
                      <a:prstDash val="solid"/>
                      <a:round/>
                      <a:headEnd type="none" w="med" len="med"/>
                      <a:tailEnd type="none" w="med" len="med"/>
                    </a:lnT>
                    <a:lnB w="12700" cap="flat" cmpd="sng" algn="ctr">
                      <a:solidFill>
                        <a:srgbClr val="A71D17"/>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45534173"/>
                  </a:ext>
                </a:extLst>
              </a:tr>
              <a:tr h="259409">
                <a:tc>
                  <a:txBody>
                    <a:bodyPr/>
                    <a:lstStyle/>
                    <a:p>
                      <a:pPr marL="0" indent="0">
                        <a:buFont typeface="Courier New" panose="02070309020205020404" pitchFamily="49" charset="0"/>
                        <a:buNone/>
                      </a:pPr>
                      <a:r>
                        <a:rPr lang="fr-FR" sz="1000" b="0" dirty="0">
                          <a:solidFill>
                            <a:schemeClr val="tx1"/>
                          </a:solidFill>
                          <a:latin typeface="DINPro" panose="020B0504020101020102" pitchFamily="34" charset="0"/>
                        </a:rPr>
                        <a:t>AgirE </a:t>
                      </a:r>
                    </a:p>
                  </a:txBody>
                  <a:tcPr>
                    <a:lnL w="12700" cap="flat" cmpd="sng" algn="ctr">
                      <a:solidFill>
                        <a:srgbClr val="CBC1BA"/>
                      </a:solidFill>
                      <a:prstDash val="solid"/>
                      <a:round/>
                      <a:headEnd type="none" w="med" len="med"/>
                      <a:tailEnd type="none" w="med" len="med"/>
                    </a:lnL>
                    <a:lnR w="12700" cap="flat" cmpd="sng" algn="ctr">
                      <a:solidFill>
                        <a:srgbClr val="CBC1BA"/>
                      </a:solidFill>
                      <a:prstDash val="solid"/>
                      <a:round/>
                      <a:headEnd type="none" w="med" len="med"/>
                      <a:tailEnd type="none" w="med" len="med"/>
                    </a:lnR>
                    <a:lnT w="12700" cap="flat" cmpd="sng" algn="ctr">
                      <a:solidFill>
                        <a:srgbClr val="CBC1BA"/>
                      </a:solidFill>
                      <a:prstDash val="solid"/>
                      <a:round/>
                      <a:headEnd type="none" w="med" len="med"/>
                      <a:tailEnd type="none" w="med" len="med"/>
                    </a:lnT>
                    <a:lnB w="12700" cap="flat" cmpd="sng" algn="ctr">
                      <a:solidFill>
                        <a:srgbClr val="CBC1BA"/>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buFont typeface="Courier New" panose="02070309020205020404" pitchFamily="49" charset="0"/>
                        <a:buNone/>
                      </a:pPr>
                      <a:r>
                        <a:rPr lang="fr-FR" sz="1000" b="0" dirty="0">
                          <a:solidFill>
                            <a:schemeClr val="tx1"/>
                          </a:solidFill>
                          <a:latin typeface="DINPro" panose="020B0504020101020102" pitchFamily="34" charset="0"/>
                        </a:rPr>
                        <a:t>Haute-Loire </a:t>
                      </a:r>
                    </a:p>
                  </a:txBody>
                  <a:tcPr>
                    <a:lnL w="12700" cap="flat" cmpd="sng" algn="ctr">
                      <a:solidFill>
                        <a:srgbClr val="CBC1BA"/>
                      </a:solidFill>
                      <a:prstDash val="solid"/>
                      <a:round/>
                      <a:headEnd type="none" w="med" len="med"/>
                      <a:tailEnd type="none" w="med" len="med"/>
                    </a:lnL>
                    <a:lnR w="12700" cap="flat" cmpd="sng" algn="ctr">
                      <a:solidFill>
                        <a:srgbClr val="CBC1BA"/>
                      </a:solidFill>
                      <a:prstDash val="solid"/>
                      <a:round/>
                      <a:headEnd type="none" w="med" len="med"/>
                      <a:tailEnd type="none" w="med" len="med"/>
                    </a:lnR>
                    <a:lnT w="12700" cap="flat" cmpd="sng" algn="ctr">
                      <a:solidFill>
                        <a:srgbClr val="CBC1BA"/>
                      </a:solidFill>
                      <a:prstDash val="solid"/>
                      <a:round/>
                      <a:headEnd type="none" w="med" len="med"/>
                      <a:tailEnd type="none" w="med" len="med"/>
                    </a:lnT>
                    <a:lnB w="12700" cap="flat" cmpd="sng" algn="ctr">
                      <a:solidFill>
                        <a:srgbClr val="CBC1BA"/>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323342119"/>
                  </a:ext>
                </a:extLst>
              </a:tr>
              <a:tr h="259409">
                <a:tc>
                  <a:txBody>
                    <a:bodyPr/>
                    <a:lstStyle/>
                    <a:p>
                      <a:pPr marL="0" marR="0" lvl="0" indent="0" algn="l" defTabSz="914400" rtl="0" eaLnBrk="1" fontAlgn="auto" latinLnBrk="0" hangingPunct="1">
                        <a:lnSpc>
                          <a:spcPct val="100000"/>
                        </a:lnSpc>
                        <a:spcBef>
                          <a:spcPts val="0"/>
                        </a:spcBef>
                        <a:spcAft>
                          <a:spcPts val="0"/>
                        </a:spcAft>
                        <a:buClrTx/>
                        <a:buSzTx/>
                        <a:buFont typeface="Courier New" panose="02070309020205020404" pitchFamily="49" charset="0"/>
                        <a:buNone/>
                        <a:tabLst/>
                        <a:defRPr/>
                      </a:pPr>
                      <a:r>
                        <a:rPr lang="fr-FR" sz="1000" b="0" dirty="0">
                          <a:solidFill>
                            <a:schemeClr val="tx1"/>
                          </a:solidFill>
                          <a:latin typeface="DINPro" panose="020B0504020101020102" pitchFamily="34" charset="0"/>
                        </a:rPr>
                        <a:t>Ain Haute-Savoie </a:t>
                      </a:r>
                    </a:p>
                  </a:txBody>
                  <a:tcPr>
                    <a:lnL w="12700" cap="flat" cmpd="sng" algn="ctr">
                      <a:solidFill>
                        <a:srgbClr val="CBC1BA"/>
                      </a:solidFill>
                      <a:prstDash val="solid"/>
                      <a:round/>
                      <a:headEnd type="none" w="med" len="med"/>
                      <a:tailEnd type="none" w="med" len="med"/>
                    </a:lnL>
                    <a:lnR w="12700" cap="flat" cmpd="sng" algn="ctr">
                      <a:solidFill>
                        <a:srgbClr val="CBC1BA"/>
                      </a:solidFill>
                      <a:prstDash val="solid"/>
                      <a:round/>
                      <a:headEnd type="none" w="med" len="med"/>
                      <a:tailEnd type="none" w="med" len="med"/>
                    </a:lnR>
                    <a:lnT w="12700" cap="flat" cmpd="sng" algn="ctr">
                      <a:solidFill>
                        <a:srgbClr val="CBC1BA"/>
                      </a:solidFill>
                      <a:prstDash val="solid"/>
                      <a:round/>
                      <a:headEnd type="none" w="med" len="med"/>
                      <a:tailEnd type="none" w="med" len="med"/>
                    </a:lnT>
                    <a:lnB w="12700" cap="flat" cmpd="sng" algn="ctr">
                      <a:solidFill>
                        <a:srgbClr val="CBC1BA"/>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Courier New" panose="02070309020205020404" pitchFamily="49" charset="0"/>
                        <a:buNone/>
                        <a:tabLst/>
                        <a:defRPr/>
                      </a:pPr>
                      <a:r>
                        <a:rPr lang="fr-FR" sz="1000" b="0" dirty="0">
                          <a:solidFill>
                            <a:schemeClr val="tx1"/>
                          </a:solidFill>
                          <a:latin typeface="DINPro" panose="020B0504020101020102" pitchFamily="34" charset="0"/>
                        </a:rPr>
                        <a:t>Haute-Saône </a:t>
                      </a:r>
                    </a:p>
                  </a:txBody>
                  <a:tcPr>
                    <a:lnL w="12700" cap="flat" cmpd="sng" algn="ctr">
                      <a:solidFill>
                        <a:srgbClr val="CBC1BA"/>
                      </a:solidFill>
                      <a:prstDash val="solid"/>
                      <a:round/>
                      <a:headEnd type="none" w="med" len="med"/>
                      <a:tailEnd type="none" w="med" len="med"/>
                    </a:lnL>
                    <a:lnR w="12700" cap="flat" cmpd="sng" algn="ctr">
                      <a:solidFill>
                        <a:srgbClr val="CBC1BA"/>
                      </a:solidFill>
                      <a:prstDash val="solid"/>
                      <a:round/>
                      <a:headEnd type="none" w="med" len="med"/>
                      <a:tailEnd type="none" w="med" len="med"/>
                    </a:lnR>
                    <a:lnT w="12700" cap="flat" cmpd="sng" algn="ctr">
                      <a:solidFill>
                        <a:srgbClr val="CBC1BA"/>
                      </a:solidFill>
                      <a:prstDash val="solid"/>
                      <a:round/>
                      <a:headEnd type="none" w="med" len="med"/>
                      <a:tailEnd type="none" w="med" len="med"/>
                    </a:lnT>
                    <a:lnB w="12700" cap="flat" cmpd="sng" algn="ctr">
                      <a:solidFill>
                        <a:srgbClr val="CBC1BA"/>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871684109"/>
                  </a:ext>
                </a:extLst>
              </a:tr>
              <a:tr h="259409">
                <a:tc>
                  <a:txBody>
                    <a:bodyPr/>
                    <a:lstStyle/>
                    <a:p>
                      <a:pPr marL="0" marR="0" lvl="0" indent="0" algn="l" defTabSz="914400" rtl="0" eaLnBrk="1" fontAlgn="auto" latinLnBrk="0" hangingPunct="1">
                        <a:lnSpc>
                          <a:spcPct val="100000"/>
                        </a:lnSpc>
                        <a:spcBef>
                          <a:spcPts val="0"/>
                        </a:spcBef>
                        <a:spcAft>
                          <a:spcPts val="0"/>
                        </a:spcAft>
                        <a:buClrTx/>
                        <a:buSzTx/>
                        <a:buFont typeface="Courier New" panose="02070309020205020404" pitchFamily="49" charset="0"/>
                        <a:buNone/>
                        <a:tabLst/>
                        <a:defRPr/>
                      </a:pPr>
                      <a:r>
                        <a:rPr lang="fr-FR" sz="1000" b="0" dirty="0">
                          <a:solidFill>
                            <a:schemeClr val="tx1"/>
                          </a:solidFill>
                          <a:latin typeface="DINPro" panose="020B0504020101020102" pitchFamily="34" charset="0"/>
                        </a:rPr>
                        <a:t>Allier Puy de Dôme </a:t>
                      </a:r>
                    </a:p>
                  </a:txBody>
                  <a:tcPr>
                    <a:lnL w="12700" cap="flat" cmpd="sng" algn="ctr">
                      <a:solidFill>
                        <a:srgbClr val="CBC1BA"/>
                      </a:solidFill>
                      <a:prstDash val="solid"/>
                      <a:round/>
                      <a:headEnd type="none" w="med" len="med"/>
                      <a:tailEnd type="none" w="med" len="med"/>
                    </a:lnL>
                    <a:lnR w="12700" cap="flat" cmpd="sng" algn="ctr">
                      <a:solidFill>
                        <a:srgbClr val="CBC1BA"/>
                      </a:solidFill>
                      <a:prstDash val="solid"/>
                      <a:round/>
                      <a:headEnd type="none" w="med" len="med"/>
                      <a:tailEnd type="none" w="med" len="med"/>
                    </a:lnR>
                    <a:lnT w="12700" cap="flat" cmpd="sng" algn="ctr">
                      <a:solidFill>
                        <a:srgbClr val="CBC1BA"/>
                      </a:solidFill>
                      <a:prstDash val="solid"/>
                      <a:round/>
                      <a:headEnd type="none" w="med" len="med"/>
                      <a:tailEnd type="none" w="med" len="med"/>
                    </a:lnT>
                    <a:lnB w="12700" cap="flat" cmpd="sng" algn="ctr">
                      <a:solidFill>
                        <a:srgbClr val="CBC1BA"/>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Courier New" panose="02070309020205020404" pitchFamily="49" charset="0"/>
                        <a:buNone/>
                        <a:tabLst/>
                        <a:defRPr/>
                      </a:pPr>
                      <a:r>
                        <a:rPr lang="fr-FR" sz="1000" b="0" dirty="0">
                          <a:solidFill>
                            <a:schemeClr val="tx1"/>
                          </a:solidFill>
                          <a:latin typeface="DINPro" panose="020B0504020101020102" pitchFamily="34" charset="0"/>
                        </a:rPr>
                        <a:t>Isère-Savoie </a:t>
                      </a:r>
                    </a:p>
                  </a:txBody>
                  <a:tcPr>
                    <a:lnL w="12700" cap="flat" cmpd="sng" algn="ctr">
                      <a:solidFill>
                        <a:srgbClr val="CBC1BA"/>
                      </a:solidFill>
                      <a:prstDash val="solid"/>
                      <a:round/>
                      <a:headEnd type="none" w="med" len="med"/>
                      <a:tailEnd type="none" w="med" len="med"/>
                    </a:lnL>
                    <a:lnR w="12700" cap="flat" cmpd="sng" algn="ctr">
                      <a:solidFill>
                        <a:srgbClr val="CBC1BA"/>
                      </a:solidFill>
                      <a:prstDash val="solid"/>
                      <a:round/>
                      <a:headEnd type="none" w="med" len="med"/>
                      <a:tailEnd type="none" w="med" len="med"/>
                    </a:lnR>
                    <a:lnT w="12700" cap="flat" cmpd="sng" algn="ctr">
                      <a:solidFill>
                        <a:srgbClr val="CBC1BA"/>
                      </a:solidFill>
                      <a:prstDash val="solid"/>
                      <a:round/>
                      <a:headEnd type="none" w="med" len="med"/>
                      <a:tailEnd type="none" w="med" len="med"/>
                    </a:lnT>
                    <a:lnB w="12700" cap="flat" cmpd="sng" algn="ctr">
                      <a:solidFill>
                        <a:srgbClr val="CBC1BA"/>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332423218"/>
                  </a:ext>
                </a:extLst>
              </a:tr>
              <a:tr h="259409">
                <a:tc>
                  <a:txBody>
                    <a:bodyPr/>
                    <a:lstStyle/>
                    <a:p>
                      <a:pPr marL="0" marR="0" lvl="0" indent="0" algn="l" defTabSz="914400" rtl="0" eaLnBrk="1" fontAlgn="auto" latinLnBrk="0" hangingPunct="1">
                        <a:lnSpc>
                          <a:spcPct val="100000"/>
                        </a:lnSpc>
                        <a:spcBef>
                          <a:spcPts val="0"/>
                        </a:spcBef>
                        <a:spcAft>
                          <a:spcPts val="0"/>
                        </a:spcAft>
                        <a:buClrTx/>
                        <a:buSzTx/>
                        <a:buFont typeface="Courier New" panose="02070309020205020404" pitchFamily="49" charset="0"/>
                        <a:buNone/>
                        <a:tabLst/>
                        <a:defRPr/>
                      </a:pPr>
                      <a:r>
                        <a:rPr lang="fr-FR" sz="1000" b="0" dirty="0">
                          <a:solidFill>
                            <a:schemeClr val="tx1"/>
                          </a:solidFill>
                          <a:latin typeface="DINPro" panose="020B0504020101020102" pitchFamily="34" charset="0"/>
                        </a:rPr>
                        <a:t>Alpes-Provence </a:t>
                      </a:r>
                    </a:p>
                  </a:txBody>
                  <a:tcPr>
                    <a:lnL w="12700" cap="flat" cmpd="sng" algn="ctr">
                      <a:solidFill>
                        <a:srgbClr val="CBC1BA"/>
                      </a:solidFill>
                      <a:prstDash val="solid"/>
                      <a:round/>
                      <a:headEnd type="none" w="med" len="med"/>
                      <a:tailEnd type="none" w="med" len="med"/>
                    </a:lnL>
                    <a:lnR w="12700" cap="flat" cmpd="sng" algn="ctr">
                      <a:solidFill>
                        <a:srgbClr val="CBC1BA"/>
                      </a:solidFill>
                      <a:prstDash val="solid"/>
                      <a:round/>
                      <a:headEnd type="none" w="med" len="med"/>
                      <a:tailEnd type="none" w="med" len="med"/>
                    </a:lnR>
                    <a:lnT w="12700" cap="flat" cmpd="sng" algn="ctr">
                      <a:solidFill>
                        <a:srgbClr val="CBC1BA"/>
                      </a:solidFill>
                      <a:prstDash val="solid"/>
                      <a:round/>
                      <a:headEnd type="none" w="med" len="med"/>
                      <a:tailEnd type="none" w="med" len="med"/>
                    </a:lnT>
                    <a:lnB w="12700" cap="flat" cmpd="sng" algn="ctr">
                      <a:solidFill>
                        <a:srgbClr val="CBC1BA"/>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Courier New" panose="02070309020205020404" pitchFamily="49" charset="0"/>
                        <a:buNone/>
                        <a:tabLst/>
                        <a:defRPr/>
                      </a:pPr>
                      <a:r>
                        <a:rPr lang="fr-FR" sz="1000" b="0" dirty="0">
                          <a:solidFill>
                            <a:schemeClr val="tx1"/>
                          </a:solidFill>
                          <a:latin typeface="DINPro" panose="020B0504020101020102" pitchFamily="34" charset="0"/>
                        </a:rPr>
                        <a:t>Loire </a:t>
                      </a:r>
                    </a:p>
                  </a:txBody>
                  <a:tcPr>
                    <a:lnL w="12700" cap="flat" cmpd="sng" algn="ctr">
                      <a:solidFill>
                        <a:srgbClr val="CBC1BA"/>
                      </a:solidFill>
                      <a:prstDash val="solid"/>
                      <a:round/>
                      <a:headEnd type="none" w="med" len="med"/>
                      <a:tailEnd type="none" w="med" len="med"/>
                    </a:lnL>
                    <a:lnR w="12700" cap="flat" cmpd="sng" algn="ctr">
                      <a:solidFill>
                        <a:srgbClr val="CBC1BA"/>
                      </a:solidFill>
                      <a:prstDash val="solid"/>
                      <a:round/>
                      <a:headEnd type="none" w="med" len="med"/>
                      <a:tailEnd type="none" w="med" len="med"/>
                    </a:lnR>
                    <a:lnT w="12700" cap="flat" cmpd="sng" algn="ctr">
                      <a:solidFill>
                        <a:srgbClr val="CBC1BA"/>
                      </a:solidFill>
                      <a:prstDash val="solid"/>
                      <a:round/>
                      <a:headEnd type="none" w="med" len="med"/>
                      <a:tailEnd type="none" w="med" len="med"/>
                    </a:lnT>
                    <a:lnB w="12700" cap="flat" cmpd="sng" algn="ctr">
                      <a:solidFill>
                        <a:srgbClr val="CBC1BA"/>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77491951"/>
                  </a:ext>
                </a:extLst>
              </a:tr>
              <a:tr h="259409">
                <a:tc>
                  <a:txBody>
                    <a:bodyPr/>
                    <a:lstStyle/>
                    <a:p>
                      <a:pPr marL="0" marR="0" lvl="0" indent="0" algn="l" defTabSz="914400" rtl="0" eaLnBrk="1" fontAlgn="auto" latinLnBrk="0" hangingPunct="1">
                        <a:lnSpc>
                          <a:spcPct val="100000"/>
                        </a:lnSpc>
                        <a:spcBef>
                          <a:spcPts val="0"/>
                        </a:spcBef>
                        <a:spcAft>
                          <a:spcPts val="0"/>
                        </a:spcAft>
                        <a:buClrTx/>
                        <a:buSzTx/>
                        <a:buFont typeface="Courier New" panose="02070309020205020404" pitchFamily="49" charset="0"/>
                        <a:buNone/>
                        <a:tabLst/>
                        <a:defRPr/>
                      </a:pPr>
                      <a:r>
                        <a:rPr lang="fr-FR" sz="1000" b="0" dirty="0">
                          <a:solidFill>
                            <a:schemeClr val="tx1"/>
                          </a:solidFill>
                          <a:latin typeface="DINPro" panose="020B0504020101020102" pitchFamily="34" charset="0"/>
                        </a:rPr>
                        <a:t>Aveyron </a:t>
                      </a:r>
                    </a:p>
                  </a:txBody>
                  <a:tcPr>
                    <a:lnL w="12700" cap="flat" cmpd="sng" algn="ctr">
                      <a:solidFill>
                        <a:srgbClr val="CBC1BA"/>
                      </a:solidFill>
                      <a:prstDash val="solid"/>
                      <a:round/>
                      <a:headEnd type="none" w="med" len="med"/>
                      <a:tailEnd type="none" w="med" len="med"/>
                    </a:lnL>
                    <a:lnR w="12700" cap="flat" cmpd="sng" algn="ctr">
                      <a:solidFill>
                        <a:srgbClr val="CBC1BA"/>
                      </a:solidFill>
                      <a:prstDash val="solid"/>
                      <a:round/>
                      <a:headEnd type="none" w="med" len="med"/>
                      <a:tailEnd type="none" w="med" len="med"/>
                    </a:lnR>
                    <a:lnT w="12700" cap="flat" cmpd="sng" algn="ctr">
                      <a:solidFill>
                        <a:srgbClr val="CBC1BA"/>
                      </a:solidFill>
                      <a:prstDash val="solid"/>
                      <a:round/>
                      <a:headEnd type="none" w="med" len="med"/>
                      <a:tailEnd type="none" w="med" len="med"/>
                    </a:lnT>
                    <a:lnB w="12700" cap="flat" cmpd="sng" algn="ctr">
                      <a:solidFill>
                        <a:srgbClr val="CBC1BA"/>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Courier New" panose="02070309020205020404" pitchFamily="49" charset="0"/>
                        <a:buNone/>
                        <a:tabLst/>
                        <a:defRPr/>
                      </a:pPr>
                      <a:r>
                        <a:rPr lang="fr-FR" sz="1000" b="0" dirty="0">
                          <a:solidFill>
                            <a:schemeClr val="tx1"/>
                          </a:solidFill>
                          <a:latin typeface="DINPro" panose="020B0504020101020102" pitchFamily="34" charset="0"/>
                        </a:rPr>
                        <a:t>Nièvre </a:t>
                      </a:r>
                    </a:p>
                  </a:txBody>
                  <a:tcPr>
                    <a:lnL w="12700" cap="flat" cmpd="sng" algn="ctr">
                      <a:solidFill>
                        <a:srgbClr val="CBC1BA"/>
                      </a:solidFill>
                      <a:prstDash val="solid"/>
                      <a:round/>
                      <a:headEnd type="none" w="med" len="med"/>
                      <a:tailEnd type="none" w="med" len="med"/>
                    </a:lnL>
                    <a:lnR w="12700" cap="flat" cmpd="sng" algn="ctr">
                      <a:solidFill>
                        <a:srgbClr val="CBC1BA"/>
                      </a:solidFill>
                      <a:prstDash val="solid"/>
                      <a:round/>
                      <a:headEnd type="none" w="med" len="med"/>
                      <a:tailEnd type="none" w="med" len="med"/>
                    </a:lnR>
                    <a:lnT w="12700" cap="flat" cmpd="sng" algn="ctr">
                      <a:solidFill>
                        <a:srgbClr val="CBC1BA"/>
                      </a:solidFill>
                      <a:prstDash val="solid"/>
                      <a:round/>
                      <a:headEnd type="none" w="med" len="med"/>
                      <a:tailEnd type="none" w="med" len="med"/>
                    </a:lnT>
                    <a:lnB w="12700" cap="flat" cmpd="sng" algn="ctr">
                      <a:solidFill>
                        <a:srgbClr val="CBC1BA"/>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773746"/>
                  </a:ext>
                </a:extLst>
              </a:tr>
              <a:tr h="259409">
                <a:tc>
                  <a:txBody>
                    <a:bodyPr/>
                    <a:lstStyle/>
                    <a:p>
                      <a:pPr marL="0" marR="0" lvl="0" indent="0" algn="l" defTabSz="914400" rtl="0" eaLnBrk="1" fontAlgn="auto" latinLnBrk="0" hangingPunct="1">
                        <a:lnSpc>
                          <a:spcPct val="100000"/>
                        </a:lnSpc>
                        <a:spcBef>
                          <a:spcPts val="0"/>
                        </a:spcBef>
                        <a:spcAft>
                          <a:spcPts val="0"/>
                        </a:spcAft>
                        <a:buClrTx/>
                        <a:buSzTx/>
                        <a:buFont typeface="Courier New" panose="02070309020205020404" pitchFamily="49" charset="0"/>
                        <a:buNone/>
                        <a:tabLst/>
                        <a:defRPr/>
                      </a:pPr>
                      <a:r>
                        <a:rPr lang="fr-FR" sz="1000" b="0" dirty="0">
                          <a:solidFill>
                            <a:schemeClr val="tx1"/>
                          </a:solidFill>
                          <a:latin typeface="DINPro" panose="020B0504020101020102" pitchFamily="34" charset="0"/>
                        </a:rPr>
                        <a:t>Bourgogne-Sud </a:t>
                      </a:r>
                    </a:p>
                  </a:txBody>
                  <a:tcPr>
                    <a:lnL w="12700" cap="flat" cmpd="sng" algn="ctr">
                      <a:solidFill>
                        <a:srgbClr val="CBC1BA"/>
                      </a:solidFill>
                      <a:prstDash val="solid"/>
                      <a:round/>
                      <a:headEnd type="none" w="med" len="med"/>
                      <a:tailEnd type="none" w="med" len="med"/>
                    </a:lnL>
                    <a:lnR w="12700" cap="flat" cmpd="sng" algn="ctr">
                      <a:solidFill>
                        <a:srgbClr val="CBC1BA"/>
                      </a:solidFill>
                      <a:prstDash val="solid"/>
                      <a:round/>
                      <a:headEnd type="none" w="med" len="med"/>
                      <a:tailEnd type="none" w="med" len="med"/>
                    </a:lnR>
                    <a:lnT w="12700" cap="flat" cmpd="sng" algn="ctr">
                      <a:solidFill>
                        <a:srgbClr val="CBC1BA"/>
                      </a:solidFill>
                      <a:prstDash val="solid"/>
                      <a:round/>
                      <a:headEnd type="none" w="med" len="med"/>
                      <a:tailEnd type="none" w="med" len="med"/>
                    </a:lnT>
                    <a:lnB w="12700" cap="flat" cmpd="sng" algn="ctr">
                      <a:solidFill>
                        <a:srgbClr val="CBC1BA"/>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Courier New" panose="02070309020205020404" pitchFamily="49" charset="0"/>
                        <a:buNone/>
                        <a:tabLst/>
                        <a:defRPr/>
                      </a:pPr>
                      <a:r>
                        <a:rPr lang="fr-FR" sz="1000" b="0" dirty="0">
                          <a:solidFill>
                            <a:schemeClr val="tx1"/>
                          </a:solidFill>
                          <a:latin typeface="DINPro" panose="020B0504020101020102" pitchFamily="34" charset="0"/>
                        </a:rPr>
                        <a:t>Nord pas de Calais </a:t>
                      </a:r>
                    </a:p>
                  </a:txBody>
                  <a:tcPr>
                    <a:lnL w="12700" cap="flat" cmpd="sng" algn="ctr">
                      <a:solidFill>
                        <a:srgbClr val="CBC1BA"/>
                      </a:solidFill>
                      <a:prstDash val="solid"/>
                      <a:round/>
                      <a:headEnd type="none" w="med" len="med"/>
                      <a:tailEnd type="none" w="med" len="med"/>
                    </a:lnL>
                    <a:lnR w="12700" cap="flat" cmpd="sng" algn="ctr">
                      <a:solidFill>
                        <a:srgbClr val="CBC1BA"/>
                      </a:solidFill>
                      <a:prstDash val="solid"/>
                      <a:round/>
                      <a:headEnd type="none" w="med" len="med"/>
                      <a:tailEnd type="none" w="med" len="med"/>
                    </a:lnR>
                    <a:lnT w="12700" cap="flat" cmpd="sng" algn="ctr">
                      <a:solidFill>
                        <a:srgbClr val="CBC1BA"/>
                      </a:solidFill>
                      <a:prstDash val="solid"/>
                      <a:round/>
                      <a:headEnd type="none" w="med" len="med"/>
                      <a:tailEnd type="none" w="med" len="med"/>
                    </a:lnT>
                    <a:lnB w="12700" cap="flat" cmpd="sng" algn="ctr">
                      <a:solidFill>
                        <a:srgbClr val="CBC1BA"/>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834966704"/>
                  </a:ext>
                </a:extLst>
              </a:tr>
              <a:tr h="259409">
                <a:tc>
                  <a:txBody>
                    <a:bodyPr/>
                    <a:lstStyle/>
                    <a:p>
                      <a:pPr marL="0" marR="0" lvl="0" indent="0" algn="l" defTabSz="914400" rtl="0" eaLnBrk="1" fontAlgn="auto" latinLnBrk="0" hangingPunct="1">
                        <a:lnSpc>
                          <a:spcPct val="100000"/>
                        </a:lnSpc>
                        <a:spcBef>
                          <a:spcPts val="0"/>
                        </a:spcBef>
                        <a:spcAft>
                          <a:spcPts val="0"/>
                        </a:spcAft>
                        <a:buClrTx/>
                        <a:buSzTx/>
                        <a:buFont typeface="Courier New" panose="02070309020205020404" pitchFamily="49" charset="0"/>
                        <a:buNone/>
                        <a:tabLst/>
                        <a:defRPr/>
                      </a:pPr>
                      <a:r>
                        <a:rPr lang="fr-FR" sz="1000" b="0" dirty="0">
                          <a:solidFill>
                            <a:schemeClr val="tx1"/>
                          </a:solidFill>
                          <a:latin typeface="DINPro" panose="020B0504020101020102" pitchFamily="34" charset="0"/>
                        </a:rPr>
                        <a:t>Cantal</a:t>
                      </a:r>
                    </a:p>
                  </a:txBody>
                  <a:tcPr>
                    <a:lnL w="12700" cap="flat" cmpd="sng" algn="ctr">
                      <a:solidFill>
                        <a:srgbClr val="CBC1BA"/>
                      </a:solidFill>
                      <a:prstDash val="solid"/>
                      <a:round/>
                      <a:headEnd type="none" w="med" len="med"/>
                      <a:tailEnd type="none" w="med" len="med"/>
                    </a:lnL>
                    <a:lnR w="12700" cap="flat" cmpd="sng" algn="ctr">
                      <a:solidFill>
                        <a:srgbClr val="CBC1BA"/>
                      </a:solidFill>
                      <a:prstDash val="solid"/>
                      <a:round/>
                      <a:headEnd type="none" w="med" len="med"/>
                      <a:tailEnd type="none" w="med" len="med"/>
                    </a:lnR>
                    <a:lnT w="12700" cap="flat" cmpd="sng" algn="ctr">
                      <a:solidFill>
                        <a:srgbClr val="CBC1BA"/>
                      </a:solidFill>
                      <a:prstDash val="solid"/>
                      <a:round/>
                      <a:headEnd type="none" w="med" len="med"/>
                      <a:tailEnd type="none" w="med" len="med"/>
                    </a:lnT>
                    <a:lnB w="12700" cap="flat" cmpd="sng" algn="ctr">
                      <a:solidFill>
                        <a:srgbClr val="CBC1BA"/>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Courier New" panose="02070309020205020404" pitchFamily="49" charset="0"/>
                        <a:buNone/>
                        <a:tabLst/>
                        <a:defRPr/>
                      </a:pPr>
                      <a:r>
                        <a:rPr lang="fr-FR" sz="1000" b="0" dirty="0">
                          <a:solidFill>
                            <a:schemeClr val="tx1"/>
                          </a:solidFill>
                          <a:latin typeface="DINPro" panose="020B0504020101020102" pitchFamily="34" charset="0"/>
                        </a:rPr>
                        <a:t>Pays de la Loire </a:t>
                      </a:r>
                    </a:p>
                  </a:txBody>
                  <a:tcPr>
                    <a:lnL w="12700" cap="flat" cmpd="sng" algn="ctr">
                      <a:solidFill>
                        <a:srgbClr val="CBC1BA"/>
                      </a:solidFill>
                      <a:prstDash val="solid"/>
                      <a:round/>
                      <a:headEnd type="none" w="med" len="med"/>
                      <a:tailEnd type="none" w="med" len="med"/>
                    </a:lnL>
                    <a:lnR w="12700" cap="flat" cmpd="sng" algn="ctr">
                      <a:solidFill>
                        <a:srgbClr val="CBC1BA"/>
                      </a:solidFill>
                      <a:prstDash val="solid"/>
                      <a:round/>
                      <a:headEnd type="none" w="med" len="med"/>
                      <a:tailEnd type="none" w="med" len="med"/>
                    </a:lnR>
                    <a:lnT w="12700" cap="flat" cmpd="sng" algn="ctr">
                      <a:solidFill>
                        <a:srgbClr val="CBC1BA"/>
                      </a:solidFill>
                      <a:prstDash val="solid"/>
                      <a:round/>
                      <a:headEnd type="none" w="med" len="med"/>
                      <a:tailEnd type="none" w="med" len="med"/>
                    </a:lnT>
                    <a:lnB w="12700" cap="flat" cmpd="sng" algn="ctr">
                      <a:solidFill>
                        <a:srgbClr val="CBC1BA"/>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962297090"/>
                  </a:ext>
                </a:extLst>
              </a:tr>
              <a:tr h="259409">
                <a:tc>
                  <a:txBody>
                    <a:bodyPr/>
                    <a:lstStyle/>
                    <a:p>
                      <a:pPr marL="0" marR="0" lvl="0" indent="0" algn="l" defTabSz="914400" rtl="0" eaLnBrk="1" fontAlgn="auto" latinLnBrk="0" hangingPunct="1">
                        <a:lnSpc>
                          <a:spcPct val="100000"/>
                        </a:lnSpc>
                        <a:spcBef>
                          <a:spcPts val="0"/>
                        </a:spcBef>
                        <a:spcAft>
                          <a:spcPts val="0"/>
                        </a:spcAft>
                        <a:buClrTx/>
                        <a:buSzTx/>
                        <a:buFont typeface="Courier New" panose="02070309020205020404" pitchFamily="49" charset="0"/>
                        <a:buNone/>
                        <a:tabLst/>
                        <a:defRPr/>
                      </a:pPr>
                      <a:r>
                        <a:rPr lang="fr-FR" sz="1000" b="0" dirty="0">
                          <a:solidFill>
                            <a:schemeClr val="tx1"/>
                          </a:solidFill>
                          <a:latin typeface="DINPro" panose="020B0504020101020102" pitchFamily="34" charset="0"/>
                        </a:rPr>
                        <a:t>Centre-Occitanie </a:t>
                      </a:r>
                    </a:p>
                  </a:txBody>
                  <a:tcPr>
                    <a:lnL w="12700" cap="flat" cmpd="sng" algn="ctr">
                      <a:solidFill>
                        <a:srgbClr val="CBC1BA"/>
                      </a:solidFill>
                      <a:prstDash val="solid"/>
                      <a:round/>
                      <a:headEnd type="none" w="med" len="med"/>
                      <a:tailEnd type="none" w="med" len="med"/>
                    </a:lnL>
                    <a:lnR w="12700" cap="flat" cmpd="sng" algn="ctr">
                      <a:solidFill>
                        <a:srgbClr val="CBC1BA"/>
                      </a:solidFill>
                      <a:prstDash val="solid"/>
                      <a:round/>
                      <a:headEnd type="none" w="med" len="med"/>
                      <a:tailEnd type="none" w="med" len="med"/>
                    </a:lnR>
                    <a:lnT w="12700" cap="flat" cmpd="sng" algn="ctr">
                      <a:solidFill>
                        <a:srgbClr val="CBC1BA"/>
                      </a:solidFill>
                      <a:prstDash val="solid"/>
                      <a:round/>
                      <a:headEnd type="none" w="med" len="med"/>
                      <a:tailEnd type="none" w="med" len="med"/>
                    </a:lnT>
                    <a:lnB w="12700" cap="flat" cmpd="sng" algn="ctr">
                      <a:solidFill>
                        <a:srgbClr val="CBC1BA"/>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Courier New" panose="02070309020205020404" pitchFamily="49" charset="0"/>
                        <a:buNone/>
                        <a:tabLst/>
                        <a:defRPr/>
                      </a:pPr>
                      <a:r>
                        <a:rPr lang="fr-FR" sz="1000" b="0" dirty="0">
                          <a:solidFill>
                            <a:schemeClr val="tx1"/>
                          </a:solidFill>
                          <a:latin typeface="DINPro" panose="020B0504020101020102" pitchFamily="34" charset="0"/>
                        </a:rPr>
                        <a:t>Occitanie-Pyrénées </a:t>
                      </a:r>
                    </a:p>
                  </a:txBody>
                  <a:tcPr>
                    <a:lnL w="12700" cap="flat" cmpd="sng" algn="ctr">
                      <a:solidFill>
                        <a:srgbClr val="CBC1BA"/>
                      </a:solidFill>
                      <a:prstDash val="solid"/>
                      <a:round/>
                      <a:headEnd type="none" w="med" len="med"/>
                      <a:tailEnd type="none" w="med" len="med"/>
                    </a:lnL>
                    <a:lnR w="12700" cap="flat" cmpd="sng" algn="ctr">
                      <a:solidFill>
                        <a:srgbClr val="CBC1BA"/>
                      </a:solidFill>
                      <a:prstDash val="solid"/>
                      <a:round/>
                      <a:headEnd type="none" w="med" len="med"/>
                      <a:tailEnd type="none" w="med" len="med"/>
                    </a:lnR>
                    <a:lnT w="12700" cap="flat" cmpd="sng" algn="ctr">
                      <a:solidFill>
                        <a:srgbClr val="CBC1BA"/>
                      </a:solidFill>
                      <a:prstDash val="solid"/>
                      <a:round/>
                      <a:headEnd type="none" w="med" len="med"/>
                      <a:tailEnd type="none" w="med" len="med"/>
                    </a:lnT>
                    <a:lnB w="12700" cap="flat" cmpd="sng" algn="ctr">
                      <a:solidFill>
                        <a:srgbClr val="CBC1BA"/>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359948839"/>
                  </a:ext>
                </a:extLst>
              </a:tr>
              <a:tr h="259409">
                <a:tc>
                  <a:txBody>
                    <a:bodyPr/>
                    <a:lstStyle/>
                    <a:p>
                      <a:pPr marL="0" marR="0" lvl="0" indent="0" algn="l" defTabSz="914400" rtl="0" eaLnBrk="1" fontAlgn="auto" latinLnBrk="0" hangingPunct="1">
                        <a:lnSpc>
                          <a:spcPct val="100000"/>
                        </a:lnSpc>
                        <a:spcBef>
                          <a:spcPts val="0"/>
                        </a:spcBef>
                        <a:spcAft>
                          <a:spcPts val="0"/>
                        </a:spcAft>
                        <a:buClrTx/>
                        <a:buSzTx/>
                        <a:buFont typeface="Courier New" panose="02070309020205020404" pitchFamily="49" charset="0"/>
                        <a:buNone/>
                        <a:tabLst/>
                        <a:defRPr/>
                      </a:pPr>
                      <a:r>
                        <a:rPr lang="fr-FR" sz="1000" b="0" dirty="0">
                          <a:solidFill>
                            <a:schemeClr val="tx1"/>
                          </a:solidFill>
                          <a:latin typeface="DINPro" panose="020B0504020101020102" pitchFamily="34" charset="0"/>
                        </a:rPr>
                        <a:t>Douaisis-Cambrésis </a:t>
                      </a:r>
                    </a:p>
                  </a:txBody>
                  <a:tcPr>
                    <a:lnL w="12700" cap="flat" cmpd="sng" algn="ctr">
                      <a:solidFill>
                        <a:srgbClr val="CBC1BA"/>
                      </a:solidFill>
                      <a:prstDash val="solid"/>
                      <a:round/>
                      <a:headEnd type="none" w="med" len="med"/>
                      <a:tailEnd type="none" w="med" len="med"/>
                    </a:lnL>
                    <a:lnR w="12700" cap="flat" cmpd="sng" algn="ctr">
                      <a:solidFill>
                        <a:srgbClr val="CBC1BA"/>
                      </a:solidFill>
                      <a:prstDash val="solid"/>
                      <a:round/>
                      <a:headEnd type="none" w="med" len="med"/>
                      <a:tailEnd type="none" w="med" len="med"/>
                    </a:lnR>
                    <a:lnT w="12700" cap="flat" cmpd="sng" algn="ctr">
                      <a:solidFill>
                        <a:srgbClr val="CBC1BA"/>
                      </a:solidFill>
                      <a:prstDash val="solid"/>
                      <a:round/>
                      <a:headEnd type="none" w="med" len="med"/>
                      <a:tailEnd type="none" w="med" len="med"/>
                    </a:lnT>
                    <a:lnB w="12700" cap="flat" cmpd="sng" algn="ctr">
                      <a:solidFill>
                        <a:srgbClr val="CBC1BA"/>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Courier New" panose="02070309020205020404" pitchFamily="49" charset="0"/>
                        <a:buNone/>
                        <a:tabLst/>
                        <a:defRPr/>
                      </a:pPr>
                      <a:r>
                        <a:rPr lang="fr-FR" sz="1000" b="0" dirty="0">
                          <a:solidFill>
                            <a:schemeClr val="tx1"/>
                          </a:solidFill>
                          <a:latin typeface="DINPro" panose="020B0504020101020102" pitchFamily="34" charset="0"/>
                        </a:rPr>
                        <a:t>Rhône </a:t>
                      </a:r>
                    </a:p>
                  </a:txBody>
                  <a:tcPr>
                    <a:lnL w="12700" cap="flat" cmpd="sng" algn="ctr">
                      <a:solidFill>
                        <a:srgbClr val="CBC1BA"/>
                      </a:solidFill>
                      <a:prstDash val="solid"/>
                      <a:round/>
                      <a:headEnd type="none" w="med" len="med"/>
                      <a:tailEnd type="none" w="med" len="med"/>
                    </a:lnL>
                    <a:lnR w="12700" cap="flat" cmpd="sng" algn="ctr">
                      <a:solidFill>
                        <a:srgbClr val="CBC1BA"/>
                      </a:solidFill>
                      <a:prstDash val="solid"/>
                      <a:round/>
                      <a:headEnd type="none" w="med" len="med"/>
                      <a:tailEnd type="none" w="med" len="med"/>
                    </a:lnR>
                    <a:lnT w="12700" cap="flat" cmpd="sng" algn="ctr">
                      <a:solidFill>
                        <a:srgbClr val="CBC1BA"/>
                      </a:solidFill>
                      <a:prstDash val="solid"/>
                      <a:round/>
                      <a:headEnd type="none" w="med" len="med"/>
                      <a:tailEnd type="none" w="med" len="med"/>
                    </a:lnT>
                    <a:lnB w="12700" cap="flat" cmpd="sng" algn="ctr">
                      <a:solidFill>
                        <a:srgbClr val="CBC1BA"/>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363742154"/>
                  </a:ext>
                </a:extLst>
              </a:tr>
              <a:tr h="259409">
                <a:tc>
                  <a:txBody>
                    <a:bodyPr/>
                    <a:lstStyle/>
                    <a:p>
                      <a:pPr marL="0" marR="0" lvl="0" indent="0" algn="l" defTabSz="914400" rtl="0" eaLnBrk="1" fontAlgn="auto" latinLnBrk="0" hangingPunct="1">
                        <a:lnSpc>
                          <a:spcPct val="100000"/>
                        </a:lnSpc>
                        <a:spcBef>
                          <a:spcPts val="0"/>
                        </a:spcBef>
                        <a:spcAft>
                          <a:spcPts val="0"/>
                        </a:spcAft>
                        <a:buClrTx/>
                        <a:buSzTx/>
                        <a:buFont typeface="Courier New" panose="02070309020205020404" pitchFamily="49" charset="0"/>
                        <a:buNone/>
                        <a:tabLst/>
                        <a:defRPr/>
                      </a:pPr>
                      <a:r>
                        <a:rPr lang="fr-FR" sz="1000" b="0" dirty="0">
                          <a:solidFill>
                            <a:schemeClr val="tx1"/>
                          </a:solidFill>
                          <a:latin typeface="DINPro" panose="020B0504020101020102" pitchFamily="34" charset="0"/>
                        </a:rPr>
                        <a:t>Drôme-Ardèche </a:t>
                      </a:r>
                    </a:p>
                  </a:txBody>
                  <a:tcPr>
                    <a:lnL w="12700" cap="flat" cmpd="sng" algn="ctr">
                      <a:solidFill>
                        <a:srgbClr val="CBC1BA"/>
                      </a:solidFill>
                      <a:prstDash val="solid"/>
                      <a:round/>
                      <a:headEnd type="none" w="med" len="med"/>
                      <a:tailEnd type="none" w="med" len="med"/>
                    </a:lnL>
                    <a:lnR w="12700" cap="flat" cmpd="sng" algn="ctr">
                      <a:solidFill>
                        <a:srgbClr val="CBC1BA"/>
                      </a:solidFill>
                      <a:prstDash val="solid"/>
                      <a:round/>
                      <a:headEnd type="none" w="med" len="med"/>
                      <a:tailEnd type="none" w="med" len="med"/>
                    </a:lnR>
                    <a:lnT w="12700" cap="flat" cmpd="sng" algn="ctr">
                      <a:solidFill>
                        <a:srgbClr val="CBC1BA"/>
                      </a:solidFill>
                      <a:prstDash val="solid"/>
                      <a:round/>
                      <a:headEnd type="none" w="med" len="med"/>
                      <a:tailEnd type="none" w="med" len="med"/>
                    </a:lnT>
                    <a:lnB w="12700" cap="flat" cmpd="sng" algn="ctr">
                      <a:solidFill>
                        <a:srgbClr val="CBC1BA"/>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Courier New" panose="02070309020205020404" pitchFamily="49" charset="0"/>
                        <a:buNone/>
                        <a:tabLst/>
                        <a:defRPr/>
                      </a:pPr>
                      <a:r>
                        <a:rPr lang="fr-FR" sz="1000" b="0" dirty="0">
                          <a:solidFill>
                            <a:schemeClr val="tx1"/>
                          </a:solidFill>
                          <a:latin typeface="DINPro" panose="020B0504020101020102" pitchFamily="34" charset="0"/>
                        </a:rPr>
                        <a:t>Solutions RH </a:t>
                      </a:r>
                    </a:p>
                  </a:txBody>
                  <a:tcPr>
                    <a:lnL w="12700" cap="flat" cmpd="sng" algn="ctr">
                      <a:solidFill>
                        <a:srgbClr val="CBC1BA"/>
                      </a:solidFill>
                      <a:prstDash val="solid"/>
                      <a:round/>
                      <a:headEnd type="none" w="med" len="med"/>
                      <a:tailEnd type="none" w="med" len="med"/>
                    </a:lnL>
                    <a:lnR w="12700" cap="flat" cmpd="sng" algn="ctr">
                      <a:solidFill>
                        <a:srgbClr val="CBC1BA"/>
                      </a:solidFill>
                      <a:prstDash val="solid"/>
                      <a:round/>
                      <a:headEnd type="none" w="med" len="med"/>
                      <a:tailEnd type="none" w="med" len="med"/>
                    </a:lnR>
                    <a:lnT w="12700" cap="flat" cmpd="sng" algn="ctr">
                      <a:solidFill>
                        <a:srgbClr val="CBC1BA"/>
                      </a:solidFill>
                      <a:prstDash val="solid"/>
                      <a:round/>
                      <a:headEnd type="none" w="med" len="med"/>
                      <a:tailEnd type="none" w="med" len="med"/>
                    </a:lnT>
                    <a:lnB w="12700" cap="flat" cmpd="sng" algn="ctr">
                      <a:solidFill>
                        <a:srgbClr val="CBC1BA"/>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228617713"/>
                  </a:ext>
                </a:extLst>
              </a:tr>
              <a:tr h="259409">
                <a:tc>
                  <a:txBody>
                    <a:bodyPr/>
                    <a:lstStyle/>
                    <a:p>
                      <a:pPr marL="0" marR="0" lvl="0" indent="0" algn="l" defTabSz="914400" rtl="0" eaLnBrk="1" fontAlgn="auto" latinLnBrk="0" hangingPunct="1">
                        <a:lnSpc>
                          <a:spcPct val="100000"/>
                        </a:lnSpc>
                        <a:spcBef>
                          <a:spcPts val="0"/>
                        </a:spcBef>
                        <a:spcAft>
                          <a:spcPts val="0"/>
                        </a:spcAft>
                        <a:buClrTx/>
                        <a:buSzTx/>
                        <a:buFont typeface="Courier New" panose="02070309020205020404" pitchFamily="49" charset="0"/>
                        <a:buNone/>
                        <a:tabLst/>
                        <a:defRPr/>
                      </a:pPr>
                      <a:r>
                        <a:rPr lang="fr-FR" sz="1000" b="0" dirty="0">
                          <a:solidFill>
                            <a:schemeClr val="tx1"/>
                          </a:solidFill>
                          <a:latin typeface="DINPro" panose="020B0504020101020102" pitchFamily="34" charset="0"/>
                        </a:rPr>
                        <a:t>Gironde </a:t>
                      </a:r>
                    </a:p>
                  </a:txBody>
                  <a:tcPr>
                    <a:lnL w="12700" cap="flat" cmpd="sng" algn="ctr">
                      <a:solidFill>
                        <a:srgbClr val="CBC1BA"/>
                      </a:solidFill>
                      <a:prstDash val="solid"/>
                      <a:round/>
                      <a:headEnd type="none" w="med" len="med"/>
                      <a:tailEnd type="none" w="med" len="med"/>
                    </a:lnL>
                    <a:lnR w="12700" cap="flat" cmpd="sng" algn="ctr">
                      <a:solidFill>
                        <a:srgbClr val="CBC1BA"/>
                      </a:solidFill>
                      <a:prstDash val="solid"/>
                      <a:round/>
                      <a:headEnd type="none" w="med" len="med"/>
                      <a:tailEnd type="none" w="med" len="med"/>
                    </a:lnR>
                    <a:lnT w="12700" cap="flat" cmpd="sng" algn="ctr">
                      <a:solidFill>
                        <a:srgbClr val="CBC1BA"/>
                      </a:solidFill>
                      <a:prstDash val="solid"/>
                      <a:round/>
                      <a:headEnd type="none" w="med" len="med"/>
                      <a:tailEnd type="none" w="med" len="med"/>
                    </a:lnT>
                    <a:lnB w="12700" cap="flat" cmpd="sng" algn="ctr">
                      <a:solidFill>
                        <a:srgbClr val="CBC1BA"/>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Courier New" panose="02070309020205020404" pitchFamily="49" charset="0"/>
                        <a:buNone/>
                        <a:tabLst/>
                        <a:defRPr/>
                      </a:pPr>
                      <a:r>
                        <a:rPr lang="fr-FR" sz="1000" b="0" dirty="0">
                          <a:solidFill>
                            <a:schemeClr val="tx1"/>
                          </a:solidFill>
                          <a:latin typeface="DINPro" panose="020B0504020101020102" pitchFamily="34" charset="0"/>
                        </a:rPr>
                        <a:t>Sud-Aquitaine </a:t>
                      </a:r>
                    </a:p>
                  </a:txBody>
                  <a:tcPr>
                    <a:lnL w="12700" cap="flat" cmpd="sng" algn="ctr">
                      <a:solidFill>
                        <a:srgbClr val="CBC1BA"/>
                      </a:solidFill>
                      <a:prstDash val="solid"/>
                      <a:round/>
                      <a:headEnd type="none" w="med" len="med"/>
                      <a:tailEnd type="none" w="med" len="med"/>
                    </a:lnL>
                    <a:lnR w="12700" cap="flat" cmpd="sng" algn="ctr">
                      <a:solidFill>
                        <a:srgbClr val="CBC1BA"/>
                      </a:solidFill>
                      <a:prstDash val="solid"/>
                      <a:round/>
                      <a:headEnd type="none" w="med" len="med"/>
                      <a:tailEnd type="none" w="med" len="med"/>
                    </a:lnR>
                    <a:lnT w="12700" cap="flat" cmpd="sng" algn="ctr">
                      <a:solidFill>
                        <a:srgbClr val="CBC1BA"/>
                      </a:solidFill>
                      <a:prstDash val="solid"/>
                      <a:round/>
                      <a:headEnd type="none" w="med" len="med"/>
                      <a:tailEnd type="none" w="med" len="med"/>
                    </a:lnT>
                    <a:lnB w="12700" cap="flat" cmpd="sng" algn="ctr">
                      <a:solidFill>
                        <a:srgbClr val="CBC1BA"/>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59724859"/>
                  </a:ext>
                </a:extLst>
              </a:tr>
              <a:tr h="259409">
                <a:tc>
                  <a:txBody>
                    <a:bodyPr/>
                    <a:lstStyle/>
                    <a:p>
                      <a:pPr marL="0" marR="0" lvl="0" indent="0" algn="l" defTabSz="914400" rtl="0" eaLnBrk="1" fontAlgn="auto" latinLnBrk="0" hangingPunct="1">
                        <a:lnSpc>
                          <a:spcPct val="100000"/>
                        </a:lnSpc>
                        <a:spcBef>
                          <a:spcPts val="0"/>
                        </a:spcBef>
                        <a:spcAft>
                          <a:spcPts val="0"/>
                        </a:spcAft>
                        <a:buClrTx/>
                        <a:buSzTx/>
                        <a:buFont typeface="Courier New" panose="02070309020205020404" pitchFamily="49" charset="0"/>
                        <a:buNone/>
                        <a:tabLst/>
                        <a:defRPr/>
                      </a:pPr>
                      <a:r>
                        <a:rPr lang="fr-FR" sz="1000" b="0" dirty="0">
                          <a:solidFill>
                            <a:schemeClr val="tx1"/>
                          </a:solidFill>
                          <a:latin typeface="DINPro" panose="020B0504020101020102" pitchFamily="34" charset="0"/>
                        </a:rPr>
                        <a:t>Guadeloupe </a:t>
                      </a:r>
                    </a:p>
                  </a:txBody>
                  <a:tcPr>
                    <a:lnL w="12700" cap="flat" cmpd="sng" algn="ctr">
                      <a:solidFill>
                        <a:srgbClr val="CBC1BA"/>
                      </a:solidFill>
                      <a:prstDash val="solid"/>
                      <a:round/>
                      <a:headEnd type="none" w="med" len="med"/>
                      <a:tailEnd type="none" w="med" len="med"/>
                    </a:lnL>
                    <a:lnR w="12700" cap="flat" cmpd="sng" algn="ctr">
                      <a:solidFill>
                        <a:srgbClr val="CBC1BA"/>
                      </a:solidFill>
                      <a:prstDash val="solid"/>
                      <a:round/>
                      <a:headEnd type="none" w="med" len="med"/>
                      <a:tailEnd type="none" w="med" len="med"/>
                    </a:lnR>
                    <a:lnT w="12700" cap="flat" cmpd="sng" algn="ctr">
                      <a:solidFill>
                        <a:srgbClr val="CBC1BA"/>
                      </a:solidFill>
                      <a:prstDash val="solid"/>
                      <a:round/>
                      <a:headEnd type="none" w="med" len="med"/>
                      <a:tailEnd type="none" w="med" len="med"/>
                    </a:lnT>
                    <a:lnB w="12700" cap="flat" cmpd="sng" algn="ctr">
                      <a:solidFill>
                        <a:srgbClr val="CBC1BA"/>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Courier New" panose="02070309020205020404" pitchFamily="49" charset="0"/>
                        <a:buNone/>
                        <a:tabLst/>
                        <a:defRPr/>
                      </a:pPr>
                      <a:r>
                        <a:rPr lang="fr-FR" sz="1000" b="0" dirty="0">
                          <a:solidFill>
                            <a:schemeClr val="tx1"/>
                          </a:solidFill>
                          <a:latin typeface="DINPro" panose="020B0504020101020102" pitchFamily="34" charset="0"/>
                        </a:rPr>
                        <a:t>Vaucluse </a:t>
                      </a:r>
                    </a:p>
                  </a:txBody>
                  <a:tcPr>
                    <a:lnL w="12700" cap="flat" cmpd="sng" algn="ctr">
                      <a:solidFill>
                        <a:srgbClr val="CBC1BA"/>
                      </a:solidFill>
                      <a:prstDash val="solid"/>
                      <a:round/>
                      <a:headEnd type="none" w="med" len="med"/>
                      <a:tailEnd type="none" w="med" len="med"/>
                    </a:lnL>
                    <a:lnR w="12700" cap="flat" cmpd="sng" algn="ctr">
                      <a:solidFill>
                        <a:srgbClr val="CBC1BA"/>
                      </a:solidFill>
                      <a:prstDash val="solid"/>
                      <a:round/>
                      <a:headEnd type="none" w="med" len="med"/>
                      <a:tailEnd type="none" w="med" len="med"/>
                    </a:lnR>
                    <a:lnT w="12700" cap="flat" cmpd="sng" algn="ctr">
                      <a:solidFill>
                        <a:srgbClr val="CBC1BA"/>
                      </a:solidFill>
                      <a:prstDash val="solid"/>
                      <a:round/>
                      <a:headEnd type="none" w="med" len="med"/>
                      <a:tailEnd type="none" w="med" len="med"/>
                    </a:lnT>
                    <a:lnB w="12700" cap="flat" cmpd="sng" algn="ctr">
                      <a:solidFill>
                        <a:srgbClr val="CBC1BA"/>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2548220"/>
                  </a:ext>
                </a:extLst>
              </a:tr>
            </a:tbl>
          </a:graphicData>
        </a:graphic>
      </p:graphicFrame>
      <p:sp>
        <p:nvSpPr>
          <p:cNvPr id="4" name="ZoneTexte 3">
            <a:extLst>
              <a:ext uri="{FF2B5EF4-FFF2-40B4-BE49-F238E27FC236}">
                <a16:creationId xmlns:a16="http://schemas.microsoft.com/office/drawing/2014/main" id="{2AF5EA09-5845-5354-DEFD-1821B2AA9709}"/>
              </a:ext>
            </a:extLst>
          </p:cNvPr>
          <p:cNvSpPr txBox="1"/>
          <p:nvPr/>
        </p:nvSpPr>
        <p:spPr>
          <a:xfrm>
            <a:off x="4355976" y="948678"/>
            <a:ext cx="4077506" cy="871008"/>
          </a:xfrm>
          <a:prstGeom prst="rect">
            <a:avLst/>
          </a:prstGeom>
          <a:noFill/>
        </p:spPr>
        <p:txBody>
          <a:bodyPr wrap="square" rtlCol="0">
            <a:spAutoFit/>
          </a:bodyPr>
          <a:lstStyle/>
          <a:p>
            <a:pPr lvl="0" algn="just">
              <a:lnSpc>
                <a:spcPct val="107000"/>
              </a:lnSpc>
              <a:buClr>
                <a:srgbClr val="A71D17"/>
              </a:buClr>
              <a:buSzPct val="150000"/>
            </a:pPr>
            <a:r>
              <a:rPr lang="fr-FR" sz="1600" b="1" dirty="0">
                <a:solidFill>
                  <a:srgbClr val="A91B17"/>
                </a:solidFill>
                <a:latin typeface="DINPro" panose="020B0504020101020102" pitchFamily="34" charset="0"/>
              </a:rPr>
              <a:t>24 CIBC utilisent TéO</a:t>
            </a:r>
            <a:r>
              <a:rPr lang="fr-FR" sz="1600" dirty="0">
                <a:latin typeface="DINPro" panose="020B0504020101020102" pitchFamily="34" charset="0"/>
              </a:rPr>
              <a:t>, un logiciel de gestion destiné aux organismes de formation et commercialisé par la société IKNO </a:t>
            </a:r>
          </a:p>
        </p:txBody>
      </p:sp>
    </p:spTree>
    <p:extLst>
      <p:ext uri="{BB962C8B-B14F-4D97-AF65-F5344CB8AC3E}">
        <p14:creationId xmlns:p14="http://schemas.microsoft.com/office/powerpoint/2010/main" val="2056534006"/>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 37">
            <a:extLst>
              <a:ext uri="{FF2B5EF4-FFF2-40B4-BE49-F238E27FC236}">
                <a16:creationId xmlns:a16="http://schemas.microsoft.com/office/drawing/2014/main" id="{C0F2C617-753E-75D7-CD37-0E60350FA60E}"/>
              </a:ext>
            </a:extLst>
          </p:cNvPr>
          <p:cNvSpPr/>
          <p:nvPr/>
        </p:nvSpPr>
        <p:spPr>
          <a:xfrm rot="19938445">
            <a:off x="8217872" y="55112"/>
            <a:ext cx="670966" cy="670966"/>
          </a:xfrm>
          <a:prstGeom prst="ellipse">
            <a:avLst/>
          </a:prstGeom>
          <a:solidFill>
            <a:srgbClr val="EAC64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id-ID">
              <a:latin typeface="Kelson Sans" panose="02000500000000000000" pitchFamily="50" charset="0"/>
            </a:endParaRPr>
          </a:p>
        </p:txBody>
      </p:sp>
      <p:sp>
        <p:nvSpPr>
          <p:cNvPr id="6" name="Rectangle 5">
            <a:extLst>
              <a:ext uri="{FF2B5EF4-FFF2-40B4-BE49-F238E27FC236}">
                <a16:creationId xmlns:a16="http://schemas.microsoft.com/office/drawing/2014/main" id="{DD0C48CD-8870-CE43-A69E-B3A1934E5AD5}"/>
              </a:ext>
            </a:extLst>
          </p:cNvPr>
          <p:cNvSpPr/>
          <p:nvPr/>
        </p:nvSpPr>
        <p:spPr>
          <a:xfrm>
            <a:off x="1282574" y="104255"/>
            <a:ext cx="6529786" cy="5232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r>
              <a:rPr lang="fr-FR" sz="2000" dirty="0">
                <a:solidFill>
                  <a:srgbClr val="A91B17"/>
                </a:solidFill>
                <a:latin typeface="DINPro-Medium" panose="02000503030000020004" pitchFamily="2" charset="0"/>
                <a:ea typeface="Lato" panose="020F0502020204030203" pitchFamily="34" charset="0"/>
                <a:cs typeface="Lato" panose="020F0502020204030203" pitchFamily="34" charset="0"/>
              </a:rPr>
              <a:t>TéO   </a:t>
            </a:r>
            <a:endParaRPr lang="fr-FR" sz="2000" dirty="0">
              <a:solidFill>
                <a:srgbClr val="182D38"/>
              </a:solidFill>
              <a:latin typeface="DINPro-Medium" panose="02000503030000020004" pitchFamily="2" charset="0"/>
            </a:endParaRPr>
          </a:p>
        </p:txBody>
      </p:sp>
      <p:sp>
        <p:nvSpPr>
          <p:cNvPr id="7" name="Ellipse 6">
            <a:extLst>
              <a:ext uri="{FF2B5EF4-FFF2-40B4-BE49-F238E27FC236}">
                <a16:creationId xmlns:a16="http://schemas.microsoft.com/office/drawing/2014/main" id="{043F00B5-EDB2-0976-30B4-E113F5EB5DCB}"/>
              </a:ext>
            </a:extLst>
          </p:cNvPr>
          <p:cNvSpPr/>
          <p:nvPr/>
        </p:nvSpPr>
        <p:spPr>
          <a:xfrm>
            <a:off x="179512" y="-295882"/>
            <a:ext cx="995424" cy="995424"/>
          </a:xfrm>
          <a:prstGeom prst="ellipse">
            <a:avLst/>
          </a:prstGeom>
          <a:solidFill>
            <a:srgbClr val="A91B17"/>
          </a:solidFill>
          <a:ln>
            <a:noFill/>
          </a:ln>
        </p:spPr>
        <p:style>
          <a:lnRef idx="2">
            <a:schemeClr val="accent1">
              <a:shade val="50000"/>
            </a:schemeClr>
          </a:lnRef>
          <a:fillRef idx="1">
            <a:schemeClr val="accent1"/>
          </a:fillRef>
          <a:effectRef idx="0">
            <a:schemeClr val="accent1"/>
          </a:effectRef>
          <a:fontRef idx="minor">
            <a:schemeClr val="lt1"/>
          </a:fontRef>
        </p:style>
        <p:txBody>
          <a:bodyPr tIns="360000" rtlCol="0" anchor="ctr"/>
          <a:lstStyle/>
          <a:p>
            <a:pPr algn="ctr"/>
            <a:r>
              <a:rPr lang="fr-FR" sz="2800" b="1" dirty="0">
                <a:latin typeface="DINPro-Regular" panose="02000503030000020004" pitchFamily="2" charset="0"/>
              </a:rPr>
              <a:t>7.4</a:t>
            </a:r>
            <a:endParaRPr lang="fr-FR" sz="3600" b="1" dirty="0">
              <a:latin typeface="DINPro-Regular" panose="02000503030000020004" pitchFamily="2" charset="0"/>
            </a:endParaRPr>
          </a:p>
        </p:txBody>
      </p:sp>
      <p:sp>
        <p:nvSpPr>
          <p:cNvPr id="11" name="Forme libre : forme 10">
            <a:extLst>
              <a:ext uri="{FF2B5EF4-FFF2-40B4-BE49-F238E27FC236}">
                <a16:creationId xmlns:a16="http://schemas.microsoft.com/office/drawing/2014/main" id="{270BAA94-2D6C-DF19-4F6B-FEC2D9ECF6C0}"/>
              </a:ext>
            </a:extLst>
          </p:cNvPr>
          <p:cNvSpPr/>
          <p:nvPr/>
        </p:nvSpPr>
        <p:spPr>
          <a:xfrm>
            <a:off x="0" y="4371949"/>
            <a:ext cx="9144000" cy="771551"/>
          </a:xfrm>
          <a:custGeom>
            <a:avLst/>
            <a:gdLst>
              <a:gd name="connsiteX0" fmla="*/ 0 w 9144000"/>
              <a:gd name="connsiteY0" fmla="*/ 0 h 1200616"/>
              <a:gd name="connsiteX1" fmla="*/ 255357 w 9144000"/>
              <a:gd name="connsiteY1" fmla="*/ 82904 h 1200616"/>
              <a:gd name="connsiteX2" fmla="*/ 4572001 w 9144000"/>
              <a:gd name="connsiteY2" fmla="*/ 735519 h 1200616"/>
              <a:gd name="connsiteX3" fmla="*/ 8888645 w 9144000"/>
              <a:gd name="connsiteY3" fmla="*/ 82904 h 1200616"/>
              <a:gd name="connsiteX4" fmla="*/ 9144000 w 9144000"/>
              <a:gd name="connsiteY4" fmla="*/ 0 h 1200616"/>
              <a:gd name="connsiteX5" fmla="*/ 9144000 w 9144000"/>
              <a:gd name="connsiteY5" fmla="*/ 1200616 h 1200616"/>
              <a:gd name="connsiteX6" fmla="*/ 0 w 9144000"/>
              <a:gd name="connsiteY6" fmla="*/ 1200616 h 1200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200616">
                <a:moveTo>
                  <a:pt x="0" y="0"/>
                </a:moveTo>
                <a:lnTo>
                  <a:pt x="255357" y="82904"/>
                </a:lnTo>
                <a:cubicBezTo>
                  <a:pt x="1618984" y="507036"/>
                  <a:pt x="3068810" y="735519"/>
                  <a:pt x="4572001" y="735519"/>
                </a:cubicBezTo>
                <a:cubicBezTo>
                  <a:pt x="6075193" y="735519"/>
                  <a:pt x="7525019" y="507036"/>
                  <a:pt x="8888645" y="82904"/>
                </a:cubicBezTo>
                <a:lnTo>
                  <a:pt x="9144000" y="0"/>
                </a:lnTo>
                <a:lnTo>
                  <a:pt x="9144000" y="1200616"/>
                </a:lnTo>
                <a:lnTo>
                  <a:pt x="0" y="1200616"/>
                </a:lnTo>
                <a:close/>
              </a:path>
            </a:pathLst>
          </a:custGeom>
          <a:solidFill>
            <a:srgbClr val="CCC4BE">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 name="Image 9">
            <a:extLst>
              <a:ext uri="{FF2B5EF4-FFF2-40B4-BE49-F238E27FC236}">
                <a16:creationId xmlns:a16="http://schemas.microsoft.com/office/drawing/2014/main" id="{26E26DA9-8458-B309-DD44-88F203D6777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256154" y="4266829"/>
            <a:ext cx="1884703" cy="897209"/>
          </a:xfrm>
          <a:prstGeom prst="rect">
            <a:avLst/>
          </a:prstGeom>
        </p:spPr>
      </p:pic>
      <p:cxnSp>
        <p:nvCxnSpPr>
          <p:cNvPr id="22" name="Connecteur droit 21">
            <a:extLst>
              <a:ext uri="{FF2B5EF4-FFF2-40B4-BE49-F238E27FC236}">
                <a16:creationId xmlns:a16="http://schemas.microsoft.com/office/drawing/2014/main" id="{56276E41-1C29-EB2A-097A-C30B64DD9F3D}"/>
              </a:ext>
            </a:extLst>
          </p:cNvPr>
          <p:cNvCxnSpPr/>
          <p:nvPr/>
        </p:nvCxnSpPr>
        <p:spPr>
          <a:xfrm>
            <a:off x="4394272" y="2339120"/>
            <a:ext cx="0" cy="2428779"/>
          </a:xfrm>
          <a:prstGeom prst="line">
            <a:avLst/>
          </a:prstGeom>
          <a:ln w="19050">
            <a:solidFill>
              <a:srgbClr val="1B345C"/>
            </a:solidFill>
          </a:ln>
        </p:spPr>
        <p:style>
          <a:lnRef idx="1">
            <a:schemeClr val="accent1"/>
          </a:lnRef>
          <a:fillRef idx="0">
            <a:schemeClr val="accent1"/>
          </a:fillRef>
          <a:effectRef idx="0">
            <a:schemeClr val="accent1"/>
          </a:effectRef>
          <a:fontRef idx="minor">
            <a:schemeClr val="tx1"/>
          </a:fontRef>
        </p:style>
      </p:cxnSp>
      <p:sp>
        <p:nvSpPr>
          <p:cNvPr id="2" name="ZoneTexte 1">
            <a:extLst>
              <a:ext uri="{FF2B5EF4-FFF2-40B4-BE49-F238E27FC236}">
                <a16:creationId xmlns:a16="http://schemas.microsoft.com/office/drawing/2014/main" id="{DBC400D8-9533-68D5-2625-3C89EF2941F0}"/>
              </a:ext>
            </a:extLst>
          </p:cNvPr>
          <p:cNvSpPr txBox="1"/>
          <p:nvPr/>
        </p:nvSpPr>
        <p:spPr>
          <a:xfrm>
            <a:off x="4067944" y="1563183"/>
            <a:ext cx="5072913" cy="523220"/>
          </a:xfrm>
          <a:prstGeom prst="rect">
            <a:avLst/>
          </a:prstGeom>
          <a:noFill/>
        </p:spPr>
        <p:txBody>
          <a:bodyPr wrap="square" rtlCol="0">
            <a:spAutoFit/>
          </a:bodyPr>
          <a:lstStyle/>
          <a:p>
            <a:pPr algn="just"/>
            <a:r>
              <a:rPr lang="fr-FR" sz="1400" dirty="0">
                <a:latin typeface="DINPro" panose="020B0504020101020102" pitchFamily="34" charset="0"/>
              </a:rPr>
              <a:t>Depuis l’engagement des 24 CIBC utilisateurs de TéO dans une démarche commune </a:t>
            </a:r>
          </a:p>
        </p:txBody>
      </p:sp>
      <p:graphicFrame>
        <p:nvGraphicFramePr>
          <p:cNvPr id="3" name="Tableau 2">
            <a:extLst>
              <a:ext uri="{FF2B5EF4-FFF2-40B4-BE49-F238E27FC236}">
                <a16:creationId xmlns:a16="http://schemas.microsoft.com/office/drawing/2014/main" id="{C27221CA-427C-7BFA-2C63-74C7FA93CBC0}"/>
              </a:ext>
            </a:extLst>
          </p:cNvPr>
          <p:cNvGraphicFramePr>
            <a:graphicFrameLocks noGrp="1"/>
          </p:cNvGraphicFramePr>
          <p:nvPr>
            <p:extLst>
              <p:ext uri="{D42A27DB-BD31-4B8C-83A1-F6EECF244321}">
                <p14:modId xmlns:p14="http://schemas.microsoft.com/office/powerpoint/2010/main" val="570480515"/>
              </p:ext>
            </p:extLst>
          </p:nvPr>
        </p:nvGraphicFramePr>
        <p:xfrm>
          <a:off x="56439" y="1635672"/>
          <a:ext cx="3784592" cy="2606914"/>
        </p:xfrm>
        <a:graphic>
          <a:graphicData uri="http://schemas.openxmlformats.org/drawingml/2006/table">
            <a:tbl>
              <a:tblPr firstRow="1" firstCol="1" bandRow="1"/>
              <a:tblGrid>
                <a:gridCol w="1892296">
                  <a:extLst>
                    <a:ext uri="{9D8B030D-6E8A-4147-A177-3AD203B41FA5}">
                      <a16:colId xmlns:a16="http://schemas.microsoft.com/office/drawing/2014/main" val="1966968628"/>
                    </a:ext>
                  </a:extLst>
                </a:gridCol>
                <a:gridCol w="1892296">
                  <a:extLst>
                    <a:ext uri="{9D8B030D-6E8A-4147-A177-3AD203B41FA5}">
                      <a16:colId xmlns:a16="http://schemas.microsoft.com/office/drawing/2014/main" val="3022395047"/>
                    </a:ext>
                  </a:extLst>
                </a:gridCol>
              </a:tblGrid>
              <a:tr h="500968">
                <a:tc>
                  <a:txBody>
                    <a:bodyPr/>
                    <a:lstStyle/>
                    <a:p>
                      <a:pPr algn="ctr">
                        <a:lnSpc>
                          <a:spcPct val="107000"/>
                        </a:lnSpc>
                        <a:spcAft>
                          <a:spcPts val="800"/>
                        </a:spcAft>
                      </a:pPr>
                      <a:r>
                        <a:rPr lang="fr-FR" sz="1200" b="1" dirty="0">
                          <a:solidFill>
                            <a:schemeClr val="bg1"/>
                          </a:solidFill>
                          <a:effectLst/>
                          <a:latin typeface="DINPro" panose="020B0504020101020102" pitchFamily="34" charset="0"/>
                          <a:ea typeface="Times New Roman" panose="02020603050405020304" pitchFamily="18" charset="0"/>
                          <a:cs typeface="Calibri Light" panose="020F0302020204030204" pitchFamily="34" charset="0"/>
                        </a:rPr>
                        <a:t>8 CIBC</a:t>
                      </a:r>
                      <a:endParaRPr lang="fr-FR"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CCC4BE"/>
                      </a:solidFill>
                      <a:prstDash val="solid"/>
                      <a:round/>
                      <a:headEnd type="none" w="med" len="med"/>
                      <a:tailEnd type="none" w="med" len="med"/>
                    </a:lnL>
                    <a:lnR w="12700" cap="flat" cmpd="sng" algn="ctr">
                      <a:solidFill>
                        <a:srgbClr val="CCC4BE"/>
                      </a:solidFill>
                      <a:prstDash val="solid"/>
                      <a:round/>
                      <a:headEnd type="none" w="med" len="med"/>
                      <a:tailEnd type="none" w="med" len="med"/>
                    </a:lnR>
                    <a:lnT w="12700" cap="flat" cmpd="sng" algn="ctr">
                      <a:solidFill>
                        <a:srgbClr val="CCC4BE"/>
                      </a:solidFill>
                      <a:prstDash val="solid"/>
                      <a:round/>
                      <a:headEnd type="none" w="med" len="med"/>
                      <a:tailEnd type="none" w="med" len="med"/>
                    </a:lnT>
                    <a:lnB w="12700" cap="flat" cmpd="sng" algn="ctr">
                      <a:solidFill>
                        <a:srgbClr val="CCC4BE"/>
                      </a:solidFill>
                      <a:prstDash val="solid"/>
                      <a:round/>
                      <a:headEnd type="none" w="med" len="med"/>
                      <a:tailEnd type="none" w="med" len="med"/>
                    </a:lnB>
                    <a:solidFill>
                      <a:srgbClr val="1B345C"/>
                    </a:solidFill>
                  </a:tcPr>
                </a:tc>
                <a:tc>
                  <a:txBody>
                    <a:bodyPr/>
                    <a:lstStyle/>
                    <a:p>
                      <a:pPr algn="ctr">
                        <a:lnSpc>
                          <a:spcPct val="107000"/>
                        </a:lnSpc>
                        <a:spcAft>
                          <a:spcPts val="800"/>
                        </a:spcAft>
                      </a:pPr>
                      <a:r>
                        <a:rPr lang="fr-FR" sz="1200" b="1" dirty="0">
                          <a:solidFill>
                            <a:schemeClr val="bg1"/>
                          </a:solidFill>
                          <a:effectLst/>
                          <a:latin typeface="DINPro" panose="020B0504020101020102" pitchFamily="34" charset="0"/>
                          <a:ea typeface="Times New Roman" panose="02020603050405020304" pitchFamily="18" charset="0"/>
                          <a:cs typeface="Calibri Light" panose="020F0302020204030204" pitchFamily="34" charset="0"/>
                        </a:rPr>
                        <a:t>9 PARTICIPANTS</a:t>
                      </a:r>
                      <a:endParaRPr lang="fr-FR"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CCC4BE"/>
                      </a:solidFill>
                      <a:prstDash val="solid"/>
                      <a:round/>
                      <a:headEnd type="none" w="med" len="med"/>
                      <a:tailEnd type="none" w="med" len="med"/>
                    </a:lnL>
                    <a:lnR w="12700" cap="flat" cmpd="sng" algn="ctr">
                      <a:solidFill>
                        <a:srgbClr val="CCC4BE"/>
                      </a:solidFill>
                      <a:prstDash val="solid"/>
                      <a:round/>
                      <a:headEnd type="none" w="med" len="med"/>
                      <a:tailEnd type="none" w="med" len="med"/>
                    </a:lnR>
                    <a:lnT w="12700" cap="flat" cmpd="sng" algn="ctr">
                      <a:solidFill>
                        <a:srgbClr val="CCC4BE"/>
                      </a:solidFill>
                      <a:prstDash val="solid"/>
                      <a:round/>
                      <a:headEnd type="none" w="med" len="med"/>
                      <a:tailEnd type="none" w="med" len="med"/>
                    </a:lnT>
                    <a:lnB w="12700" cap="flat" cmpd="sng" algn="ctr">
                      <a:solidFill>
                        <a:srgbClr val="CCC4BE"/>
                      </a:solidFill>
                      <a:prstDash val="solid"/>
                      <a:round/>
                      <a:headEnd type="none" w="med" len="med"/>
                      <a:tailEnd type="none" w="med" len="med"/>
                    </a:lnB>
                    <a:solidFill>
                      <a:srgbClr val="1B345C"/>
                    </a:solidFill>
                  </a:tcPr>
                </a:tc>
                <a:extLst>
                  <a:ext uri="{0D108BD9-81ED-4DB2-BD59-A6C34878D82A}">
                    <a16:rowId xmlns:a16="http://schemas.microsoft.com/office/drawing/2014/main" val="2113632993"/>
                  </a:ext>
                </a:extLst>
              </a:tr>
              <a:tr h="233994">
                <a:tc>
                  <a:txBody>
                    <a:bodyPr/>
                    <a:lstStyle/>
                    <a:p>
                      <a:pPr algn="ctr">
                        <a:lnSpc>
                          <a:spcPct val="107000"/>
                        </a:lnSpc>
                        <a:spcAft>
                          <a:spcPts val="800"/>
                        </a:spcAft>
                      </a:pPr>
                      <a:r>
                        <a:rPr lang="fr-FR" sz="1000" dirty="0">
                          <a:solidFill>
                            <a:srgbClr val="000000"/>
                          </a:solidFill>
                          <a:effectLst/>
                          <a:latin typeface="DINPro" panose="020B0504020101020102" pitchFamily="34" charset="0"/>
                          <a:ea typeface="Times New Roman" panose="02020603050405020304" pitchFamily="18" charset="0"/>
                          <a:cs typeface="Calibri Light" panose="020F0302020204030204" pitchFamily="34" charset="0"/>
                        </a:rPr>
                        <a:t>Alpes-Provence </a:t>
                      </a:r>
                      <a:endParaRPr lang="fr-FR"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CCC4BE"/>
                      </a:solidFill>
                      <a:prstDash val="solid"/>
                      <a:round/>
                      <a:headEnd type="none" w="med" len="med"/>
                      <a:tailEnd type="none" w="med" len="med"/>
                    </a:lnL>
                    <a:lnR w="12700" cap="flat" cmpd="sng" algn="ctr">
                      <a:solidFill>
                        <a:srgbClr val="CCC4BE"/>
                      </a:solidFill>
                      <a:prstDash val="solid"/>
                      <a:round/>
                      <a:headEnd type="none" w="med" len="med"/>
                      <a:tailEnd type="none" w="med" len="med"/>
                    </a:lnR>
                    <a:lnT w="12700" cap="flat" cmpd="sng" algn="ctr">
                      <a:solidFill>
                        <a:srgbClr val="CCC4BE"/>
                      </a:solidFill>
                      <a:prstDash val="solid"/>
                      <a:round/>
                      <a:headEnd type="none" w="med" len="med"/>
                      <a:tailEnd type="none" w="med" len="med"/>
                    </a:lnT>
                    <a:lnB w="12700" cap="flat" cmpd="sng" algn="ctr">
                      <a:solidFill>
                        <a:srgbClr val="CCC4BE"/>
                      </a:solidFill>
                      <a:prstDash val="solid"/>
                      <a:round/>
                      <a:headEnd type="none" w="med" len="med"/>
                      <a:tailEnd type="none" w="med" len="med"/>
                    </a:lnB>
                  </a:tcPr>
                </a:tc>
                <a:tc>
                  <a:txBody>
                    <a:bodyPr/>
                    <a:lstStyle/>
                    <a:p>
                      <a:pPr algn="ctr">
                        <a:lnSpc>
                          <a:spcPct val="107000"/>
                        </a:lnSpc>
                        <a:spcAft>
                          <a:spcPts val="800"/>
                        </a:spcAft>
                      </a:pPr>
                      <a:r>
                        <a:rPr lang="fr-FR" sz="1000">
                          <a:solidFill>
                            <a:srgbClr val="000000"/>
                          </a:solidFill>
                          <a:effectLst/>
                          <a:latin typeface="DINPro" panose="020B0504020101020102" pitchFamily="34" charset="0"/>
                          <a:ea typeface="Times New Roman" panose="02020603050405020304" pitchFamily="18" charset="0"/>
                          <a:cs typeface="Calibri Light" panose="020F0302020204030204" pitchFamily="34" charset="0"/>
                        </a:rPr>
                        <a:t>Caroline Rinchard</a:t>
                      </a:r>
                      <a:endParaRPr lang="fr-FR" sz="10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CCC4BE"/>
                      </a:solidFill>
                      <a:prstDash val="solid"/>
                      <a:round/>
                      <a:headEnd type="none" w="med" len="med"/>
                      <a:tailEnd type="none" w="med" len="med"/>
                    </a:lnL>
                    <a:lnR w="12700" cap="flat" cmpd="sng" algn="ctr">
                      <a:solidFill>
                        <a:srgbClr val="CCC4BE"/>
                      </a:solidFill>
                      <a:prstDash val="solid"/>
                      <a:round/>
                      <a:headEnd type="none" w="med" len="med"/>
                      <a:tailEnd type="none" w="med" len="med"/>
                    </a:lnR>
                    <a:lnT w="12700" cap="flat" cmpd="sng" algn="ctr">
                      <a:solidFill>
                        <a:srgbClr val="CCC4BE"/>
                      </a:solidFill>
                      <a:prstDash val="solid"/>
                      <a:round/>
                      <a:headEnd type="none" w="med" len="med"/>
                      <a:tailEnd type="none" w="med" len="med"/>
                    </a:lnT>
                    <a:lnB w="12700" cap="flat" cmpd="sng" algn="ctr">
                      <a:solidFill>
                        <a:srgbClr val="CCC4BE"/>
                      </a:solidFill>
                      <a:prstDash val="solid"/>
                      <a:round/>
                      <a:headEnd type="none" w="med" len="med"/>
                      <a:tailEnd type="none" w="med" len="med"/>
                    </a:lnB>
                  </a:tcPr>
                </a:tc>
                <a:extLst>
                  <a:ext uri="{0D108BD9-81ED-4DB2-BD59-A6C34878D82A}">
                    <a16:rowId xmlns:a16="http://schemas.microsoft.com/office/drawing/2014/main" val="2511183029"/>
                  </a:ext>
                </a:extLst>
              </a:tr>
              <a:tr h="233994">
                <a:tc rowSpan="2">
                  <a:txBody>
                    <a:bodyPr/>
                    <a:lstStyle/>
                    <a:p>
                      <a:pPr algn="ctr">
                        <a:lnSpc>
                          <a:spcPct val="107000"/>
                        </a:lnSpc>
                        <a:spcAft>
                          <a:spcPts val="800"/>
                        </a:spcAft>
                      </a:pPr>
                      <a:r>
                        <a:rPr lang="fr-FR" sz="1000" b="1" dirty="0">
                          <a:solidFill>
                            <a:srgbClr val="A71D17"/>
                          </a:solidFill>
                          <a:effectLst/>
                          <a:latin typeface="DINPro" panose="020B0504020101020102" pitchFamily="34" charset="0"/>
                          <a:cs typeface="Calibri Light" panose="020F0302020204030204" pitchFamily="34" charset="0"/>
                        </a:rPr>
                        <a:t>Bourgogne-Sud </a:t>
                      </a:r>
                      <a:endParaRPr lang="fr-FR" sz="1000" b="1" dirty="0">
                        <a:solidFill>
                          <a:srgbClr val="A71D17"/>
                        </a:solidFill>
                        <a:effectLst/>
                        <a:latin typeface="Calibri" panose="020F0502020204030204" pitchFamily="34" charset="0"/>
                        <a:cs typeface="Times New Roman" panose="02020603050405020304" pitchFamily="18" charset="0"/>
                      </a:endParaRPr>
                    </a:p>
                  </a:txBody>
                  <a:tcPr marL="44450" marR="44450" marT="0" marB="0" anchor="ctr">
                    <a:lnL w="12700" cap="flat" cmpd="sng" algn="ctr">
                      <a:solidFill>
                        <a:srgbClr val="CCC4BE"/>
                      </a:solidFill>
                      <a:prstDash val="solid"/>
                      <a:round/>
                      <a:headEnd type="none" w="med" len="med"/>
                      <a:tailEnd type="none" w="med" len="med"/>
                    </a:lnL>
                    <a:lnR w="12700" cap="flat" cmpd="sng" algn="ctr">
                      <a:solidFill>
                        <a:srgbClr val="CCC4BE"/>
                      </a:solidFill>
                      <a:prstDash val="solid"/>
                      <a:round/>
                      <a:headEnd type="none" w="med" len="med"/>
                      <a:tailEnd type="none" w="med" len="med"/>
                    </a:lnR>
                    <a:lnT w="12700" cap="flat" cmpd="sng" algn="ctr">
                      <a:solidFill>
                        <a:srgbClr val="CCC4BE"/>
                      </a:solidFill>
                      <a:prstDash val="solid"/>
                      <a:round/>
                      <a:headEnd type="none" w="med" len="med"/>
                      <a:tailEnd type="none" w="med" len="med"/>
                    </a:lnT>
                    <a:lnB w="12700" cap="flat" cmpd="sng" algn="ctr">
                      <a:solidFill>
                        <a:srgbClr val="CCC4BE"/>
                      </a:solidFill>
                      <a:prstDash val="solid"/>
                      <a:round/>
                      <a:headEnd type="none" w="med" len="med"/>
                      <a:tailEnd type="none" w="med" len="med"/>
                    </a:lnB>
                  </a:tcPr>
                </a:tc>
                <a:tc>
                  <a:txBody>
                    <a:bodyPr/>
                    <a:lstStyle/>
                    <a:p>
                      <a:pPr algn="ctr">
                        <a:lnSpc>
                          <a:spcPct val="107000"/>
                        </a:lnSpc>
                        <a:spcAft>
                          <a:spcPts val="800"/>
                        </a:spcAft>
                      </a:pPr>
                      <a:r>
                        <a:rPr lang="fr-FR" sz="1000" b="1" dirty="0">
                          <a:solidFill>
                            <a:srgbClr val="A71D17"/>
                          </a:solidFill>
                          <a:effectLst/>
                          <a:latin typeface="DINPro" panose="020B0504020101020102" pitchFamily="34" charset="0"/>
                          <a:ea typeface="Calibri" panose="020F0502020204030204" pitchFamily="34" charset="0"/>
                          <a:cs typeface="Times New Roman" panose="02020603050405020304" pitchFamily="18" charset="0"/>
                        </a:rPr>
                        <a:t>Nathalie Dechelette </a:t>
                      </a:r>
                    </a:p>
                  </a:txBody>
                  <a:tcPr marL="44450" marR="44450" marT="0" marB="0" anchor="ctr">
                    <a:lnL w="12700" cap="flat" cmpd="sng" algn="ctr">
                      <a:solidFill>
                        <a:srgbClr val="CCC4BE"/>
                      </a:solidFill>
                      <a:prstDash val="solid"/>
                      <a:round/>
                      <a:headEnd type="none" w="med" len="med"/>
                      <a:tailEnd type="none" w="med" len="med"/>
                    </a:lnL>
                    <a:lnR w="12700" cap="flat" cmpd="sng" algn="ctr">
                      <a:solidFill>
                        <a:srgbClr val="CCC4BE"/>
                      </a:solidFill>
                      <a:prstDash val="solid"/>
                      <a:round/>
                      <a:headEnd type="none" w="med" len="med"/>
                      <a:tailEnd type="none" w="med" len="med"/>
                    </a:lnR>
                    <a:lnT w="12700" cap="flat" cmpd="sng" algn="ctr">
                      <a:solidFill>
                        <a:srgbClr val="CCC4BE"/>
                      </a:solidFill>
                      <a:prstDash val="solid"/>
                      <a:round/>
                      <a:headEnd type="none" w="med" len="med"/>
                      <a:tailEnd type="none" w="med" len="med"/>
                    </a:lnT>
                    <a:lnB w="12700" cap="flat" cmpd="sng" algn="ctr">
                      <a:solidFill>
                        <a:srgbClr val="CCC4BE"/>
                      </a:solidFill>
                      <a:prstDash val="solid"/>
                      <a:round/>
                      <a:headEnd type="none" w="med" len="med"/>
                      <a:tailEnd type="none" w="med" len="med"/>
                    </a:lnB>
                  </a:tcPr>
                </a:tc>
                <a:extLst>
                  <a:ext uri="{0D108BD9-81ED-4DB2-BD59-A6C34878D82A}">
                    <a16:rowId xmlns:a16="http://schemas.microsoft.com/office/drawing/2014/main" val="1118241453"/>
                  </a:ext>
                </a:extLst>
              </a:tr>
              <a:tr h="233994">
                <a:tc vMerge="1">
                  <a:txBody>
                    <a:bodyPr/>
                    <a:lstStyle/>
                    <a:p>
                      <a:pPr algn="ctr">
                        <a:lnSpc>
                          <a:spcPct val="107000"/>
                        </a:lnSpc>
                        <a:spcAft>
                          <a:spcPts val="800"/>
                        </a:spcAft>
                      </a:pPr>
                      <a:r>
                        <a:rPr lang="fr-FR" sz="1100" dirty="0">
                          <a:solidFill>
                            <a:srgbClr val="000000"/>
                          </a:solidFill>
                          <a:effectLst/>
                          <a:latin typeface="DINPro" panose="020B0504020101020102" pitchFamily="34" charset="0"/>
                          <a:ea typeface="Times New Roman" panose="02020603050405020304" pitchFamily="18" charset="0"/>
                          <a:cs typeface="Calibri Light" panose="020F0302020204030204" pitchFamily="34" charset="0"/>
                        </a:rPr>
                        <a:t>Bourgogne-Sud </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CCC4BE"/>
                      </a:solidFill>
                      <a:prstDash val="solid"/>
                      <a:round/>
                      <a:headEnd type="none" w="med" len="med"/>
                      <a:tailEnd type="none" w="med" len="med"/>
                    </a:lnL>
                    <a:lnR w="12700" cap="flat" cmpd="sng" algn="ctr">
                      <a:solidFill>
                        <a:srgbClr val="CCC4BE"/>
                      </a:solidFill>
                      <a:prstDash val="solid"/>
                      <a:round/>
                      <a:headEnd type="none" w="med" len="med"/>
                      <a:tailEnd type="none" w="med" len="med"/>
                    </a:lnR>
                    <a:lnT w="12700" cap="flat" cmpd="sng" algn="ctr">
                      <a:solidFill>
                        <a:srgbClr val="CCC4BE"/>
                      </a:solidFill>
                      <a:prstDash val="solid"/>
                      <a:round/>
                      <a:headEnd type="none" w="med" len="med"/>
                      <a:tailEnd type="none" w="med" len="med"/>
                    </a:lnT>
                    <a:lnB w="12700" cap="flat" cmpd="sng" algn="ctr">
                      <a:solidFill>
                        <a:srgbClr val="CCC4BE"/>
                      </a:solidFill>
                      <a:prstDash val="solid"/>
                      <a:round/>
                      <a:headEnd type="none" w="med" len="med"/>
                      <a:tailEnd type="none" w="med" len="med"/>
                    </a:lnB>
                  </a:tcPr>
                </a:tc>
                <a:tc>
                  <a:txBody>
                    <a:bodyPr/>
                    <a:lstStyle/>
                    <a:p>
                      <a:pPr algn="ctr">
                        <a:lnSpc>
                          <a:spcPct val="107000"/>
                        </a:lnSpc>
                        <a:spcAft>
                          <a:spcPts val="800"/>
                        </a:spcAft>
                      </a:pPr>
                      <a:r>
                        <a:rPr lang="fr-FR" sz="1000" dirty="0">
                          <a:solidFill>
                            <a:srgbClr val="000000"/>
                          </a:solidFill>
                          <a:effectLst/>
                          <a:latin typeface="DINPro" panose="020B0504020101020102" pitchFamily="34" charset="0"/>
                          <a:ea typeface="Times New Roman" panose="02020603050405020304" pitchFamily="18" charset="0"/>
                          <a:cs typeface="Calibri Light" panose="020F0302020204030204" pitchFamily="34" charset="0"/>
                        </a:rPr>
                        <a:t>Nathalie </a:t>
                      </a:r>
                      <a:r>
                        <a:rPr lang="fr-FR" sz="1000" dirty="0" err="1">
                          <a:solidFill>
                            <a:srgbClr val="000000"/>
                          </a:solidFill>
                          <a:effectLst/>
                          <a:latin typeface="DINPro" panose="020B0504020101020102" pitchFamily="34" charset="0"/>
                          <a:ea typeface="Times New Roman" panose="02020603050405020304" pitchFamily="18" charset="0"/>
                          <a:cs typeface="Calibri Light" panose="020F0302020204030204" pitchFamily="34" charset="0"/>
                        </a:rPr>
                        <a:t>Morone</a:t>
                      </a:r>
                      <a:r>
                        <a:rPr lang="fr-FR" sz="1000" dirty="0">
                          <a:solidFill>
                            <a:srgbClr val="000000"/>
                          </a:solidFill>
                          <a:effectLst/>
                          <a:latin typeface="DINPro" panose="020B0504020101020102" pitchFamily="34" charset="0"/>
                          <a:ea typeface="Times New Roman" panose="02020603050405020304" pitchFamily="18" charset="0"/>
                          <a:cs typeface="Calibri Light" panose="020F0302020204030204" pitchFamily="34" charset="0"/>
                        </a:rPr>
                        <a:t> </a:t>
                      </a:r>
                      <a:endParaRPr lang="fr-FR"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CCC4BE"/>
                      </a:solidFill>
                      <a:prstDash val="solid"/>
                      <a:round/>
                      <a:headEnd type="none" w="med" len="med"/>
                      <a:tailEnd type="none" w="med" len="med"/>
                    </a:lnL>
                    <a:lnR w="12700" cap="flat" cmpd="sng" algn="ctr">
                      <a:solidFill>
                        <a:srgbClr val="CCC4BE"/>
                      </a:solidFill>
                      <a:prstDash val="solid"/>
                      <a:round/>
                      <a:headEnd type="none" w="med" len="med"/>
                      <a:tailEnd type="none" w="med" len="med"/>
                    </a:lnR>
                    <a:lnT w="12700" cap="flat" cmpd="sng" algn="ctr">
                      <a:solidFill>
                        <a:srgbClr val="CCC4BE"/>
                      </a:solidFill>
                      <a:prstDash val="solid"/>
                      <a:round/>
                      <a:headEnd type="none" w="med" len="med"/>
                      <a:tailEnd type="none" w="med" len="med"/>
                    </a:lnT>
                    <a:lnB w="12700" cap="flat" cmpd="sng" algn="ctr">
                      <a:solidFill>
                        <a:srgbClr val="CCC4BE"/>
                      </a:solidFill>
                      <a:prstDash val="solid"/>
                      <a:round/>
                      <a:headEnd type="none" w="med" len="med"/>
                      <a:tailEnd type="none" w="med" len="med"/>
                    </a:lnB>
                  </a:tcPr>
                </a:tc>
                <a:extLst>
                  <a:ext uri="{0D108BD9-81ED-4DB2-BD59-A6C34878D82A}">
                    <a16:rowId xmlns:a16="http://schemas.microsoft.com/office/drawing/2014/main" val="2272035588"/>
                  </a:ext>
                </a:extLst>
              </a:tr>
              <a:tr h="233994">
                <a:tc>
                  <a:txBody>
                    <a:bodyPr/>
                    <a:lstStyle/>
                    <a:p>
                      <a:pPr algn="ctr">
                        <a:lnSpc>
                          <a:spcPct val="107000"/>
                        </a:lnSpc>
                        <a:spcAft>
                          <a:spcPts val="800"/>
                        </a:spcAft>
                      </a:pPr>
                      <a:r>
                        <a:rPr lang="fr-FR" sz="1000" dirty="0">
                          <a:solidFill>
                            <a:srgbClr val="000000"/>
                          </a:solidFill>
                          <a:effectLst/>
                          <a:latin typeface="DINPro" panose="020B0504020101020102" pitchFamily="34" charset="0"/>
                          <a:ea typeface="Times New Roman" panose="02020603050405020304" pitchFamily="18" charset="0"/>
                          <a:cs typeface="Calibri Light" panose="020F0302020204030204" pitchFamily="34" charset="0"/>
                        </a:rPr>
                        <a:t>Centre-Occitanie </a:t>
                      </a:r>
                      <a:endParaRPr lang="fr-FR"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CCC4BE"/>
                      </a:solidFill>
                      <a:prstDash val="solid"/>
                      <a:round/>
                      <a:headEnd type="none" w="med" len="med"/>
                      <a:tailEnd type="none" w="med" len="med"/>
                    </a:lnL>
                    <a:lnR w="12700" cap="flat" cmpd="sng" algn="ctr">
                      <a:solidFill>
                        <a:srgbClr val="CCC4BE"/>
                      </a:solidFill>
                      <a:prstDash val="solid"/>
                      <a:round/>
                      <a:headEnd type="none" w="med" len="med"/>
                      <a:tailEnd type="none" w="med" len="med"/>
                    </a:lnR>
                    <a:lnT w="12700" cap="flat" cmpd="sng" algn="ctr">
                      <a:solidFill>
                        <a:srgbClr val="CCC4BE"/>
                      </a:solidFill>
                      <a:prstDash val="solid"/>
                      <a:round/>
                      <a:headEnd type="none" w="med" len="med"/>
                      <a:tailEnd type="none" w="med" len="med"/>
                    </a:lnT>
                    <a:lnB w="12700" cap="flat" cmpd="sng" algn="ctr">
                      <a:solidFill>
                        <a:srgbClr val="CCC4BE"/>
                      </a:solidFill>
                      <a:prstDash val="solid"/>
                      <a:round/>
                      <a:headEnd type="none" w="med" len="med"/>
                      <a:tailEnd type="none" w="med" len="med"/>
                    </a:lnB>
                  </a:tcPr>
                </a:tc>
                <a:tc>
                  <a:txBody>
                    <a:bodyPr/>
                    <a:lstStyle/>
                    <a:p>
                      <a:pPr algn="ctr">
                        <a:lnSpc>
                          <a:spcPct val="107000"/>
                        </a:lnSpc>
                        <a:spcAft>
                          <a:spcPts val="800"/>
                        </a:spcAft>
                      </a:pPr>
                      <a:r>
                        <a:rPr lang="fr-FR" sz="1000" dirty="0">
                          <a:solidFill>
                            <a:srgbClr val="000000"/>
                          </a:solidFill>
                          <a:effectLst/>
                          <a:latin typeface="DINPro" panose="020B0504020101020102" pitchFamily="34" charset="0"/>
                          <a:ea typeface="Times New Roman" panose="02020603050405020304" pitchFamily="18" charset="0"/>
                          <a:cs typeface="Calibri Light" panose="020F0302020204030204" pitchFamily="34" charset="0"/>
                        </a:rPr>
                        <a:t>Laurence </a:t>
                      </a:r>
                      <a:r>
                        <a:rPr lang="fr-FR" sz="1000" dirty="0" err="1">
                          <a:solidFill>
                            <a:srgbClr val="000000"/>
                          </a:solidFill>
                          <a:effectLst/>
                          <a:latin typeface="DINPro" panose="020B0504020101020102" pitchFamily="34" charset="0"/>
                          <a:ea typeface="Times New Roman" panose="02020603050405020304" pitchFamily="18" charset="0"/>
                          <a:cs typeface="Calibri Light" panose="020F0302020204030204" pitchFamily="34" charset="0"/>
                        </a:rPr>
                        <a:t>Balin</a:t>
                      </a:r>
                      <a:r>
                        <a:rPr lang="fr-FR" sz="1000" dirty="0">
                          <a:solidFill>
                            <a:srgbClr val="000000"/>
                          </a:solidFill>
                          <a:effectLst/>
                          <a:latin typeface="DINPro" panose="020B0504020101020102" pitchFamily="34" charset="0"/>
                          <a:ea typeface="Times New Roman" panose="02020603050405020304" pitchFamily="18" charset="0"/>
                          <a:cs typeface="Calibri Light" panose="020F0302020204030204" pitchFamily="34" charset="0"/>
                        </a:rPr>
                        <a:t> </a:t>
                      </a:r>
                      <a:endParaRPr lang="fr-FR"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CCC4BE"/>
                      </a:solidFill>
                      <a:prstDash val="solid"/>
                      <a:round/>
                      <a:headEnd type="none" w="med" len="med"/>
                      <a:tailEnd type="none" w="med" len="med"/>
                    </a:lnL>
                    <a:lnR w="12700" cap="flat" cmpd="sng" algn="ctr">
                      <a:solidFill>
                        <a:srgbClr val="CCC4BE"/>
                      </a:solidFill>
                      <a:prstDash val="solid"/>
                      <a:round/>
                      <a:headEnd type="none" w="med" len="med"/>
                      <a:tailEnd type="none" w="med" len="med"/>
                    </a:lnR>
                    <a:lnT w="12700" cap="flat" cmpd="sng" algn="ctr">
                      <a:solidFill>
                        <a:srgbClr val="CCC4BE"/>
                      </a:solidFill>
                      <a:prstDash val="solid"/>
                      <a:round/>
                      <a:headEnd type="none" w="med" len="med"/>
                      <a:tailEnd type="none" w="med" len="med"/>
                    </a:lnT>
                    <a:lnB w="12700" cap="flat" cmpd="sng" algn="ctr">
                      <a:solidFill>
                        <a:srgbClr val="CCC4BE"/>
                      </a:solidFill>
                      <a:prstDash val="solid"/>
                      <a:round/>
                      <a:headEnd type="none" w="med" len="med"/>
                      <a:tailEnd type="none" w="med" len="med"/>
                    </a:lnB>
                  </a:tcPr>
                </a:tc>
                <a:extLst>
                  <a:ext uri="{0D108BD9-81ED-4DB2-BD59-A6C34878D82A}">
                    <a16:rowId xmlns:a16="http://schemas.microsoft.com/office/drawing/2014/main" val="434799674"/>
                  </a:ext>
                </a:extLst>
              </a:tr>
              <a:tr h="233994">
                <a:tc>
                  <a:txBody>
                    <a:bodyPr/>
                    <a:lstStyle/>
                    <a:p>
                      <a:pPr algn="ctr">
                        <a:lnSpc>
                          <a:spcPct val="107000"/>
                        </a:lnSpc>
                        <a:spcAft>
                          <a:spcPts val="800"/>
                        </a:spcAft>
                      </a:pPr>
                      <a:r>
                        <a:rPr lang="fr-FR" sz="1000" dirty="0">
                          <a:solidFill>
                            <a:srgbClr val="000000"/>
                          </a:solidFill>
                          <a:effectLst/>
                          <a:latin typeface="DINPro" panose="020B0504020101020102" pitchFamily="34" charset="0"/>
                          <a:ea typeface="Times New Roman" panose="02020603050405020304" pitchFamily="18" charset="0"/>
                          <a:cs typeface="Calibri Light" panose="020F0302020204030204" pitchFamily="34" charset="0"/>
                        </a:rPr>
                        <a:t>Drôme-Ardèche </a:t>
                      </a:r>
                      <a:endParaRPr lang="fr-FR"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CCC4BE"/>
                      </a:solidFill>
                      <a:prstDash val="solid"/>
                      <a:round/>
                      <a:headEnd type="none" w="med" len="med"/>
                      <a:tailEnd type="none" w="med" len="med"/>
                    </a:lnL>
                    <a:lnR w="12700" cap="flat" cmpd="sng" algn="ctr">
                      <a:solidFill>
                        <a:srgbClr val="CCC4BE"/>
                      </a:solidFill>
                      <a:prstDash val="solid"/>
                      <a:round/>
                      <a:headEnd type="none" w="med" len="med"/>
                      <a:tailEnd type="none" w="med" len="med"/>
                    </a:lnR>
                    <a:lnT w="12700" cap="flat" cmpd="sng" algn="ctr">
                      <a:solidFill>
                        <a:srgbClr val="CCC4BE"/>
                      </a:solidFill>
                      <a:prstDash val="solid"/>
                      <a:round/>
                      <a:headEnd type="none" w="med" len="med"/>
                      <a:tailEnd type="none" w="med" len="med"/>
                    </a:lnT>
                    <a:lnB w="12700" cap="flat" cmpd="sng" algn="ctr">
                      <a:solidFill>
                        <a:srgbClr val="CCC4BE"/>
                      </a:solidFill>
                      <a:prstDash val="solid"/>
                      <a:round/>
                      <a:headEnd type="none" w="med" len="med"/>
                      <a:tailEnd type="none" w="med" len="med"/>
                    </a:lnB>
                  </a:tcPr>
                </a:tc>
                <a:tc>
                  <a:txBody>
                    <a:bodyPr/>
                    <a:lstStyle/>
                    <a:p>
                      <a:pPr algn="ctr">
                        <a:lnSpc>
                          <a:spcPct val="107000"/>
                        </a:lnSpc>
                        <a:spcAft>
                          <a:spcPts val="800"/>
                        </a:spcAft>
                      </a:pPr>
                      <a:r>
                        <a:rPr lang="fr-FR" sz="1000" dirty="0">
                          <a:solidFill>
                            <a:srgbClr val="000000"/>
                          </a:solidFill>
                          <a:effectLst/>
                          <a:latin typeface="DINPro" panose="020B0504020101020102" pitchFamily="34" charset="0"/>
                          <a:ea typeface="Times New Roman" panose="02020603050405020304" pitchFamily="18" charset="0"/>
                          <a:cs typeface="Calibri Light" panose="020F0302020204030204" pitchFamily="34" charset="0"/>
                        </a:rPr>
                        <a:t>Marion Baudry </a:t>
                      </a:r>
                      <a:endParaRPr lang="fr-FR"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CCC4BE"/>
                      </a:solidFill>
                      <a:prstDash val="solid"/>
                      <a:round/>
                      <a:headEnd type="none" w="med" len="med"/>
                      <a:tailEnd type="none" w="med" len="med"/>
                    </a:lnL>
                    <a:lnR w="12700" cap="flat" cmpd="sng" algn="ctr">
                      <a:solidFill>
                        <a:srgbClr val="CCC4BE"/>
                      </a:solidFill>
                      <a:prstDash val="solid"/>
                      <a:round/>
                      <a:headEnd type="none" w="med" len="med"/>
                      <a:tailEnd type="none" w="med" len="med"/>
                    </a:lnR>
                    <a:lnT w="12700" cap="flat" cmpd="sng" algn="ctr">
                      <a:solidFill>
                        <a:srgbClr val="CCC4BE"/>
                      </a:solidFill>
                      <a:prstDash val="solid"/>
                      <a:round/>
                      <a:headEnd type="none" w="med" len="med"/>
                      <a:tailEnd type="none" w="med" len="med"/>
                    </a:lnT>
                    <a:lnB w="12700" cap="flat" cmpd="sng" algn="ctr">
                      <a:solidFill>
                        <a:srgbClr val="CCC4BE"/>
                      </a:solidFill>
                      <a:prstDash val="solid"/>
                      <a:round/>
                      <a:headEnd type="none" w="med" len="med"/>
                      <a:tailEnd type="none" w="med" len="med"/>
                    </a:lnB>
                  </a:tcPr>
                </a:tc>
                <a:extLst>
                  <a:ext uri="{0D108BD9-81ED-4DB2-BD59-A6C34878D82A}">
                    <a16:rowId xmlns:a16="http://schemas.microsoft.com/office/drawing/2014/main" val="3945845184"/>
                  </a:ext>
                </a:extLst>
              </a:tr>
              <a:tr h="233994">
                <a:tc>
                  <a:txBody>
                    <a:bodyPr/>
                    <a:lstStyle/>
                    <a:p>
                      <a:pPr algn="ctr">
                        <a:lnSpc>
                          <a:spcPct val="107000"/>
                        </a:lnSpc>
                        <a:spcAft>
                          <a:spcPts val="800"/>
                        </a:spcAft>
                      </a:pPr>
                      <a:r>
                        <a:rPr lang="fr-FR" sz="1000">
                          <a:solidFill>
                            <a:srgbClr val="000000"/>
                          </a:solidFill>
                          <a:effectLst/>
                          <a:latin typeface="DINPro" panose="020B0504020101020102" pitchFamily="34" charset="0"/>
                          <a:ea typeface="Times New Roman" panose="02020603050405020304" pitchFamily="18" charset="0"/>
                          <a:cs typeface="Calibri Light" panose="020F0302020204030204" pitchFamily="34" charset="0"/>
                        </a:rPr>
                        <a:t>Gironde </a:t>
                      </a:r>
                      <a:endParaRPr lang="fr-FR" sz="10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CCC4BE"/>
                      </a:solidFill>
                      <a:prstDash val="solid"/>
                      <a:round/>
                      <a:headEnd type="none" w="med" len="med"/>
                      <a:tailEnd type="none" w="med" len="med"/>
                    </a:lnL>
                    <a:lnR w="12700" cap="flat" cmpd="sng" algn="ctr">
                      <a:solidFill>
                        <a:srgbClr val="CCC4BE"/>
                      </a:solidFill>
                      <a:prstDash val="solid"/>
                      <a:round/>
                      <a:headEnd type="none" w="med" len="med"/>
                      <a:tailEnd type="none" w="med" len="med"/>
                    </a:lnR>
                    <a:lnT w="12700" cap="flat" cmpd="sng" algn="ctr">
                      <a:solidFill>
                        <a:srgbClr val="CCC4BE"/>
                      </a:solidFill>
                      <a:prstDash val="solid"/>
                      <a:round/>
                      <a:headEnd type="none" w="med" len="med"/>
                      <a:tailEnd type="none" w="med" len="med"/>
                    </a:lnT>
                    <a:lnB w="12700" cap="flat" cmpd="sng" algn="ctr">
                      <a:solidFill>
                        <a:srgbClr val="CCC4BE"/>
                      </a:solidFill>
                      <a:prstDash val="solid"/>
                      <a:round/>
                      <a:headEnd type="none" w="med" len="med"/>
                      <a:tailEnd type="none" w="med" len="med"/>
                    </a:lnB>
                  </a:tcPr>
                </a:tc>
                <a:tc>
                  <a:txBody>
                    <a:bodyPr/>
                    <a:lstStyle/>
                    <a:p>
                      <a:pPr algn="ctr">
                        <a:lnSpc>
                          <a:spcPct val="107000"/>
                        </a:lnSpc>
                        <a:spcAft>
                          <a:spcPts val="800"/>
                        </a:spcAft>
                      </a:pPr>
                      <a:r>
                        <a:rPr lang="fr-FR" sz="1000" dirty="0">
                          <a:solidFill>
                            <a:srgbClr val="000000"/>
                          </a:solidFill>
                          <a:effectLst/>
                          <a:latin typeface="DINPro" panose="020B0504020101020102" pitchFamily="34" charset="0"/>
                          <a:ea typeface="Times New Roman" panose="02020603050405020304" pitchFamily="18" charset="0"/>
                          <a:cs typeface="Calibri Light" panose="020F0302020204030204" pitchFamily="34" charset="0"/>
                        </a:rPr>
                        <a:t>Maud Pujol-Dorey </a:t>
                      </a:r>
                      <a:endParaRPr lang="fr-FR"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CCC4BE"/>
                      </a:solidFill>
                      <a:prstDash val="solid"/>
                      <a:round/>
                      <a:headEnd type="none" w="med" len="med"/>
                      <a:tailEnd type="none" w="med" len="med"/>
                    </a:lnL>
                    <a:lnR w="12700" cap="flat" cmpd="sng" algn="ctr">
                      <a:solidFill>
                        <a:srgbClr val="CCC4BE"/>
                      </a:solidFill>
                      <a:prstDash val="solid"/>
                      <a:round/>
                      <a:headEnd type="none" w="med" len="med"/>
                      <a:tailEnd type="none" w="med" len="med"/>
                    </a:lnR>
                    <a:lnT w="12700" cap="flat" cmpd="sng" algn="ctr">
                      <a:solidFill>
                        <a:srgbClr val="CCC4BE"/>
                      </a:solidFill>
                      <a:prstDash val="solid"/>
                      <a:round/>
                      <a:headEnd type="none" w="med" len="med"/>
                      <a:tailEnd type="none" w="med" len="med"/>
                    </a:lnT>
                    <a:lnB w="12700" cap="flat" cmpd="sng" algn="ctr">
                      <a:solidFill>
                        <a:srgbClr val="CCC4BE"/>
                      </a:solidFill>
                      <a:prstDash val="solid"/>
                      <a:round/>
                      <a:headEnd type="none" w="med" len="med"/>
                      <a:tailEnd type="none" w="med" len="med"/>
                    </a:lnB>
                  </a:tcPr>
                </a:tc>
                <a:extLst>
                  <a:ext uri="{0D108BD9-81ED-4DB2-BD59-A6C34878D82A}">
                    <a16:rowId xmlns:a16="http://schemas.microsoft.com/office/drawing/2014/main" val="1610114486"/>
                  </a:ext>
                </a:extLst>
              </a:tr>
              <a:tr h="233994">
                <a:tc>
                  <a:txBody>
                    <a:bodyPr/>
                    <a:lstStyle/>
                    <a:p>
                      <a:pPr algn="ctr">
                        <a:lnSpc>
                          <a:spcPct val="107000"/>
                        </a:lnSpc>
                        <a:spcAft>
                          <a:spcPts val="800"/>
                        </a:spcAft>
                      </a:pPr>
                      <a:r>
                        <a:rPr lang="fr-FR" sz="1000">
                          <a:solidFill>
                            <a:srgbClr val="000000"/>
                          </a:solidFill>
                          <a:effectLst/>
                          <a:latin typeface="DINPro" panose="020B0504020101020102" pitchFamily="34" charset="0"/>
                          <a:ea typeface="Times New Roman" panose="02020603050405020304" pitchFamily="18" charset="0"/>
                          <a:cs typeface="Calibri Light" panose="020F0302020204030204" pitchFamily="34" charset="0"/>
                        </a:rPr>
                        <a:t>Haute-Loire </a:t>
                      </a:r>
                      <a:endParaRPr lang="fr-FR" sz="10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CCC4BE"/>
                      </a:solidFill>
                      <a:prstDash val="solid"/>
                      <a:round/>
                      <a:headEnd type="none" w="med" len="med"/>
                      <a:tailEnd type="none" w="med" len="med"/>
                    </a:lnL>
                    <a:lnR w="12700" cap="flat" cmpd="sng" algn="ctr">
                      <a:solidFill>
                        <a:srgbClr val="CCC4BE"/>
                      </a:solidFill>
                      <a:prstDash val="solid"/>
                      <a:round/>
                      <a:headEnd type="none" w="med" len="med"/>
                      <a:tailEnd type="none" w="med" len="med"/>
                    </a:lnR>
                    <a:lnT w="12700" cap="flat" cmpd="sng" algn="ctr">
                      <a:solidFill>
                        <a:srgbClr val="CCC4BE"/>
                      </a:solidFill>
                      <a:prstDash val="solid"/>
                      <a:round/>
                      <a:headEnd type="none" w="med" len="med"/>
                      <a:tailEnd type="none" w="med" len="med"/>
                    </a:lnT>
                    <a:lnB w="12700" cap="flat" cmpd="sng" algn="ctr">
                      <a:solidFill>
                        <a:srgbClr val="CCC4BE"/>
                      </a:solidFill>
                      <a:prstDash val="solid"/>
                      <a:round/>
                      <a:headEnd type="none" w="med" len="med"/>
                      <a:tailEnd type="none" w="med" len="med"/>
                    </a:lnB>
                  </a:tcPr>
                </a:tc>
                <a:tc>
                  <a:txBody>
                    <a:bodyPr/>
                    <a:lstStyle/>
                    <a:p>
                      <a:pPr algn="ctr">
                        <a:lnSpc>
                          <a:spcPct val="107000"/>
                        </a:lnSpc>
                        <a:spcAft>
                          <a:spcPts val="800"/>
                        </a:spcAft>
                      </a:pPr>
                      <a:r>
                        <a:rPr lang="fr-FR" sz="1000" dirty="0">
                          <a:solidFill>
                            <a:srgbClr val="000000"/>
                          </a:solidFill>
                          <a:effectLst/>
                          <a:latin typeface="DINPro" panose="020B0504020101020102" pitchFamily="34" charset="0"/>
                          <a:ea typeface="Times New Roman" panose="02020603050405020304" pitchFamily="18" charset="0"/>
                          <a:cs typeface="Calibri Light" panose="020F0302020204030204" pitchFamily="34" charset="0"/>
                        </a:rPr>
                        <a:t>Laetitia Falcon </a:t>
                      </a:r>
                      <a:endParaRPr lang="fr-FR"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CCC4BE"/>
                      </a:solidFill>
                      <a:prstDash val="solid"/>
                      <a:round/>
                      <a:headEnd type="none" w="med" len="med"/>
                      <a:tailEnd type="none" w="med" len="med"/>
                    </a:lnL>
                    <a:lnR w="12700" cap="flat" cmpd="sng" algn="ctr">
                      <a:solidFill>
                        <a:srgbClr val="CCC4BE"/>
                      </a:solidFill>
                      <a:prstDash val="solid"/>
                      <a:round/>
                      <a:headEnd type="none" w="med" len="med"/>
                      <a:tailEnd type="none" w="med" len="med"/>
                    </a:lnR>
                    <a:lnT w="12700" cap="flat" cmpd="sng" algn="ctr">
                      <a:solidFill>
                        <a:srgbClr val="CCC4BE"/>
                      </a:solidFill>
                      <a:prstDash val="solid"/>
                      <a:round/>
                      <a:headEnd type="none" w="med" len="med"/>
                      <a:tailEnd type="none" w="med" len="med"/>
                    </a:lnT>
                    <a:lnB w="12700" cap="flat" cmpd="sng" algn="ctr">
                      <a:solidFill>
                        <a:srgbClr val="CCC4BE"/>
                      </a:solidFill>
                      <a:prstDash val="solid"/>
                      <a:round/>
                      <a:headEnd type="none" w="med" len="med"/>
                      <a:tailEnd type="none" w="med" len="med"/>
                    </a:lnB>
                  </a:tcPr>
                </a:tc>
                <a:extLst>
                  <a:ext uri="{0D108BD9-81ED-4DB2-BD59-A6C34878D82A}">
                    <a16:rowId xmlns:a16="http://schemas.microsoft.com/office/drawing/2014/main" val="4044930877"/>
                  </a:ext>
                </a:extLst>
              </a:tr>
              <a:tr h="233994">
                <a:tc>
                  <a:txBody>
                    <a:bodyPr/>
                    <a:lstStyle/>
                    <a:p>
                      <a:pPr algn="ctr">
                        <a:lnSpc>
                          <a:spcPct val="107000"/>
                        </a:lnSpc>
                        <a:spcAft>
                          <a:spcPts val="800"/>
                        </a:spcAft>
                      </a:pPr>
                      <a:r>
                        <a:rPr lang="fr-FR" sz="1000">
                          <a:solidFill>
                            <a:srgbClr val="000000"/>
                          </a:solidFill>
                          <a:effectLst/>
                          <a:latin typeface="DINPro" panose="020B0504020101020102" pitchFamily="34" charset="0"/>
                          <a:ea typeface="Times New Roman" panose="02020603050405020304" pitchFamily="18" charset="0"/>
                          <a:cs typeface="Calibri Light" panose="020F0302020204030204" pitchFamily="34" charset="0"/>
                        </a:rPr>
                        <a:t>Nord Pas de Calais </a:t>
                      </a:r>
                      <a:endParaRPr lang="fr-FR" sz="10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CCC4BE"/>
                      </a:solidFill>
                      <a:prstDash val="solid"/>
                      <a:round/>
                      <a:headEnd type="none" w="med" len="med"/>
                      <a:tailEnd type="none" w="med" len="med"/>
                    </a:lnL>
                    <a:lnR w="12700" cap="flat" cmpd="sng" algn="ctr">
                      <a:solidFill>
                        <a:srgbClr val="CCC4BE"/>
                      </a:solidFill>
                      <a:prstDash val="solid"/>
                      <a:round/>
                      <a:headEnd type="none" w="med" len="med"/>
                      <a:tailEnd type="none" w="med" len="med"/>
                    </a:lnR>
                    <a:lnT w="12700" cap="flat" cmpd="sng" algn="ctr">
                      <a:solidFill>
                        <a:srgbClr val="CCC4BE"/>
                      </a:solidFill>
                      <a:prstDash val="solid"/>
                      <a:round/>
                      <a:headEnd type="none" w="med" len="med"/>
                      <a:tailEnd type="none" w="med" len="med"/>
                    </a:lnT>
                    <a:lnB w="12700" cap="flat" cmpd="sng" algn="ctr">
                      <a:solidFill>
                        <a:srgbClr val="CCC4BE"/>
                      </a:solidFill>
                      <a:prstDash val="solid"/>
                      <a:round/>
                      <a:headEnd type="none" w="med" len="med"/>
                      <a:tailEnd type="none" w="med" len="med"/>
                    </a:lnB>
                  </a:tcPr>
                </a:tc>
                <a:tc>
                  <a:txBody>
                    <a:bodyPr/>
                    <a:lstStyle/>
                    <a:p>
                      <a:pPr algn="ctr">
                        <a:lnSpc>
                          <a:spcPct val="107000"/>
                        </a:lnSpc>
                        <a:spcAft>
                          <a:spcPts val="800"/>
                        </a:spcAft>
                      </a:pPr>
                      <a:r>
                        <a:rPr lang="fr-FR" sz="1000" dirty="0">
                          <a:solidFill>
                            <a:srgbClr val="000000"/>
                          </a:solidFill>
                          <a:effectLst/>
                          <a:latin typeface="DINPro" panose="020B0504020101020102" pitchFamily="34" charset="0"/>
                          <a:ea typeface="Times New Roman" panose="02020603050405020304" pitchFamily="18" charset="0"/>
                          <a:cs typeface="Calibri Light" panose="020F0302020204030204" pitchFamily="34" charset="0"/>
                        </a:rPr>
                        <a:t>Corinne Macquart </a:t>
                      </a:r>
                      <a:endParaRPr lang="fr-FR"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CCC4BE"/>
                      </a:solidFill>
                      <a:prstDash val="solid"/>
                      <a:round/>
                      <a:headEnd type="none" w="med" len="med"/>
                      <a:tailEnd type="none" w="med" len="med"/>
                    </a:lnL>
                    <a:lnR w="12700" cap="flat" cmpd="sng" algn="ctr">
                      <a:solidFill>
                        <a:srgbClr val="CCC4BE"/>
                      </a:solidFill>
                      <a:prstDash val="solid"/>
                      <a:round/>
                      <a:headEnd type="none" w="med" len="med"/>
                      <a:tailEnd type="none" w="med" len="med"/>
                    </a:lnR>
                    <a:lnT w="12700" cap="flat" cmpd="sng" algn="ctr">
                      <a:solidFill>
                        <a:srgbClr val="CCC4BE"/>
                      </a:solidFill>
                      <a:prstDash val="solid"/>
                      <a:round/>
                      <a:headEnd type="none" w="med" len="med"/>
                      <a:tailEnd type="none" w="med" len="med"/>
                    </a:lnT>
                    <a:lnB w="12700" cap="flat" cmpd="sng" algn="ctr">
                      <a:solidFill>
                        <a:srgbClr val="CCC4BE"/>
                      </a:solidFill>
                      <a:prstDash val="solid"/>
                      <a:round/>
                      <a:headEnd type="none" w="med" len="med"/>
                      <a:tailEnd type="none" w="med" len="med"/>
                    </a:lnB>
                  </a:tcPr>
                </a:tc>
                <a:extLst>
                  <a:ext uri="{0D108BD9-81ED-4DB2-BD59-A6C34878D82A}">
                    <a16:rowId xmlns:a16="http://schemas.microsoft.com/office/drawing/2014/main" val="980828784"/>
                  </a:ext>
                </a:extLst>
              </a:tr>
              <a:tr h="233994">
                <a:tc>
                  <a:txBody>
                    <a:bodyPr/>
                    <a:lstStyle/>
                    <a:p>
                      <a:pPr algn="ctr">
                        <a:lnSpc>
                          <a:spcPct val="107000"/>
                        </a:lnSpc>
                        <a:spcAft>
                          <a:spcPts val="800"/>
                        </a:spcAft>
                      </a:pPr>
                      <a:r>
                        <a:rPr lang="fr-FR" sz="1000" dirty="0">
                          <a:solidFill>
                            <a:srgbClr val="000000"/>
                          </a:solidFill>
                          <a:effectLst/>
                          <a:latin typeface="DINPro" panose="020B0504020101020102" pitchFamily="34" charset="0"/>
                          <a:ea typeface="Times New Roman" panose="02020603050405020304" pitchFamily="18" charset="0"/>
                          <a:cs typeface="Calibri Light" panose="020F0302020204030204" pitchFamily="34" charset="0"/>
                        </a:rPr>
                        <a:t>Rhône </a:t>
                      </a:r>
                      <a:endParaRPr lang="fr-FR"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CCC4BE"/>
                      </a:solidFill>
                      <a:prstDash val="solid"/>
                      <a:round/>
                      <a:headEnd type="none" w="med" len="med"/>
                      <a:tailEnd type="none" w="med" len="med"/>
                    </a:lnL>
                    <a:lnR w="12700" cap="flat" cmpd="sng" algn="ctr">
                      <a:solidFill>
                        <a:srgbClr val="CCC4BE"/>
                      </a:solidFill>
                      <a:prstDash val="solid"/>
                      <a:round/>
                      <a:headEnd type="none" w="med" len="med"/>
                      <a:tailEnd type="none" w="med" len="med"/>
                    </a:lnR>
                    <a:lnT w="12700" cap="flat" cmpd="sng" algn="ctr">
                      <a:solidFill>
                        <a:srgbClr val="CCC4BE"/>
                      </a:solidFill>
                      <a:prstDash val="solid"/>
                      <a:round/>
                      <a:headEnd type="none" w="med" len="med"/>
                      <a:tailEnd type="none" w="med" len="med"/>
                    </a:lnT>
                    <a:lnB w="12700" cap="flat" cmpd="sng" algn="ctr">
                      <a:solidFill>
                        <a:srgbClr val="CCC4BE"/>
                      </a:solidFill>
                      <a:prstDash val="solid"/>
                      <a:round/>
                      <a:headEnd type="none" w="med" len="med"/>
                      <a:tailEnd type="none" w="med" len="med"/>
                    </a:lnB>
                  </a:tcPr>
                </a:tc>
                <a:tc>
                  <a:txBody>
                    <a:bodyPr/>
                    <a:lstStyle/>
                    <a:p>
                      <a:pPr algn="ctr">
                        <a:lnSpc>
                          <a:spcPct val="107000"/>
                        </a:lnSpc>
                        <a:spcAft>
                          <a:spcPts val="800"/>
                        </a:spcAft>
                      </a:pPr>
                      <a:r>
                        <a:rPr lang="fr-FR" sz="1000" dirty="0">
                          <a:solidFill>
                            <a:srgbClr val="000000"/>
                          </a:solidFill>
                          <a:effectLst/>
                          <a:latin typeface="DINPro" panose="020B0504020101020102" pitchFamily="34" charset="0"/>
                          <a:ea typeface="Times New Roman" panose="02020603050405020304" pitchFamily="18" charset="0"/>
                          <a:cs typeface="Calibri Light" panose="020F0302020204030204" pitchFamily="34" charset="0"/>
                        </a:rPr>
                        <a:t>Christelle Ville </a:t>
                      </a:r>
                      <a:endParaRPr lang="fr-FR"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CCC4BE"/>
                      </a:solidFill>
                      <a:prstDash val="solid"/>
                      <a:round/>
                      <a:headEnd type="none" w="med" len="med"/>
                      <a:tailEnd type="none" w="med" len="med"/>
                    </a:lnL>
                    <a:lnR w="12700" cap="flat" cmpd="sng" algn="ctr">
                      <a:solidFill>
                        <a:srgbClr val="CCC4BE"/>
                      </a:solidFill>
                      <a:prstDash val="solid"/>
                      <a:round/>
                      <a:headEnd type="none" w="med" len="med"/>
                      <a:tailEnd type="none" w="med" len="med"/>
                    </a:lnR>
                    <a:lnT w="12700" cap="flat" cmpd="sng" algn="ctr">
                      <a:solidFill>
                        <a:srgbClr val="CCC4BE"/>
                      </a:solidFill>
                      <a:prstDash val="solid"/>
                      <a:round/>
                      <a:headEnd type="none" w="med" len="med"/>
                      <a:tailEnd type="none" w="med" len="med"/>
                    </a:lnT>
                    <a:lnB w="12700" cap="flat" cmpd="sng" algn="ctr">
                      <a:solidFill>
                        <a:srgbClr val="CCC4BE"/>
                      </a:solidFill>
                      <a:prstDash val="solid"/>
                      <a:round/>
                      <a:headEnd type="none" w="med" len="med"/>
                      <a:tailEnd type="none" w="med" len="med"/>
                    </a:lnB>
                  </a:tcPr>
                </a:tc>
                <a:extLst>
                  <a:ext uri="{0D108BD9-81ED-4DB2-BD59-A6C34878D82A}">
                    <a16:rowId xmlns:a16="http://schemas.microsoft.com/office/drawing/2014/main" val="2602622612"/>
                  </a:ext>
                </a:extLst>
              </a:tr>
            </a:tbl>
          </a:graphicData>
        </a:graphic>
      </p:graphicFrame>
      <p:sp>
        <p:nvSpPr>
          <p:cNvPr id="4" name="Ellipse 3">
            <a:extLst>
              <a:ext uri="{FF2B5EF4-FFF2-40B4-BE49-F238E27FC236}">
                <a16:creationId xmlns:a16="http://schemas.microsoft.com/office/drawing/2014/main" id="{41D32E4C-2D14-6F49-0360-D1A9CC2AE189}"/>
              </a:ext>
            </a:extLst>
          </p:cNvPr>
          <p:cNvSpPr/>
          <p:nvPr/>
        </p:nvSpPr>
        <p:spPr>
          <a:xfrm>
            <a:off x="7452320" y="-320400"/>
            <a:ext cx="1884703" cy="1737710"/>
          </a:xfrm>
          <a:prstGeom prst="ellipse">
            <a:avLst/>
          </a:prstGeom>
          <a:solidFill>
            <a:srgbClr val="D742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latin typeface="DINPro" panose="020B0504020101020102" pitchFamily="34" charset="0"/>
              </a:rPr>
              <a:t>Projet national piloté par Nathalie Dechelette </a:t>
            </a:r>
          </a:p>
        </p:txBody>
      </p:sp>
      <p:sp>
        <p:nvSpPr>
          <p:cNvPr id="5" name="Ellipse 4">
            <a:extLst>
              <a:ext uri="{FF2B5EF4-FFF2-40B4-BE49-F238E27FC236}">
                <a16:creationId xmlns:a16="http://schemas.microsoft.com/office/drawing/2014/main" id="{6C53EB33-1804-C092-5E65-3EF40F3504C1}"/>
              </a:ext>
            </a:extLst>
          </p:cNvPr>
          <p:cNvSpPr/>
          <p:nvPr/>
        </p:nvSpPr>
        <p:spPr>
          <a:xfrm>
            <a:off x="4196487" y="2852553"/>
            <a:ext cx="432048" cy="452963"/>
          </a:xfrm>
          <a:prstGeom prst="ellipse">
            <a:avLst/>
          </a:prstGeom>
          <a:solidFill>
            <a:srgbClr val="A71D17"/>
          </a:solidFill>
          <a:ln>
            <a:solidFill>
              <a:srgbClr val="1B34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6</a:t>
            </a:r>
          </a:p>
        </p:txBody>
      </p:sp>
      <p:sp>
        <p:nvSpPr>
          <p:cNvPr id="12" name="ZoneTexte 11">
            <a:extLst>
              <a:ext uri="{FF2B5EF4-FFF2-40B4-BE49-F238E27FC236}">
                <a16:creationId xmlns:a16="http://schemas.microsoft.com/office/drawing/2014/main" id="{37B35C05-6E7A-C091-1DA3-E7E11EACADB8}"/>
              </a:ext>
            </a:extLst>
          </p:cNvPr>
          <p:cNvSpPr txBox="1"/>
          <p:nvPr/>
        </p:nvSpPr>
        <p:spPr>
          <a:xfrm>
            <a:off x="4751096" y="2954208"/>
            <a:ext cx="2088232" cy="307777"/>
          </a:xfrm>
          <a:prstGeom prst="rect">
            <a:avLst/>
          </a:prstGeom>
          <a:noFill/>
        </p:spPr>
        <p:txBody>
          <a:bodyPr wrap="square" rtlCol="0">
            <a:spAutoFit/>
          </a:bodyPr>
          <a:lstStyle/>
          <a:p>
            <a:r>
              <a:rPr lang="fr-FR" sz="1400" dirty="0">
                <a:latin typeface="DINPro" panose="020B0504020101020102" pitchFamily="34" charset="0"/>
              </a:rPr>
              <a:t>Réunions organisées </a:t>
            </a:r>
          </a:p>
        </p:txBody>
      </p:sp>
      <p:sp>
        <p:nvSpPr>
          <p:cNvPr id="13" name="ZoneTexte 12">
            <a:extLst>
              <a:ext uri="{FF2B5EF4-FFF2-40B4-BE49-F238E27FC236}">
                <a16:creationId xmlns:a16="http://schemas.microsoft.com/office/drawing/2014/main" id="{F8AC64BE-C090-1378-6879-989938F282D8}"/>
              </a:ext>
            </a:extLst>
          </p:cNvPr>
          <p:cNvSpPr txBox="1"/>
          <p:nvPr/>
        </p:nvSpPr>
        <p:spPr>
          <a:xfrm>
            <a:off x="4749729" y="2198592"/>
            <a:ext cx="4179198" cy="523220"/>
          </a:xfrm>
          <a:prstGeom prst="rect">
            <a:avLst/>
          </a:prstGeom>
          <a:noFill/>
        </p:spPr>
        <p:txBody>
          <a:bodyPr wrap="square" rtlCol="0">
            <a:spAutoFit/>
          </a:bodyPr>
          <a:lstStyle/>
          <a:p>
            <a:pPr algn="just"/>
            <a:r>
              <a:rPr lang="fr-FR" sz="1400" dirty="0">
                <a:latin typeface="DINPro" panose="020B0504020101020102" pitchFamily="34" charset="0"/>
              </a:rPr>
              <a:t>Groupe de travail créé et représentatif des fonctions des CIBC </a:t>
            </a:r>
          </a:p>
        </p:txBody>
      </p:sp>
      <p:sp>
        <p:nvSpPr>
          <p:cNvPr id="14" name="ZoneTexte 13">
            <a:extLst>
              <a:ext uri="{FF2B5EF4-FFF2-40B4-BE49-F238E27FC236}">
                <a16:creationId xmlns:a16="http://schemas.microsoft.com/office/drawing/2014/main" id="{A982761F-62F7-9344-AF36-059635E934E4}"/>
              </a:ext>
            </a:extLst>
          </p:cNvPr>
          <p:cNvSpPr txBox="1"/>
          <p:nvPr/>
        </p:nvSpPr>
        <p:spPr>
          <a:xfrm>
            <a:off x="4751096" y="4140168"/>
            <a:ext cx="2088232" cy="307777"/>
          </a:xfrm>
          <a:prstGeom prst="rect">
            <a:avLst/>
          </a:prstGeom>
          <a:noFill/>
        </p:spPr>
        <p:txBody>
          <a:bodyPr wrap="square" rtlCol="0">
            <a:spAutoFit/>
          </a:bodyPr>
          <a:lstStyle/>
          <a:p>
            <a:r>
              <a:rPr lang="fr-FR" sz="1400" dirty="0">
                <a:latin typeface="DINPro" panose="020B0504020101020102" pitchFamily="34" charset="0"/>
              </a:rPr>
              <a:t>COPIL organisés </a:t>
            </a:r>
          </a:p>
        </p:txBody>
      </p:sp>
      <p:sp>
        <p:nvSpPr>
          <p:cNvPr id="15" name="ZoneTexte 14">
            <a:extLst>
              <a:ext uri="{FF2B5EF4-FFF2-40B4-BE49-F238E27FC236}">
                <a16:creationId xmlns:a16="http://schemas.microsoft.com/office/drawing/2014/main" id="{269B6816-7FEF-C527-2E78-A40C03124179}"/>
              </a:ext>
            </a:extLst>
          </p:cNvPr>
          <p:cNvSpPr txBox="1"/>
          <p:nvPr/>
        </p:nvSpPr>
        <p:spPr>
          <a:xfrm>
            <a:off x="4752510" y="3534840"/>
            <a:ext cx="2088232" cy="307777"/>
          </a:xfrm>
          <a:prstGeom prst="rect">
            <a:avLst/>
          </a:prstGeom>
          <a:noFill/>
        </p:spPr>
        <p:txBody>
          <a:bodyPr wrap="square" rtlCol="0">
            <a:spAutoFit/>
          </a:bodyPr>
          <a:lstStyle/>
          <a:p>
            <a:r>
              <a:rPr lang="fr-FR" sz="1400" dirty="0">
                <a:latin typeface="DINPro" panose="020B0504020101020102" pitchFamily="34" charset="0"/>
              </a:rPr>
              <a:t>Rencontres avec IKNO </a:t>
            </a:r>
          </a:p>
        </p:txBody>
      </p:sp>
      <p:sp>
        <p:nvSpPr>
          <p:cNvPr id="18" name="Ellipse 17">
            <a:extLst>
              <a:ext uri="{FF2B5EF4-FFF2-40B4-BE49-F238E27FC236}">
                <a16:creationId xmlns:a16="http://schemas.microsoft.com/office/drawing/2014/main" id="{932D1F9A-CDB1-A231-D1EE-07E34CCB7C80}"/>
              </a:ext>
            </a:extLst>
          </p:cNvPr>
          <p:cNvSpPr/>
          <p:nvPr/>
        </p:nvSpPr>
        <p:spPr>
          <a:xfrm>
            <a:off x="4200773" y="2190933"/>
            <a:ext cx="432048" cy="452963"/>
          </a:xfrm>
          <a:prstGeom prst="ellipse">
            <a:avLst/>
          </a:prstGeom>
          <a:solidFill>
            <a:srgbClr val="A71D17"/>
          </a:solidFill>
          <a:ln>
            <a:solidFill>
              <a:srgbClr val="1B34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a:t>
            </a:r>
          </a:p>
        </p:txBody>
      </p:sp>
      <p:sp>
        <p:nvSpPr>
          <p:cNvPr id="19" name="Ellipse 18">
            <a:extLst>
              <a:ext uri="{FF2B5EF4-FFF2-40B4-BE49-F238E27FC236}">
                <a16:creationId xmlns:a16="http://schemas.microsoft.com/office/drawing/2014/main" id="{5201BC19-6B5E-1689-EAF1-4C7455BAF1C9}"/>
              </a:ext>
            </a:extLst>
          </p:cNvPr>
          <p:cNvSpPr/>
          <p:nvPr/>
        </p:nvSpPr>
        <p:spPr>
          <a:xfrm>
            <a:off x="4196487" y="3510006"/>
            <a:ext cx="432048" cy="452963"/>
          </a:xfrm>
          <a:prstGeom prst="ellipse">
            <a:avLst/>
          </a:prstGeom>
          <a:solidFill>
            <a:srgbClr val="A71D17"/>
          </a:solidFill>
          <a:ln>
            <a:solidFill>
              <a:srgbClr val="1B34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3</a:t>
            </a:r>
          </a:p>
        </p:txBody>
      </p:sp>
      <p:sp>
        <p:nvSpPr>
          <p:cNvPr id="20" name="Ellipse 19">
            <a:extLst>
              <a:ext uri="{FF2B5EF4-FFF2-40B4-BE49-F238E27FC236}">
                <a16:creationId xmlns:a16="http://schemas.microsoft.com/office/drawing/2014/main" id="{8AE9E2C5-0B9C-9250-809A-6F8CB95E99B9}"/>
              </a:ext>
            </a:extLst>
          </p:cNvPr>
          <p:cNvSpPr/>
          <p:nvPr/>
        </p:nvSpPr>
        <p:spPr>
          <a:xfrm>
            <a:off x="4196487" y="4085675"/>
            <a:ext cx="432048" cy="452963"/>
          </a:xfrm>
          <a:prstGeom prst="ellipse">
            <a:avLst/>
          </a:prstGeom>
          <a:solidFill>
            <a:srgbClr val="A71D17"/>
          </a:solidFill>
          <a:ln>
            <a:solidFill>
              <a:srgbClr val="1B34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2</a:t>
            </a:r>
          </a:p>
        </p:txBody>
      </p:sp>
      <p:sp>
        <p:nvSpPr>
          <p:cNvPr id="23" name="Ellipse 22">
            <a:extLst>
              <a:ext uri="{FF2B5EF4-FFF2-40B4-BE49-F238E27FC236}">
                <a16:creationId xmlns:a16="http://schemas.microsoft.com/office/drawing/2014/main" id="{B9ED7A7D-0EF7-0972-4498-A42DC67391F0}"/>
              </a:ext>
            </a:extLst>
          </p:cNvPr>
          <p:cNvSpPr/>
          <p:nvPr/>
        </p:nvSpPr>
        <p:spPr>
          <a:xfrm>
            <a:off x="4340505" y="4721855"/>
            <a:ext cx="144013" cy="143291"/>
          </a:xfrm>
          <a:prstGeom prst="ellipse">
            <a:avLst/>
          </a:prstGeom>
          <a:solidFill>
            <a:srgbClr val="1B345C"/>
          </a:solidFill>
          <a:ln>
            <a:solidFill>
              <a:srgbClr val="1B34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785205286"/>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GPD : 5 points clés pour réussir sa mise en conformité - Petrel et Associés">
            <a:extLst>
              <a:ext uri="{FF2B5EF4-FFF2-40B4-BE49-F238E27FC236}">
                <a16:creationId xmlns:a16="http://schemas.microsoft.com/office/drawing/2014/main" id="{4CF5EF01-3B9B-0D0F-94F4-01B2F9AD8C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29872" y="732654"/>
            <a:ext cx="2532929" cy="2532929"/>
          </a:xfrm>
          <a:prstGeom prst="rect">
            <a:avLst/>
          </a:prstGeom>
          <a:noFill/>
          <a:extLst>
            <a:ext uri="{909E8E84-426E-40DD-AFC4-6F175D3DCCD1}">
              <a14:hiddenFill xmlns:a14="http://schemas.microsoft.com/office/drawing/2010/main">
                <a:solidFill>
                  <a:srgbClr val="FFFFFF"/>
                </a:solidFill>
              </a14:hiddenFill>
            </a:ext>
          </a:extLst>
        </p:spPr>
      </p:pic>
      <p:sp>
        <p:nvSpPr>
          <p:cNvPr id="9" name="Oval 37">
            <a:extLst>
              <a:ext uri="{FF2B5EF4-FFF2-40B4-BE49-F238E27FC236}">
                <a16:creationId xmlns:a16="http://schemas.microsoft.com/office/drawing/2014/main" id="{C0F2C617-753E-75D7-CD37-0E60350FA60E}"/>
              </a:ext>
            </a:extLst>
          </p:cNvPr>
          <p:cNvSpPr/>
          <p:nvPr/>
        </p:nvSpPr>
        <p:spPr>
          <a:xfrm rot="19938445">
            <a:off x="8217872" y="55112"/>
            <a:ext cx="670966" cy="670966"/>
          </a:xfrm>
          <a:prstGeom prst="ellipse">
            <a:avLst/>
          </a:prstGeom>
          <a:solidFill>
            <a:srgbClr val="EAC64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Kelson Sans" panose="02000500000000000000" pitchFamily="50" charset="0"/>
              <a:ea typeface="+mn-ea"/>
              <a:cs typeface="+mn-cs"/>
            </a:endParaRPr>
          </a:p>
        </p:txBody>
      </p:sp>
      <p:sp>
        <p:nvSpPr>
          <p:cNvPr id="4" name="Forme libre : forme 3">
            <a:extLst>
              <a:ext uri="{FF2B5EF4-FFF2-40B4-BE49-F238E27FC236}">
                <a16:creationId xmlns:a16="http://schemas.microsoft.com/office/drawing/2014/main" id="{DC96126B-435A-49D2-9902-C92F738F3CC6}"/>
              </a:ext>
            </a:extLst>
          </p:cNvPr>
          <p:cNvSpPr/>
          <p:nvPr/>
        </p:nvSpPr>
        <p:spPr>
          <a:xfrm>
            <a:off x="0" y="4371949"/>
            <a:ext cx="9144000" cy="771551"/>
          </a:xfrm>
          <a:custGeom>
            <a:avLst/>
            <a:gdLst>
              <a:gd name="connsiteX0" fmla="*/ 0 w 9144000"/>
              <a:gd name="connsiteY0" fmla="*/ 0 h 1200616"/>
              <a:gd name="connsiteX1" fmla="*/ 255357 w 9144000"/>
              <a:gd name="connsiteY1" fmla="*/ 82904 h 1200616"/>
              <a:gd name="connsiteX2" fmla="*/ 4572001 w 9144000"/>
              <a:gd name="connsiteY2" fmla="*/ 735519 h 1200616"/>
              <a:gd name="connsiteX3" fmla="*/ 8888645 w 9144000"/>
              <a:gd name="connsiteY3" fmla="*/ 82904 h 1200616"/>
              <a:gd name="connsiteX4" fmla="*/ 9144000 w 9144000"/>
              <a:gd name="connsiteY4" fmla="*/ 0 h 1200616"/>
              <a:gd name="connsiteX5" fmla="*/ 9144000 w 9144000"/>
              <a:gd name="connsiteY5" fmla="*/ 1200616 h 1200616"/>
              <a:gd name="connsiteX6" fmla="*/ 0 w 9144000"/>
              <a:gd name="connsiteY6" fmla="*/ 1200616 h 1200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200616">
                <a:moveTo>
                  <a:pt x="0" y="0"/>
                </a:moveTo>
                <a:lnTo>
                  <a:pt x="255357" y="82904"/>
                </a:lnTo>
                <a:cubicBezTo>
                  <a:pt x="1618984" y="507036"/>
                  <a:pt x="3068810" y="735519"/>
                  <a:pt x="4572001" y="735519"/>
                </a:cubicBezTo>
                <a:cubicBezTo>
                  <a:pt x="6075193" y="735519"/>
                  <a:pt x="7525019" y="507036"/>
                  <a:pt x="8888645" y="82904"/>
                </a:cubicBezTo>
                <a:lnTo>
                  <a:pt x="9144000" y="0"/>
                </a:lnTo>
                <a:lnTo>
                  <a:pt x="9144000" y="1200616"/>
                </a:lnTo>
                <a:lnTo>
                  <a:pt x="0" y="1200616"/>
                </a:lnTo>
                <a:close/>
              </a:path>
            </a:pathLst>
          </a:custGeom>
          <a:solidFill>
            <a:srgbClr val="CCC4BE">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Rectangle 5">
            <a:extLst>
              <a:ext uri="{FF2B5EF4-FFF2-40B4-BE49-F238E27FC236}">
                <a16:creationId xmlns:a16="http://schemas.microsoft.com/office/drawing/2014/main" id="{DD0C48CD-8870-CE43-A69E-B3A1934E5AD5}"/>
              </a:ext>
            </a:extLst>
          </p:cNvPr>
          <p:cNvSpPr/>
          <p:nvPr/>
        </p:nvSpPr>
        <p:spPr>
          <a:xfrm>
            <a:off x="1282574" y="104255"/>
            <a:ext cx="5809706" cy="5232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000" dirty="0">
                <a:solidFill>
                  <a:srgbClr val="A91B17"/>
                </a:solidFill>
                <a:latin typeface="DINPro-Medium" panose="02000503030000020004" pitchFamily="2" charset="0"/>
                <a:ea typeface="Lato" panose="020F0502020204030203" pitchFamily="34" charset="0"/>
                <a:cs typeface="Lato" panose="020F0502020204030203" pitchFamily="34" charset="0"/>
              </a:rPr>
              <a:t>RGPD</a:t>
            </a:r>
            <a:r>
              <a:rPr kumimoji="0" lang="fr-FR" sz="2000" b="0" i="0" u="none" strike="noStrike" kern="1200" cap="none" spc="0" normalizeH="0" baseline="0" noProof="0" dirty="0">
                <a:ln>
                  <a:noFill/>
                </a:ln>
                <a:solidFill>
                  <a:srgbClr val="182D38"/>
                </a:solidFill>
                <a:effectLst/>
                <a:uLnTx/>
                <a:uFillTx/>
                <a:latin typeface="DINPro-Medium" panose="02000503030000020004" pitchFamily="2" charset="0"/>
                <a:ea typeface="Lato" panose="020F0502020204030203" pitchFamily="34" charset="0"/>
                <a:cs typeface="Lato" panose="020F0502020204030203" pitchFamily="34" charset="0"/>
              </a:rPr>
              <a:t> </a:t>
            </a:r>
            <a:endParaRPr kumimoji="0" lang="fr-FR" sz="2000" b="0" i="0" u="none" strike="noStrike" kern="1200" cap="none" spc="0" normalizeH="0" baseline="0" noProof="0" dirty="0">
              <a:ln>
                <a:noFill/>
              </a:ln>
              <a:solidFill>
                <a:srgbClr val="A71D17"/>
              </a:solidFill>
              <a:effectLst/>
              <a:uLnTx/>
              <a:uFillTx/>
              <a:latin typeface="DINPro-Medium" panose="02000503030000020004" pitchFamily="2" charset="0"/>
              <a:ea typeface="+mn-ea"/>
              <a:cs typeface="+mn-cs"/>
            </a:endParaRPr>
          </a:p>
        </p:txBody>
      </p:sp>
      <p:sp>
        <p:nvSpPr>
          <p:cNvPr id="8" name="Oval 37">
            <a:extLst>
              <a:ext uri="{FF2B5EF4-FFF2-40B4-BE49-F238E27FC236}">
                <a16:creationId xmlns:a16="http://schemas.microsoft.com/office/drawing/2014/main" id="{EFCF3F84-719C-5B4C-B7DE-F0F01287056B}"/>
              </a:ext>
            </a:extLst>
          </p:cNvPr>
          <p:cNvSpPr/>
          <p:nvPr/>
        </p:nvSpPr>
        <p:spPr>
          <a:xfrm rot="19938445">
            <a:off x="8404437" y="-306586"/>
            <a:ext cx="1012500" cy="1012500"/>
          </a:xfrm>
          <a:prstGeom prst="ellipse">
            <a:avLst/>
          </a:prstGeom>
          <a:solidFill>
            <a:srgbClr val="76974A"/>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Kelson Sans" panose="02000500000000000000" pitchFamily="50" charset="0"/>
              <a:ea typeface="+mn-ea"/>
              <a:cs typeface="+mn-cs"/>
            </a:endParaRPr>
          </a:p>
        </p:txBody>
      </p:sp>
      <p:pic>
        <p:nvPicPr>
          <p:cNvPr id="10" name="Image 9">
            <a:extLst>
              <a:ext uri="{FF2B5EF4-FFF2-40B4-BE49-F238E27FC236}">
                <a16:creationId xmlns:a16="http://schemas.microsoft.com/office/drawing/2014/main" id="{CB0B4311-C0EB-402D-0999-7E484D4A1AF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256154" y="4266829"/>
            <a:ext cx="1884703" cy="897209"/>
          </a:xfrm>
          <a:prstGeom prst="rect">
            <a:avLst/>
          </a:prstGeom>
        </p:spPr>
      </p:pic>
      <p:sp>
        <p:nvSpPr>
          <p:cNvPr id="5" name="ZoneTexte 4">
            <a:extLst>
              <a:ext uri="{FF2B5EF4-FFF2-40B4-BE49-F238E27FC236}">
                <a16:creationId xmlns:a16="http://schemas.microsoft.com/office/drawing/2014/main" id="{283D7B16-B56E-434B-B3D6-EB26C93D9BFD}"/>
              </a:ext>
            </a:extLst>
          </p:cNvPr>
          <p:cNvSpPr txBox="1"/>
          <p:nvPr/>
        </p:nvSpPr>
        <p:spPr>
          <a:xfrm>
            <a:off x="0" y="3127247"/>
            <a:ext cx="8227577" cy="161582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100" i="0" u="none" strike="noStrike" kern="1200" cap="none" spc="0" normalizeH="0" baseline="0" noProof="0" dirty="0">
              <a:ln>
                <a:noFill/>
              </a:ln>
              <a:solidFill>
                <a:prstClr val="black"/>
              </a:solidFill>
              <a:effectLst/>
              <a:uLnTx/>
              <a:uFillTx/>
              <a:latin typeface="DINPro" panose="020B0504020101020102"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err="1">
                <a:ln>
                  <a:noFill/>
                </a:ln>
                <a:solidFill>
                  <a:prstClr val="black"/>
                </a:solidFill>
                <a:effectLst/>
                <a:uLnTx/>
                <a:uFillTx/>
                <a:latin typeface="DINPro" panose="020B0504020101020102" pitchFamily="34" charset="0"/>
              </a:rPr>
              <a:t>Intervenants</a:t>
            </a:r>
            <a:r>
              <a:rPr kumimoji="0" lang="en-US" sz="1400" b="1" i="0" u="none" strike="noStrike" kern="1200" cap="none" spc="0" normalizeH="0" baseline="0" noProof="0" dirty="0">
                <a:ln>
                  <a:noFill/>
                </a:ln>
                <a:solidFill>
                  <a:prstClr val="black"/>
                </a:solidFill>
                <a:effectLst/>
                <a:uLnTx/>
                <a:uFillTx/>
                <a:latin typeface="DINPro" panose="020B0504020101020102" pitchFamily="34" charset="0"/>
              </a:rPr>
              <a:t> :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400" i="0" u="none" strike="noStrike" kern="1200" cap="none" spc="0" normalizeH="0" baseline="0" noProof="0" dirty="0">
              <a:ln>
                <a:noFill/>
              </a:ln>
              <a:solidFill>
                <a:prstClr val="black"/>
              </a:solidFill>
              <a:effectLst/>
              <a:uLnTx/>
              <a:uFillTx/>
              <a:latin typeface="DINPro" panose="020B0504020101020102" pitchFamily="34" charset="0"/>
            </a:endParaRPr>
          </a:p>
          <a:p>
            <a:pPr marL="285750" marR="0" lvl="0" indent="-285750" algn="just" defTabSz="914400" rtl="0" eaLnBrk="1" fontAlgn="auto" latinLnBrk="0" hangingPunct="1">
              <a:lnSpc>
                <a:spcPct val="100000"/>
              </a:lnSpc>
              <a:spcBef>
                <a:spcPts val="0"/>
              </a:spcBef>
              <a:spcAft>
                <a:spcPts val="0"/>
              </a:spcAft>
              <a:buClr>
                <a:srgbClr val="E37224"/>
              </a:buClr>
              <a:buSzTx/>
              <a:buFont typeface="Wingdings" panose="05000000000000000000" pitchFamily="2" charset="2"/>
              <a:buChar char="ð"/>
              <a:tabLst/>
              <a:defRPr/>
            </a:pPr>
            <a:r>
              <a:rPr kumimoji="0" lang="en-US" sz="1400" i="0" u="none" strike="noStrike" kern="1200" cap="none" spc="0" normalizeH="0" baseline="0" noProof="0" dirty="0">
                <a:ln>
                  <a:noFill/>
                </a:ln>
                <a:solidFill>
                  <a:prstClr val="black"/>
                </a:solidFill>
                <a:effectLst/>
                <a:uLnTx/>
                <a:uFillTx/>
                <a:latin typeface="DINPro" panose="020B0504020101020102" pitchFamily="34" charset="0"/>
              </a:rPr>
              <a:t>Catherine LEGE, DPO de la Fédération</a:t>
            </a:r>
          </a:p>
          <a:p>
            <a:pPr marL="285750" marR="0" lvl="0" indent="-285750" algn="just" defTabSz="914400" rtl="0" eaLnBrk="1" fontAlgn="auto" latinLnBrk="0" hangingPunct="1">
              <a:lnSpc>
                <a:spcPct val="100000"/>
              </a:lnSpc>
              <a:spcBef>
                <a:spcPts val="0"/>
              </a:spcBef>
              <a:spcAft>
                <a:spcPts val="0"/>
              </a:spcAft>
              <a:buClr>
                <a:srgbClr val="E37224"/>
              </a:buClr>
              <a:buSzTx/>
              <a:buFont typeface="Wingdings" panose="05000000000000000000" pitchFamily="2" charset="2"/>
              <a:buChar char="ð"/>
              <a:tabLst/>
              <a:defRPr/>
            </a:pPr>
            <a:r>
              <a:rPr kumimoji="0" lang="fr-FR" sz="1400" i="0" u="none" strike="noStrike" kern="1200" cap="none" spc="0" normalizeH="0" baseline="0" noProof="0" dirty="0">
                <a:ln>
                  <a:noFill/>
                </a:ln>
                <a:solidFill>
                  <a:prstClr val="black"/>
                </a:solidFill>
                <a:effectLst/>
                <a:uLnTx/>
                <a:uFillTx/>
                <a:latin typeface="DINPro" panose="020B0504020101020102" pitchFamily="34" charset="0"/>
              </a:rPr>
              <a:t>Franck WULFOWICK, Directeur adjoint de régions chez Référence DSI</a:t>
            </a:r>
          </a:p>
          <a:p>
            <a:pPr marL="285750" marR="0" lvl="0" indent="-285750" algn="just" defTabSz="914400" rtl="0" eaLnBrk="1" fontAlgn="auto" latinLnBrk="0" hangingPunct="1">
              <a:lnSpc>
                <a:spcPct val="100000"/>
              </a:lnSpc>
              <a:spcBef>
                <a:spcPts val="0"/>
              </a:spcBef>
              <a:spcAft>
                <a:spcPts val="0"/>
              </a:spcAft>
              <a:buClr>
                <a:srgbClr val="E37224"/>
              </a:buClr>
              <a:buSzTx/>
              <a:buFont typeface="Wingdings" panose="05000000000000000000" pitchFamily="2" charset="2"/>
              <a:buChar char="ð"/>
              <a:tabLst/>
              <a:defRPr/>
            </a:pPr>
            <a:r>
              <a:rPr kumimoji="0" lang="en-US" sz="1400" i="0" u="none" strike="noStrike" kern="1200" cap="none" spc="0" normalizeH="0" baseline="0" noProof="0" dirty="0">
                <a:ln>
                  <a:noFill/>
                </a:ln>
                <a:solidFill>
                  <a:prstClr val="black"/>
                </a:solidFill>
                <a:effectLst/>
                <a:uLnTx/>
                <a:uFillTx/>
                <a:latin typeface="DINPro" panose="020B0504020101020102" pitchFamily="34" charset="0"/>
              </a:rPr>
              <a:t>Reza EL GALAI, </a:t>
            </a:r>
            <a:r>
              <a:rPr kumimoji="0" lang="fr-FR" sz="1400" i="0" u="none" strike="noStrike" kern="1200" cap="none" spc="0" normalizeH="0" baseline="0" noProof="0" dirty="0">
                <a:ln>
                  <a:noFill/>
                </a:ln>
                <a:solidFill>
                  <a:prstClr val="black"/>
                </a:solidFill>
                <a:effectLst/>
                <a:uLnTx/>
                <a:uFillTx/>
                <a:latin typeface="DINPro" panose="020B0504020101020102" pitchFamily="34" charset="0"/>
              </a:rPr>
              <a:t>Responsable de la Sécurité des Systèmes d'Information</a:t>
            </a:r>
            <a:endParaRPr kumimoji="0" lang="en-US" sz="1400" i="0" u="none" strike="noStrike" kern="1200" cap="none" spc="0" normalizeH="0" baseline="0" noProof="0" dirty="0">
              <a:ln>
                <a:noFill/>
              </a:ln>
              <a:solidFill>
                <a:prstClr val="black"/>
              </a:solidFill>
              <a:effectLst/>
              <a:uLnTx/>
              <a:uFillTx/>
              <a:latin typeface="DINPro" panose="020B0504020101020102"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A71D17"/>
                </a:solidFill>
                <a:effectLst/>
                <a:uLnTx/>
                <a:uFillTx/>
                <a:latin typeface="DINPro" panose="020B0504020101020102" pitchFamily="34" charset="0"/>
              </a:rPr>
              <a:t>  </a:t>
            </a:r>
          </a:p>
        </p:txBody>
      </p:sp>
      <p:sp>
        <p:nvSpPr>
          <p:cNvPr id="12" name="ZoneTexte 11">
            <a:extLst>
              <a:ext uri="{FF2B5EF4-FFF2-40B4-BE49-F238E27FC236}">
                <a16:creationId xmlns:a16="http://schemas.microsoft.com/office/drawing/2014/main" id="{2E99911C-5695-B37D-9E32-FDE217E89706}"/>
              </a:ext>
            </a:extLst>
          </p:cNvPr>
          <p:cNvSpPr txBox="1"/>
          <p:nvPr/>
        </p:nvSpPr>
        <p:spPr>
          <a:xfrm>
            <a:off x="-8050" y="1522633"/>
            <a:ext cx="6092132" cy="160043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400" b="1" dirty="0">
                <a:latin typeface="DINPro" panose="020B0504020101020102" pitchFamily="34" charset="0"/>
              </a:rPr>
              <a:t>Contenus et objectifs :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400" dirty="0">
              <a:solidFill>
                <a:srgbClr val="A71D17"/>
              </a:solidFill>
              <a:latin typeface="DINPro-Medium" panose="02000503030000020004" pitchFamily="2" charset="0"/>
            </a:endParaRPr>
          </a:p>
          <a:p>
            <a:pPr marL="285750" indent="-285750" algn="just">
              <a:buClr>
                <a:srgbClr val="E37224"/>
              </a:buClr>
              <a:buFont typeface="Wingdings" panose="05000000000000000000" pitchFamily="2" charset="2"/>
              <a:buChar char="ð"/>
            </a:pPr>
            <a:r>
              <a:rPr lang="fr-FR" sz="1400" dirty="0">
                <a:effectLst/>
                <a:latin typeface="DINPro" panose="020B0504020101020102" pitchFamily="34" charset="0"/>
                <a:ea typeface="Calibri" panose="020F0502020204030204" pitchFamily="34" charset="0"/>
              </a:rPr>
              <a:t>Sécurité informatique</a:t>
            </a:r>
          </a:p>
          <a:p>
            <a:pPr marL="285750" indent="-285750" algn="just">
              <a:buClr>
                <a:srgbClr val="E37224"/>
              </a:buClr>
              <a:buFont typeface="Wingdings" panose="05000000000000000000" pitchFamily="2" charset="2"/>
              <a:buChar char="ð"/>
            </a:pPr>
            <a:endParaRPr lang="fr-FR" sz="1400" dirty="0">
              <a:effectLst/>
              <a:latin typeface="DINPro" panose="020B0504020101020102" pitchFamily="34" charset="0"/>
              <a:ea typeface="Calibri" panose="020F0502020204030204" pitchFamily="34" charset="0"/>
            </a:endParaRPr>
          </a:p>
          <a:p>
            <a:pPr marL="285750" indent="-285750" algn="just">
              <a:buClr>
                <a:srgbClr val="E37224"/>
              </a:buClr>
              <a:buFont typeface="Wingdings" panose="05000000000000000000" pitchFamily="2" charset="2"/>
              <a:buChar char="ð"/>
            </a:pPr>
            <a:r>
              <a:rPr lang="fr-FR" sz="1400" dirty="0">
                <a:effectLst/>
                <a:latin typeface="DINPro" panose="020B0504020101020102" pitchFamily="34" charset="0"/>
                <a:ea typeface="Times New Roman" panose="02020603050405020304" pitchFamily="18" charset="0"/>
              </a:rPr>
              <a:t>Obligations RGPD et actions à mettre en place</a:t>
            </a:r>
          </a:p>
          <a:p>
            <a:pPr algn="just">
              <a:buClr>
                <a:srgbClr val="E37224"/>
              </a:buClr>
            </a:pPr>
            <a:endParaRPr lang="fr-FR" sz="1400" dirty="0">
              <a:effectLst/>
              <a:latin typeface="DINPro" panose="020B0504020101020102" pitchFamily="34" charset="0"/>
              <a:ea typeface="Times New Roman" panose="02020603050405020304" pitchFamily="18" charset="0"/>
            </a:endParaRPr>
          </a:p>
          <a:p>
            <a:pPr marL="285750" indent="-285750" algn="just">
              <a:buClr>
                <a:srgbClr val="E37224"/>
              </a:buClr>
              <a:buFont typeface="Wingdings" panose="05000000000000000000" pitchFamily="2" charset="2"/>
              <a:buChar char="ð"/>
            </a:pPr>
            <a:r>
              <a:rPr lang="fr-FR" sz="1400" dirty="0">
                <a:effectLst/>
                <a:latin typeface="DINPro" panose="020B0504020101020102" pitchFamily="34" charset="0"/>
                <a:ea typeface="Times New Roman" panose="02020603050405020304" pitchFamily="18" charset="0"/>
              </a:rPr>
              <a:t>Gouvernance informatique et pilotage du Système d’Information</a:t>
            </a:r>
          </a:p>
        </p:txBody>
      </p:sp>
      <p:sp>
        <p:nvSpPr>
          <p:cNvPr id="2" name="Ellipse 1">
            <a:extLst>
              <a:ext uri="{FF2B5EF4-FFF2-40B4-BE49-F238E27FC236}">
                <a16:creationId xmlns:a16="http://schemas.microsoft.com/office/drawing/2014/main" id="{611DBA50-298E-BE9F-A037-B779F62CA0F9}"/>
              </a:ext>
            </a:extLst>
          </p:cNvPr>
          <p:cNvSpPr/>
          <p:nvPr/>
        </p:nvSpPr>
        <p:spPr>
          <a:xfrm>
            <a:off x="80862" y="-125202"/>
            <a:ext cx="995424" cy="995424"/>
          </a:xfrm>
          <a:prstGeom prst="ellipse">
            <a:avLst/>
          </a:prstGeom>
          <a:solidFill>
            <a:srgbClr val="A91B17"/>
          </a:solidFill>
          <a:ln>
            <a:noFill/>
          </a:ln>
        </p:spPr>
        <p:style>
          <a:lnRef idx="2">
            <a:schemeClr val="accent1">
              <a:shade val="50000"/>
            </a:schemeClr>
          </a:lnRef>
          <a:fillRef idx="1">
            <a:schemeClr val="accent1"/>
          </a:fillRef>
          <a:effectRef idx="0">
            <a:schemeClr val="accent1"/>
          </a:effectRef>
          <a:fontRef idx="minor">
            <a:schemeClr val="lt1"/>
          </a:fontRef>
        </p:style>
        <p:txBody>
          <a:bodyPr tIns="360000" rtlCol="0" anchor="ctr"/>
          <a:lstStyle/>
          <a:p>
            <a:pPr algn="ctr"/>
            <a:r>
              <a:rPr lang="fr-FR" sz="2800" b="1" dirty="0">
                <a:latin typeface="DINPro-Regular" panose="02000503030000020004" pitchFamily="2" charset="0"/>
              </a:rPr>
              <a:t>7.5</a:t>
            </a:r>
            <a:endParaRPr lang="fr-FR" sz="3600" b="1" dirty="0">
              <a:latin typeface="DINPro-Regular" panose="02000503030000020004" pitchFamily="2" charset="0"/>
            </a:endParaRPr>
          </a:p>
        </p:txBody>
      </p:sp>
      <p:sp>
        <p:nvSpPr>
          <p:cNvPr id="7" name="ZoneTexte 6">
            <a:extLst>
              <a:ext uri="{FF2B5EF4-FFF2-40B4-BE49-F238E27FC236}">
                <a16:creationId xmlns:a16="http://schemas.microsoft.com/office/drawing/2014/main" id="{ECE117D9-7BD3-F02A-CA74-DE0B39F9BA08}"/>
              </a:ext>
            </a:extLst>
          </p:cNvPr>
          <p:cNvSpPr txBox="1"/>
          <p:nvPr/>
        </p:nvSpPr>
        <p:spPr>
          <a:xfrm>
            <a:off x="0" y="1058103"/>
            <a:ext cx="6480964"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i="0" u="none" strike="noStrike" kern="1200" cap="none" spc="0" normalizeH="0" baseline="0" noProof="0" dirty="0" err="1">
                <a:ln>
                  <a:noFill/>
                </a:ln>
                <a:solidFill>
                  <a:srgbClr val="A71D17"/>
                </a:solidFill>
                <a:effectLst/>
                <a:uLnTx/>
                <a:uFillTx/>
                <a:latin typeface="DINPro" panose="020B0504020101020102" pitchFamily="34" charset="0"/>
              </a:rPr>
              <a:t>Organisation</a:t>
            </a:r>
            <a:r>
              <a:rPr kumimoji="0" lang="en-US" sz="2000" i="0" u="none" strike="noStrike" kern="1200" cap="none" spc="0" normalizeH="0" baseline="0" noProof="0" dirty="0">
                <a:ln>
                  <a:noFill/>
                </a:ln>
                <a:solidFill>
                  <a:srgbClr val="A71D17"/>
                </a:solidFill>
                <a:effectLst/>
                <a:uLnTx/>
                <a:uFillTx/>
                <a:latin typeface="DINPro" panose="020B0504020101020102" pitchFamily="34" charset="0"/>
              </a:rPr>
              <a:t> </a:t>
            </a:r>
            <a:r>
              <a:rPr lang="en-US" sz="2000" dirty="0">
                <a:solidFill>
                  <a:srgbClr val="A71D17"/>
                </a:solidFill>
                <a:latin typeface="DINPro" panose="020B0504020101020102" pitchFamily="34" charset="0"/>
              </a:rPr>
              <a:t>d’un w</a:t>
            </a:r>
            <a:r>
              <a:rPr kumimoji="0" lang="en-US" sz="2000" i="0" u="none" strike="noStrike" kern="1200" cap="none" spc="0" normalizeH="0" baseline="0" noProof="0" dirty="0" err="1">
                <a:ln>
                  <a:noFill/>
                </a:ln>
                <a:solidFill>
                  <a:srgbClr val="A71D17"/>
                </a:solidFill>
                <a:effectLst/>
                <a:uLnTx/>
                <a:uFillTx/>
                <a:latin typeface="DINPro" panose="020B0504020101020102" pitchFamily="34" charset="0"/>
              </a:rPr>
              <a:t>ebinaire</a:t>
            </a:r>
            <a:r>
              <a:rPr kumimoji="0" lang="en-US" sz="2000" i="0" u="none" strike="noStrike" kern="1200" cap="none" spc="0" normalizeH="0" baseline="0" noProof="0" dirty="0">
                <a:ln>
                  <a:noFill/>
                </a:ln>
                <a:solidFill>
                  <a:srgbClr val="A71D17"/>
                </a:solidFill>
                <a:effectLst/>
                <a:uLnTx/>
                <a:uFillTx/>
                <a:latin typeface="DINPro" panose="020B0504020101020102" pitchFamily="34" charset="0"/>
              </a:rPr>
              <a:t> - 12 </a:t>
            </a:r>
            <a:r>
              <a:rPr kumimoji="0" lang="en-US" sz="2000" i="0" u="none" strike="noStrike" kern="1200" cap="none" spc="0" normalizeH="0" baseline="0" noProof="0" dirty="0" err="1">
                <a:ln>
                  <a:noFill/>
                </a:ln>
                <a:solidFill>
                  <a:srgbClr val="A71D17"/>
                </a:solidFill>
                <a:effectLst/>
                <a:uLnTx/>
                <a:uFillTx/>
                <a:latin typeface="DINPro" panose="020B0504020101020102" pitchFamily="34" charset="0"/>
              </a:rPr>
              <a:t>décembre</a:t>
            </a:r>
            <a:r>
              <a:rPr kumimoji="0" lang="en-US" sz="2000" i="0" u="none" strike="noStrike" kern="1200" cap="none" spc="0" normalizeH="0" baseline="0" noProof="0" dirty="0">
                <a:ln>
                  <a:noFill/>
                </a:ln>
                <a:solidFill>
                  <a:srgbClr val="A71D17"/>
                </a:solidFill>
                <a:effectLst/>
                <a:uLnTx/>
                <a:uFillTx/>
                <a:latin typeface="DINPro" panose="020B0504020101020102" pitchFamily="34" charset="0"/>
              </a:rPr>
              <a:t> 2022</a:t>
            </a:r>
          </a:p>
        </p:txBody>
      </p:sp>
    </p:spTree>
    <p:extLst>
      <p:ext uri="{BB962C8B-B14F-4D97-AF65-F5344CB8AC3E}">
        <p14:creationId xmlns:p14="http://schemas.microsoft.com/office/powerpoint/2010/main" val="1953166080"/>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orme libre : forme 19">
            <a:extLst>
              <a:ext uri="{FF2B5EF4-FFF2-40B4-BE49-F238E27FC236}">
                <a16:creationId xmlns:a16="http://schemas.microsoft.com/office/drawing/2014/main" id="{B94B418E-7D9D-224A-2813-772F87787B50}"/>
              </a:ext>
            </a:extLst>
          </p:cNvPr>
          <p:cNvSpPr/>
          <p:nvPr/>
        </p:nvSpPr>
        <p:spPr>
          <a:xfrm>
            <a:off x="0" y="4371949"/>
            <a:ext cx="9144000" cy="771551"/>
          </a:xfrm>
          <a:custGeom>
            <a:avLst/>
            <a:gdLst>
              <a:gd name="connsiteX0" fmla="*/ 0 w 9144000"/>
              <a:gd name="connsiteY0" fmla="*/ 0 h 1200616"/>
              <a:gd name="connsiteX1" fmla="*/ 255357 w 9144000"/>
              <a:gd name="connsiteY1" fmla="*/ 82904 h 1200616"/>
              <a:gd name="connsiteX2" fmla="*/ 4572001 w 9144000"/>
              <a:gd name="connsiteY2" fmla="*/ 735519 h 1200616"/>
              <a:gd name="connsiteX3" fmla="*/ 8888645 w 9144000"/>
              <a:gd name="connsiteY3" fmla="*/ 82904 h 1200616"/>
              <a:gd name="connsiteX4" fmla="*/ 9144000 w 9144000"/>
              <a:gd name="connsiteY4" fmla="*/ 0 h 1200616"/>
              <a:gd name="connsiteX5" fmla="*/ 9144000 w 9144000"/>
              <a:gd name="connsiteY5" fmla="*/ 1200616 h 1200616"/>
              <a:gd name="connsiteX6" fmla="*/ 0 w 9144000"/>
              <a:gd name="connsiteY6" fmla="*/ 1200616 h 1200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200616">
                <a:moveTo>
                  <a:pt x="0" y="0"/>
                </a:moveTo>
                <a:lnTo>
                  <a:pt x="255357" y="82904"/>
                </a:lnTo>
                <a:cubicBezTo>
                  <a:pt x="1618984" y="507036"/>
                  <a:pt x="3068810" y="735519"/>
                  <a:pt x="4572001" y="735519"/>
                </a:cubicBezTo>
                <a:cubicBezTo>
                  <a:pt x="6075193" y="735519"/>
                  <a:pt x="7525019" y="507036"/>
                  <a:pt x="8888645" y="82904"/>
                </a:cubicBezTo>
                <a:lnTo>
                  <a:pt x="9144000" y="0"/>
                </a:lnTo>
                <a:lnTo>
                  <a:pt x="9144000" y="1200616"/>
                </a:lnTo>
                <a:lnTo>
                  <a:pt x="0" y="1200616"/>
                </a:lnTo>
                <a:close/>
              </a:path>
            </a:pathLst>
          </a:custGeom>
          <a:solidFill>
            <a:srgbClr val="CCC4BE">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Oval 37">
            <a:extLst>
              <a:ext uri="{FF2B5EF4-FFF2-40B4-BE49-F238E27FC236}">
                <a16:creationId xmlns:a16="http://schemas.microsoft.com/office/drawing/2014/main" id="{C0F2C617-753E-75D7-CD37-0E60350FA60E}"/>
              </a:ext>
            </a:extLst>
          </p:cNvPr>
          <p:cNvSpPr/>
          <p:nvPr/>
        </p:nvSpPr>
        <p:spPr>
          <a:xfrm rot="19938445">
            <a:off x="8217872" y="55112"/>
            <a:ext cx="670966" cy="670966"/>
          </a:xfrm>
          <a:prstGeom prst="ellipse">
            <a:avLst/>
          </a:prstGeom>
          <a:solidFill>
            <a:srgbClr val="EAC64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id-ID">
              <a:latin typeface="Kelson Sans" panose="02000500000000000000" pitchFamily="50" charset="0"/>
            </a:endParaRPr>
          </a:p>
        </p:txBody>
      </p:sp>
      <p:sp>
        <p:nvSpPr>
          <p:cNvPr id="7" name="Ellipse 6">
            <a:extLst>
              <a:ext uri="{FF2B5EF4-FFF2-40B4-BE49-F238E27FC236}">
                <a16:creationId xmlns:a16="http://schemas.microsoft.com/office/drawing/2014/main" id="{043F00B5-EDB2-0976-30B4-E113F5EB5DCB}"/>
              </a:ext>
            </a:extLst>
          </p:cNvPr>
          <p:cNvSpPr/>
          <p:nvPr/>
        </p:nvSpPr>
        <p:spPr>
          <a:xfrm>
            <a:off x="179512" y="-295882"/>
            <a:ext cx="995424" cy="995424"/>
          </a:xfrm>
          <a:prstGeom prst="ellipse">
            <a:avLst/>
          </a:prstGeom>
          <a:solidFill>
            <a:srgbClr val="A71D17"/>
          </a:solidFill>
          <a:ln>
            <a:noFill/>
          </a:ln>
        </p:spPr>
        <p:style>
          <a:lnRef idx="2">
            <a:schemeClr val="accent1">
              <a:shade val="50000"/>
            </a:schemeClr>
          </a:lnRef>
          <a:fillRef idx="1">
            <a:schemeClr val="accent1"/>
          </a:fillRef>
          <a:effectRef idx="0">
            <a:schemeClr val="accent1"/>
          </a:effectRef>
          <a:fontRef idx="minor">
            <a:schemeClr val="lt1"/>
          </a:fontRef>
        </p:style>
        <p:txBody>
          <a:bodyPr tIns="360000" rtlCol="0" anchor="ctr"/>
          <a:lstStyle/>
          <a:p>
            <a:pPr algn="ctr"/>
            <a:r>
              <a:rPr lang="fr-FR" sz="2800" b="1" dirty="0">
                <a:latin typeface="DINPro-Regular" panose="02000503030000020004" pitchFamily="2" charset="0"/>
              </a:rPr>
              <a:t>7.6</a:t>
            </a:r>
            <a:endParaRPr lang="fr-FR" sz="3600" b="1" dirty="0">
              <a:latin typeface="DINPro-Regular" panose="02000503030000020004" pitchFamily="2" charset="0"/>
            </a:endParaRPr>
          </a:p>
        </p:txBody>
      </p:sp>
      <p:sp>
        <p:nvSpPr>
          <p:cNvPr id="8" name="Oval 37">
            <a:extLst>
              <a:ext uri="{FF2B5EF4-FFF2-40B4-BE49-F238E27FC236}">
                <a16:creationId xmlns:a16="http://schemas.microsoft.com/office/drawing/2014/main" id="{EFCF3F84-719C-5B4C-B7DE-F0F01287056B}"/>
              </a:ext>
            </a:extLst>
          </p:cNvPr>
          <p:cNvSpPr/>
          <p:nvPr/>
        </p:nvSpPr>
        <p:spPr>
          <a:xfrm rot="19938445">
            <a:off x="8404437" y="-306586"/>
            <a:ext cx="1012500" cy="1012500"/>
          </a:xfrm>
          <a:prstGeom prst="ellipse">
            <a:avLst/>
          </a:prstGeom>
          <a:solidFill>
            <a:srgbClr val="76974A"/>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id-ID">
              <a:latin typeface="Kelson Sans" panose="02000500000000000000" pitchFamily="50" charset="0"/>
            </a:endParaRPr>
          </a:p>
        </p:txBody>
      </p:sp>
      <p:sp>
        <p:nvSpPr>
          <p:cNvPr id="12" name="Rectangle 11">
            <a:extLst>
              <a:ext uri="{FF2B5EF4-FFF2-40B4-BE49-F238E27FC236}">
                <a16:creationId xmlns:a16="http://schemas.microsoft.com/office/drawing/2014/main" id="{E95BE4A1-DD61-9640-6420-6C5346031C73}"/>
              </a:ext>
            </a:extLst>
          </p:cNvPr>
          <p:cNvSpPr/>
          <p:nvPr/>
        </p:nvSpPr>
        <p:spPr>
          <a:xfrm>
            <a:off x="1619672" y="621902"/>
            <a:ext cx="1152128" cy="2612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a:extLst>
              <a:ext uri="{FF2B5EF4-FFF2-40B4-BE49-F238E27FC236}">
                <a16:creationId xmlns:a16="http://schemas.microsoft.com/office/drawing/2014/main" id="{25641BFD-9F2B-48EA-B1BB-F55135EED8C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259297" y="4261083"/>
            <a:ext cx="1884703" cy="897209"/>
          </a:xfrm>
          <a:prstGeom prst="rect">
            <a:avLst/>
          </a:prstGeom>
        </p:spPr>
      </p:pic>
      <p:sp>
        <p:nvSpPr>
          <p:cNvPr id="14" name="Rectangle 13">
            <a:extLst>
              <a:ext uri="{FF2B5EF4-FFF2-40B4-BE49-F238E27FC236}">
                <a16:creationId xmlns:a16="http://schemas.microsoft.com/office/drawing/2014/main" id="{385D424C-7C22-2041-C21F-1A856254B23B}"/>
              </a:ext>
            </a:extLst>
          </p:cNvPr>
          <p:cNvSpPr/>
          <p:nvPr/>
        </p:nvSpPr>
        <p:spPr>
          <a:xfrm>
            <a:off x="1282574" y="104255"/>
            <a:ext cx="6673802" cy="5232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r>
              <a:rPr lang="fr-FR" sz="2000" dirty="0">
                <a:solidFill>
                  <a:srgbClr val="A71D17"/>
                </a:solidFill>
                <a:latin typeface="DINPro-Medium" panose="02000503030000020004" pitchFamily="2" charset="0"/>
              </a:rPr>
              <a:t>Aide aux CIBC</a:t>
            </a:r>
          </a:p>
        </p:txBody>
      </p:sp>
      <p:sp>
        <p:nvSpPr>
          <p:cNvPr id="2" name="ZoneTexte 1">
            <a:extLst>
              <a:ext uri="{FF2B5EF4-FFF2-40B4-BE49-F238E27FC236}">
                <a16:creationId xmlns:a16="http://schemas.microsoft.com/office/drawing/2014/main" id="{E209CF76-B0BD-EE22-8077-EC2CB1600943}"/>
              </a:ext>
            </a:extLst>
          </p:cNvPr>
          <p:cNvSpPr txBox="1"/>
          <p:nvPr/>
        </p:nvSpPr>
        <p:spPr>
          <a:xfrm>
            <a:off x="347250" y="1216126"/>
            <a:ext cx="8582206" cy="2308324"/>
          </a:xfrm>
          <a:prstGeom prst="rect">
            <a:avLst/>
          </a:prstGeom>
          <a:noFill/>
        </p:spPr>
        <p:txBody>
          <a:bodyPr wrap="square" rtlCol="0">
            <a:spAutoFit/>
          </a:bodyPr>
          <a:lstStyle/>
          <a:p>
            <a:pPr algn="just"/>
            <a:r>
              <a:rPr lang="fr-FR" dirty="0">
                <a:latin typeface="DINPro" panose="020B0504020101020102" pitchFamily="34" charset="0"/>
              </a:rPr>
              <a:t>Rappel de la décision n° 2022-11-03, prise lors du Conseil d’Administration du 16 novembre 2022 :</a:t>
            </a:r>
          </a:p>
          <a:p>
            <a:pPr algn="just"/>
            <a:endParaRPr lang="fr-FR" dirty="0">
              <a:latin typeface="DINPro" panose="020B0504020101020102" pitchFamily="34" charset="0"/>
            </a:endParaRPr>
          </a:p>
          <a:p>
            <a:pPr algn="just"/>
            <a:r>
              <a:rPr lang="fr-FR" sz="1800" dirty="0">
                <a:solidFill>
                  <a:srgbClr val="76974A"/>
                </a:solidFill>
                <a:effectLst/>
                <a:latin typeface="DINPro" panose="020B0504020101020102" pitchFamily="34" charset="0"/>
                <a:ea typeface="Calibri" panose="020F0502020204030204" pitchFamily="34" charset="0"/>
              </a:rPr>
              <a:t>Le Conseil d’Administration valide la mise en place d’un système d’aide aux CIBC en difficulté et aux structures souhaitant intégrer le réseau. Un mail sera envoyé au réseau afin d’inviter les personnes le souhaitant à participer à une réunion pour réfléchir aux modalités de mise en place du processus d’aide aux CIBC en difficulté. </a:t>
            </a:r>
            <a:r>
              <a:rPr lang="fr-FR" dirty="0">
                <a:highlight>
                  <a:srgbClr val="FFFF00"/>
                </a:highlight>
              </a:rPr>
              <a:t> </a:t>
            </a:r>
          </a:p>
        </p:txBody>
      </p:sp>
      <p:sp>
        <p:nvSpPr>
          <p:cNvPr id="5" name="ZoneTexte 4">
            <a:extLst>
              <a:ext uri="{FF2B5EF4-FFF2-40B4-BE49-F238E27FC236}">
                <a16:creationId xmlns:a16="http://schemas.microsoft.com/office/drawing/2014/main" id="{D0224315-5BB6-EA99-EA24-0F01F809E31C}"/>
              </a:ext>
            </a:extLst>
          </p:cNvPr>
          <p:cNvSpPr txBox="1"/>
          <p:nvPr/>
        </p:nvSpPr>
        <p:spPr>
          <a:xfrm>
            <a:off x="0" y="1802309"/>
            <a:ext cx="417034" cy="769441"/>
          </a:xfrm>
          <a:prstGeom prst="rect">
            <a:avLst/>
          </a:prstGeom>
          <a:noFill/>
        </p:spPr>
        <p:txBody>
          <a:bodyPr wrap="square">
            <a:spAutoFit/>
          </a:bodyPr>
          <a:lstStyle/>
          <a:p>
            <a:r>
              <a:rPr lang="fr-FR" sz="4400" dirty="0">
                <a:latin typeface="DINPro" panose="020B0504020101020102" pitchFamily="34" charset="0"/>
              </a:rPr>
              <a:t>«</a:t>
            </a:r>
            <a:endParaRPr lang="fr-FR" sz="4400" dirty="0"/>
          </a:p>
        </p:txBody>
      </p:sp>
    </p:spTree>
    <p:extLst>
      <p:ext uri="{BB962C8B-B14F-4D97-AF65-F5344CB8AC3E}">
        <p14:creationId xmlns:p14="http://schemas.microsoft.com/office/powerpoint/2010/main" val="3614443070"/>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orme libre : forme 19">
            <a:extLst>
              <a:ext uri="{FF2B5EF4-FFF2-40B4-BE49-F238E27FC236}">
                <a16:creationId xmlns:a16="http://schemas.microsoft.com/office/drawing/2014/main" id="{B94B418E-7D9D-224A-2813-772F87787B50}"/>
              </a:ext>
            </a:extLst>
          </p:cNvPr>
          <p:cNvSpPr/>
          <p:nvPr/>
        </p:nvSpPr>
        <p:spPr>
          <a:xfrm>
            <a:off x="0" y="4371949"/>
            <a:ext cx="9144000" cy="771551"/>
          </a:xfrm>
          <a:custGeom>
            <a:avLst/>
            <a:gdLst>
              <a:gd name="connsiteX0" fmla="*/ 0 w 9144000"/>
              <a:gd name="connsiteY0" fmla="*/ 0 h 1200616"/>
              <a:gd name="connsiteX1" fmla="*/ 255357 w 9144000"/>
              <a:gd name="connsiteY1" fmla="*/ 82904 h 1200616"/>
              <a:gd name="connsiteX2" fmla="*/ 4572001 w 9144000"/>
              <a:gd name="connsiteY2" fmla="*/ 735519 h 1200616"/>
              <a:gd name="connsiteX3" fmla="*/ 8888645 w 9144000"/>
              <a:gd name="connsiteY3" fmla="*/ 82904 h 1200616"/>
              <a:gd name="connsiteX4" fmla="*/ 9144000 w 9144000"/>
              <a:gd name="connsiteY4" fmla="*/ 0 h 1200616"/>
              <a:gd name="connsiteX5" fmla="*/ 9144000 w 9144000"/>
              <a:gd name="connsiteY5" fmla="*/ 1200616 h 1200616"/>
              <a:gd name="connsiteX6" fmla="*/ 0 w 9144000"/>
              <a:gd name="connsiteY6" fmla="*/ 1200616 h 1200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200616">
                <a:moveTo>
                  <a:pt x="0" y="0"/>
                </a:moveTo>
                <a:lnTo>
                  <a:pt x="255357" y="82904"/>
                </a:lnTo>
                <a:cubicBezTo>
                  <a:pt x="1618984" y="507036"/>
                  <a:pt x="3068810" y="735519"/>
                  <a:pt x="4572001" y="735519"/>
                </a:cubicBezTo>
                <a:cubicBezTo>
                  <a:pt x="6075193" y="735519"/>
                  <a:pt x="7525019" y="507036"/>
                  <a:pt x="8888645" y="82904"/>
                </a:cubicBezTo>
                <a:lnTo>
                  <a:pt x="9144000" y="0"/>
                </a:lnTo>
                <a:lnTo>
                  <a:pt x="9144000" y="1200616"/>
                </a:lnTo>
                <a:lnTo>
                  <a:pt x="0" y="1200616"/>
                </a:lnTo>
                <a:close/>
              </a:path>
            </a:pathLst>
          </a:custGeom>
          <a:solidFill>
            <a:srgbClr val="CCC4BE">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Oval 37">
            <a:extLst>
              <a:ext uri="{FF2B5EF4-FFF2-40B4-BE49-F238E27FC236}">
                <a16:creationId xmlns:a16="http://schemas.microsoft.com/office/drawing/2014/main" id="{C0F2C617-753E-75D7-CD37-0E60350FA60E}"/>
              </a:ext>
            </a:extLst>
          </p:cNvPr>
          <p:cNvSpPr/>
          <p:nvPr/>
        </p:nvSpPr>
        <p:spPr>
          <a:xfrm rot="19938445">
            <a:off x="8217872" y="55112"/>
            <a:ext cx="670966" cy="670966"/>
          </a:xfrm>
          <a:prstGeom prst="ellipse">
            <a:avLst/>
          </a:prstGeom>
          <a:solidFill>
            <a:srgbClr val="EAC64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id-ID">
              <a:latin typeface="Kelson Sans" panose="02000500000000000000" pitchFamily="50" charset="0"/>
            </a:endParaRPr>
          </a:p>
        </p:txBody>
      </p:sp>
      <p:sp>
        <p:nvSpPr>
          <p:cNvPr id="7" name="Ellipse 6">
            <a:extLst>
              <a:ext uri="{FF2B5EF4-FFF2-40B4-BE49-F238E27FC236}">
                <a16:creationId xmlns:a16="http://schemas.microsoft.com/office/drawing/2014/main" id="{043F00B5-EDB2-0976-30B4-E113F5EB5DCB}"/>
              </a:ext>
            </a:extLst>
          </p:cNvPr>
          <p:cNvSpPr/>
          <p:nvPr/>
        </p:nvSpPr>
        <p:spPr>
          <a:xfrm>
            <a:off x="179512" y="-295882"/>
            <a:ext cx="995424" cy="995424"/>
          </a:xfrm>
          <a:prstGeom prst="ellipse">
            <a:avLst/>
          </a:prstGeom>
          <a:solidFill>
            <a:srgbClr val="A71D17"/>
          </a:solidFill>
          <a:ln>
            <a:noFill/>
          </a:ln>
        </p:spPr>
        <p:style>
          <a:lnRef idx="2">
            <a:schemeClr val="accent1">
              <a:shade val="50000"/>
            </a:schemeClr>
          </a:lnRef>
          <a:fillRef idx="1">
            <a:schemeClr val="accent1"/>
          </a:fillRef>
          <a:effectRef idx="0">
            <a:schemeClr val="accent1"/>
          </a:effectRef>
          <a:fontRef idx="minor">
            <a:schemeClr val="lt1"/>
          </a:fontRef>
        </p:style>
        <p:txBody>
          <a:bodyPr tIns="360000" rtlCol="0" anchor="ctr"/>
          <a:lstStyle/>
          <a:p>
            <a:pPr algn="ctr"/>
            <a:r>
              <a:rPr lang="fr-FR" sz="2800" b="1" dirty="0">
                <a:latin typeface="DINPro-Regular" panose="02000503030000020004" pitchFamily="2" charset="0"/>
              </a:rPr>
              <a:t>7.6</a:t>
            </a:r>
            <a:endParaRPr lang="fr-FR" sz="3600" b="1" dirty="0">
              <a:latin typeface="DINPro-Regular" panose="02000503030000020004" pitchFamily="2" charset="0"/>
            </a:endParaRPr>
          </a:p>
        </p:txBody>
      </p:sp>
      <p:sp>
        <p:nvSpPr>
          <p:cNvPr id="8" name="Oval 37">
            <a:extLst>
              <a:ext uri="{FF2B5EF4-FFF2-40B4-BE49-F238E27FC236}">
                <a16:creationId xmlns:a16="http://schemas.microsoft.com/office/drawing/2014/main" id="{EFCF3F84-719C-5B4C-B7DE-F0F01287056B}"/>
              </a:ext>
            </a:extLst>
          </p:cNvPr>
          <p:cNvSpPr/>
          <p:nvPr/>
        </p:nvSpPr>
        <p:spPr>
          <a:xfrm rot="19938445">
            <a:off x="8404437" y="-306586"/>
            <a:ext cx="1012500" cy="1012500"/>
          </a:xfrm>
          <a:prstGeom prst="ellipse">
            <a:avLst/>
          </a:prstGeom>
          <a:solidFill>
            <a:srgbClr val="76974A"/>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id-ID">
              <a:latin typeface="Kelson Sans" panose="02000500000000000000" pitchFamily="50" charset="0"/>
            </a:endParaRPr>
          </a:p>
        </p:txBody>
      </p:sp>
      <p:sp>
        <p:nvSpPr>
          <p:cNvPr id="12" name="Rectangle 11">
            <a:extLst>
              <a:ext uri="{FF2B5EF4-FFF2-40B4-BE49-F238E27FC236}">
                <a16:creationId xmlns:a16="http://schemas.microsoft.com/office/drawing/2014/main" id="{E95BE4A1-DD61-9640-6420-6C5346031C73}"/>
              </a:ext>
            </a:extLst>
          </p:cNvPr>
          <p:cNvSpPr/>
          <p:nvPr/>
        </p:nvSpPr>
        <p:spPr>
          <a:xfrm>
            <a:off x="1619672" y="621902"/>
            <a:ext cx="1152128" cy="2612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a:extLst>
              <a:ext uri="{FF2B5EF4-FFF2-40B4-BE49-F238E27FC236}">
                <a16:creationId xmlns:a16="http://schemas.microsoft.com/office/drawing/2014/main" id="{25641BFD-9F2B-48EA-B1BB-F55135EED8C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259297" y="4261083"/>
            <a:ext cx="1884703" cy="897209"/>
          </a:xfrm>
          <a:prstGeom prst="rect">
            <a:avLst/>
          </a:prstGeom>
        </p:spPr>
      </p:pic>
      <p:sp>
        <p:nvSpPr>
          <p:cNvPr id="14" name="Rectangle 13">
            <a:extLst>
              <a:ext uri="{FF2B5EF4-FFF2-40B4-BE49-F238E27FC236}">
                <a16:creationId xmlns:a16="http://schemas.microsoft.com/office/drawing/2014/main" id="{385D424C-7C22-2041-C21F-1A856254B23B}"/>
              </a:ext>
            </a:extLst>
          </p:cNvPr>
          <p:cNvSpPr/>
          <p:nvPr/>
        </p:nvSpPr>
        <p:spPr>
          <a:xfrm>
            <a:off x="1282574" y="104255"/>
            <a:ext cx="6673802" cy="5232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r>
              <a:rPr lang="fr-FR" sz="2000" dirty="0">
                <a:solidFill>
                  <a:srgbClr val="A71D17"/>
                </a:solidFill>
                <a:latin typeface="DINPro-Medium" panose="02000503030000020004" pitchFamily="2" charset="0"/>
              </a:rPr>
              <a:t>Aide aux CIBC</a:t>
            </a:r>
          </a:p>
        </p:txBody>
      </p:sp>
      <p:sp>
        <p:nvSpPr>
          <p:cNvPr id="2" name="ZoneTexte 1">
            <a:extLst>
              <a:ext uri="{FF2B5EF4-FFF2-40B4-BE49-F238E27FC236}">
                <a16:creationId xmlns:a16="http://schemas.microsoft.com/office/drawing/2014/main" id="{E209CF76-B0BD-EE22-8077-EC2CB1600943}"/>
              </a:ext>
            </a:extLst>
          </p:cNvPr>
          <p:cNvSpPr txBox="1"/>
          <p:nvPr/>
        </p:nvSpPr>
        <p:spPr>
          <a:xfrm>
            <a:off x="-18443" y="980629"/>
            <a:ext cx="9049750" cy="738664"/>
          </a:xfrm>
          <a:prstGeom prst="rect">
            <a:avLst/>
          </a:prstGeom>
          <a:noFill/>
        </p:spPr>
        <p:txBody>
          <a:bodyPr wrap="square" rtlCol="0">
            <a:spAutoFit/>
          </a:bodyPr>
          <a:lstStyle/>
          <a:p>
            <a:pPr algn="just"/>
            <a:r>
              <a:rPr lang="fr-FR" sz="2400" b="1" dirty="0">
                <a:solidFill>
                  <a:srgbClr val="E37224"/>
                </a:solidFill>
                <a:latin typeface="DINPro" panose="020B0504020101020102" pitchFamily="34" charset="0"/>
              </a:rPr>
              <a:t>5</a:t>
            </a:r>
            <a:r>
              <a:rPr lang="fr-FR" dirty="0">
                <a:latin typeface="DINPro" panose="020B0504020101020102" pitchFamily="34" charset="0"/>
              </a:rPr>
              <a:t> réunions organisées depuis le CA du 15 novembre, actant le principe de solidarité au sein du réseau  </a:t>
            </a:r>
            <a:endParaRPr lang="fr-FR" dirty="0"/>
          </a:p>
        </p:txBody>
      </p:sp>
      <p:graphicFrame>
        <p:nvGraphicFramePr>
          <p:cNvPr id="3" name="Tableau 3">
            <a:extLst>
              <a:ext uri="{FF2B5EF4-FFF2-40B4-BE49-F238E27FC236}">
                <a16:creationId xmlns:a16="http://schemas.microsoft.com/office/drawing/2014/main" id="{A9A3EBA0-812F-7868-1C68-6BE6CE18D36C}"/>
              </a:ext>
            </a:extLst>
          </p:cNvPr>
          <p:cNvGraphicFramePr>
            <a:graphicFrameLocks noGrp="1"/>
          </p:cNvGraphicFramePr>
          <p:nvPr>
            <p:extLst>
              <p:ext uri="{D42A27DB-BD31-4B8C-83A1-F6EECF244321}">
                <p14:modId xmlns:p14="http://schemas.microsoft.com/office/powerpoint/2010/main" val="3463190894"/>
              </p:ext>
            </p:extLst>
          </p:nvPr>
        </p:nvGraphicFramePr>
        <p:xfrm>
          <a:off x="1136797" y="1825297"/>
          <a:ext cx="6870405" cy="2413916"/>
        </p:xfrm>
        <a:graphic>
          <a:graphicData uri="http://schemas.openxmlformats.org/drawingml/2006/table">
            <a:tbl>
              <a:tblPr firstRow="1" bandRow="1">
                <a:tableStyleId>{5C22544A-7EE6-4342-B048-85BDC9FD1C3A}</a:tableStyleId>
              </a:tblPr>
              <a:tblGrid>
                <a:gridCol w="1374081">
                  <a:extLst>
                    <a:ext uri="{9D8B030D-6E8A-4147-A177-3AD203B41FA5}">
                      <a16:colId xmlns:a16="http://schemas.microsoft.com/office/drawing/2014/main" val="2972335425"/>
                    </a:ext>
                  </a:extLst>
                </a:gridCol>
                <a:gridCol w="1374081">
                  <a:extLst>
                    <a:ext uri="{9D8B030D-6E8A-4147-A177-3AD203B41FA5}">
                      <a16:colId xmlns:a16="http://schemas.microsoft.com/office/drawing/2014/main" val="1144088104"/>
                    </a:ext>
                  </a:extLst>
                </a:gridCol>
                <a:gridCol w="1374081">
                  <a:extLst>
                    <a:ext uri="{9D8B030D-6E8A-4147-A177-3AD203B41FA5}">
                      <a16:colId xmlns:a16="http://schemas.microsoft.com/office/drawing/2014/main" val="2673111631"/>
                    </a:ext>
                  </a:extLst>
                </a:gridCol>
                <a:gridCol w="1374081">
                  <a:extLst>
                    <a:ext uri="{9D8B030D-6E8A-4147-A177-3AD203B41FA5}">
                      <a16:colId xmlns:a16="http://schemas.microsoft.com/office/drawing/2014/main" val="2689838318"/>
                    </a:ext>
                  </a:extLst>
                </a:gridCol>
                <a:gridCol w="1374081">
                  <a:extLst>
                    <a:ext uri="{9D8B030D-6E8A-4147-A177-3AD203B41FA5}">
                      <a16:colId xmlns:a16="http://schemas.microsoft.com/office/drawing/2014/main" val="1518445402"/>
                    </a:ext>
                  </a:extLst>
                </a:gridCol>
              </a:tblGrid>
              <a:tr h="1270482">
                <a:tc>
                  <a:txBody>
                    <a:bodyPr/>
                    <a:lstStyle/>
                    <a:p>
                      <a:pPr algn="ctr"/>
                      <a:r>
                        <a:rPr lang="fr-FR" sz="1600" b="0" dirty="0">
                          <a:latin typeface="DINPro" panose="020B0504020101020102" pitchFamily="34" charset="0"/>
                        </a:rPr>
                        <a:t>21 décembre 2022 </a:t>
                      </a:r>
                    </a:p>
                  </a:txBody>
                  <a:tcPr anchor="ctr">
                    <a:solidFill>
                      <a:srgbClr val="1B345C"/>
                    </a:solidFill>
                  </a:tcPr>
                </a:tc>
                <a:tc>
                  <a:txBody>
                    <a:bodyPr/>
                    <a:lstStyle/>
                    <a:p>
                      <a:pPr algn="ctr"/>
                      <a:r>
                        <a:rPr lang="fr-FR" sz="1600" b="0" dirty="0">
                          <a:latin typeface="DINPro" panose="020B0504020101020102" pitchFamily="34" charset="0"/>
                        </a:rPr>
                        <a:t>18 janvier 2023</a:t>
                      </a:r>
                    </a:p>
                  </a:txBody>
                  <a:tcPr anchor="ctr">
                    <a:solidFill>
                      <a:srgbClr val="1B345C"/>
                    </a:solidFill>
                  </a:tcPr>
                </a:tc>
                <a:tc>
                  <a:txBody>
                    <a:bodyPr/>
                    <a:lstStyle/>
                    <a:p>
                      <a:pPr algn="ctr"/>
                      <a:r>
                        <a:rPr lang="fr-FR" sz="1600" b="0" dirty="0">
                          <a:latin typeface="DINPro" panose="020B0504020101020102" pitchFamily="34" charset="0"/>
                        </a:rPr>
                        <a:t>30 janvier 2023</a:t>
                      </a:r>
                    </a:p>
                  </a:txBody>
                  <a:tcPr anchor="ctr">
                    <a:solidFill>
                      <a:srgbClr val="1B345C"/>
                    </a:solidFill>
                  </a:tcPr>
                </a:tc>
                <a:tc>
                  <a:txBody>
                    <a:bodyPr/>
                    <a:lstStyle/>
                    <a:p>
                      <a:pPr algn="ctr"/>
                      <a:r>
                        <a:rPr lang="fr-FR" sz="1600" b="0" dirty="0">
                          <a:latin typeface="DINPro" panose="020B0504020101020102" pitchFamily="34" charset="0"/>
                        </a:rPr>
                        <a:t>10 février 2023 </a:t>
                      </a:r>
                    </a:p>
                  </a:txBody>
                  <a:tcPr anchor="ctr">
                    <a:solidFill>
                      <a:srgbClr val="1B345C"/>
                    </a:solidFill>
                  </a:tcPr>
                </a:tc>
                <a:tc>
                  <a:txBody>
                    <a:bodyPr/>
                    <a:lstStyle/>
                    <a:p>
                      <a:pPr algn="ctr"/>
                      <a:r>
                        <a:rPr lang="fr-FR" sz="1600" b="0" dirty="0">
                          <a:latin typeface="DINPro" panose="020B0504020101020102" pitchFamily="34" charset="0"/>
                        </a:rPr>
                        <a:t>30 mars 2023 </a:t>
                      </a:r>
                    </a:p>
                  </a:txBody>
                  <a:tcPr anchor="ctr">
                    <a:solidFill>
                      <a:srgbClr val="1B345C"/>
                    </a:solidFill>
                  </a:tcPr>
                </a:tc>
                <a:extLst>
                  <a:ext uri="{0D108BD9-81ED-4DB2-BD59-A6C34878D82A}">
                    <a16:rowId xmlns:a16="http://schemas.microsoft.com/office/drawing/2014/main" val="2857903787"/>
                  </a:ext>
                </a:extLst>
              </a:tr>
              <a:tr h="1143434">
                <a:tc>
                  <a:txBody>
                    <a:bodyPr/>
                    <a:lstStyle/>
                    <a:p>
                      <a:pPr algn="ctr"/>
                      <a:r>
                        <a:rPr lang="fr-FR" sz="1200" b="1" dirty="0">
                          <a:latin typeface="DINPro" panose="020B0504020101020102" pitchFamily="34" charset="0"/>
                        </a:rPr>
                        <a:t>23 CIBC / AR </a:t>
                      </a:r>
                      <a:r>
                        <a:rPr lang="fr-FR" sz="1200" b="0" dirty="0">
                          <a:latin typeface="DINPro" panose="020B0504020101020102" pitchFamily="34" charset="0"/>
                        </a:rPr>
                        <a:t>présents ou représentés </a:t>
                      </a:r>
                    </a:p>
                    <a:p>
                      <a:pPr algn="ctr"/>
                      <a:r>
                        <a:rPr lang="fr-FR" sz="1200" b="1" dirty="0">
                          <a:latin typeface="DINPro" panose="020B0504020101020102" pitchFamily="34" charset="0"/>
                        </a:rPr>
                        <a:t>40 participants </a:t>
                      </a:r>
                    </a:p>
                  </a:txBody>
                  <a:tcPr anchor="ctr">
                    <a:solidFill>
                      <a:srgbClr val="F2F0EE"/>
                    </a:solidFill>
                  </a:tcPr>
                </a:tc>
                <a:tc>
                  <a:txBody>
                    <a:bodyPr/>
                    <a:lstStyle/>
                    <a:p>
                      <a:pPr algn="ctr"/>
                      <a:r>
                        <a:rPr lang="fr-FR" sz="1200" b="1" dirty="0">
                          <a:latin typeface="DINPro" panose="020B0504020101020102" pitchFamily="34" charset="0"/>
                        </a:rPr>
                        <a:t>14 CIBC / AR </a:t>
                      </a:r>
                      <a:r>
                        <a:rPr lang="fr-FR" sz="1200" b="0" dirty="0">
                          <a:latin typeface="DINPro" panose="020B0504020101020102" pitchFamily="34" charset="0"/>
                        </a:rPr>
                        <a:t>présents ou représentés </a:t>
                      </a:r>
                    </a:p>
                    <a:p>
                      <a:pPr algn="ctr"/>
                      <a:r>
                        <a:rPr lang="fr-FR" sz="1200" b="1" dirty="0">
                          <a:latin typeface="DINPro" panose="020B0504020101020102" pitchFamily="34" charset="0"/>
                        </a:rPr>
                        <a:t>16 participants </a:t>
                      </a:r>
                    </a:p>
                  </a:txBody>
                  <a:tcPr anchor="ctr">
                    <a:solidFill>
                      <a:srgbClr val="F2F0EE"/>
                    </a:solidFill>
                  </a:tcPr>
                </a:tc>
                <a:tc>
                  <a:txBody>
                    <a:bodyPr/>
                    <a:lstStyle/>
                    <a:p>
                      <a:pPr algn="ctr"/>
                      <a:r>
                        <a:rPr lang="fr-FR" sz="1200" b="1" dirty="0">
                          <a:latin typeface="DINPro" panose="020B0504020101020102" pitchFamily="34" charset="0"/>
                        </a:rPr>
                        <a:t>9 CIBC / AR </a:t>
                      </a:r>
                      <a:r>
                        <a:rPr lang="fr-FR" sz="1200" b="0" dirty="0">
                          <a:latin typeface="DINPro" panose="020B0504020101020102" pitchFamily="34" charset="0"/>
                        </a:rPr>
                        <a:t>présents ou représentés</a:t>
                      </a:r>
                    </a:p>
                    <a:p>
                      <a:pPr algn="ctr"/>
                      <a:r>
                        <a:rPr lang="fr-FR" sz="1200" b="1" dirty="0">
                          <a:latin typeface="DINPro" panose="020B0504020101020102" pitchFamily="34" charset="0"/>
                        </a:rPr>
                        <a:t>11 participants  </a:t>
                      </a:r>
                    </a:p>
                  </a:txBody>
                  <a:tcPr anchor="ctr">
                    <a:solidFill>
                      <a:srgbClr val="F2F0EE"/>
                    </a:solidFill>
                  </a:tcPr>
                </a:tc>
                <a:tc>
                  <a:txBody>
                    <a:bodyPr/>
                    <a:lstStyle/>
                    <a:p>
                      <a:pPr algn="ctr"/>
                      <a:r>
                        <a:rPr lang="fr-FR" sz="1200" b="1" dirty="0">
                          <a:latin typeface="DINPro" panose="020B0504020101020102" pitchFamily="34" charset="0"/>
                        </a:rPr>
                        <a:t>7 CIBC / AR </a:t>
                      </a:r>
                      <a:r>
                        <a:rPr lang="fr-FR" sz="1200" b="0" dirty="0">
                          <a:latin typeface="DINPro" panose="020B0504020101020102" pitchFamily="34" charset="0"/>
                        </a:rPr>
                        <a:t>présents ou représentés </a:t>
                      </a:r>
                    </a:p>
                    <a:p>
                      <a:pPr algn="ctr"/>
                      <a:r>
                        <a:rPr lang="fr-FR" sz="1200" b="1" dirty="0">
                          <a:latin typeface="DINPro" panose="020B0504020101020102" pitchFamily="34" charset="0"/>
                        </a:rPr>
                        <a:t>9 participants </a:t>
                      </a:r>
                    </a:p>
                  </a:txBody>
                  <a:tcPr anchor="ctr">
                    <a:solidFill>
                      <a:srgbClr val="F2F0EE"/>
                    </a:solidFill>
                  </a:tcPr>
                </a:tc>
                <a:tc>
                  <a:txBody>
                    <a:bodyPr/>
                    <a:lstStyle/>
                    <a:p>
                      <a:pPr algn="ctr"/>
                      <a:r>
                        <a:rPr lang="fr-FR" sz="1200" b="1" dirty="0">
                          <a:latin typeface="DINPro" panose="020B0504020101020102" pitchFamily="34" charset="0"/>
                        </a:rPr>
                        <a:t>4 CIBC / AR </a:t>
                      </a:r>
                      <a:r>
                        <a:rPr lang="fr-FR" sz="1200" b="0" dirty="0">
                          <a:latin typeface="DINPro" panose="020B0504020101020102" pitchFamily="34" charset="0"/>
                        </a:rPr>
                        <a:t>présentés ou représentés </a:t>
                      </a:r>
                    </a:p>
                    <a:p>
                      <a:pPr algn="ctr"/>
                      <a:r>
                        <a:rPr lang="fr-FR" sz="1200" b="1" dirty="0">
                          <a:latin typeface="DINPro" panose="020B0504020101020102" pitchFamily="34" charset="0"/>
                        </a:rPr>
                        <a:t>4 participants </a:t>
                      </a:r>
                    </a:p>
                  </a:txBody>
                  <a:tcPr anchor="ctr">
                    <a:solidFill>
                      <a:srgbClr val="F2F0EE"/>
                    </a:solidFill>
                  </a:tcPr>
                </a:tc>
                <a:extLst>
                  <a:ext uri="{0D108BD9-81ED-4DB2-BD59-A6C34878D82A}">
                    <a16:rowId xmlns:a16="http://schemas.microsoft.com/office/drawing/2014/main" val="1394870416"/>
                  </a:ext>
                </a:extLst>
              </a:tr>
            </a:tbl>
          </a:graphicData>
        </a:graphic>
      </p:graphicFrame>
    </p:spTree>
    <p:extLst>
      <p:ext uri="{BB962C8B-B14F-4D97-AF65-F5344CB8AC3E}">
        <p14:creationId xmlns:p14="http://schemas.microsoft.com/office/powerpoint/2010/main" val="2003981955"/>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orme libre : forme 19">
            <a:extLst>
              <a:ext uri="{FF2B5EF4-FFF2-40B4-BE49-F238E27FC236}">
                <a16:creationId xmlns:a16="http://schemas.microsoft.com/office/drawing/2014/main" id="{B94B418E-7D9D-224A-2813-772F87787B50}"/>
              </a:ext>
            </a:extLst>
          </p:cNvPr>
          <p:cNvSpPr/>
          <p:nvPr/>
        </p:nvSpPr>
        <p:spPr>
          <a:xfrm>
            <a:off x="0" y="4371949"/>
            <a:ext cx="9144000" cy="771551"/>
          </a:xfrm>
          <a:custGeom>
            <a:avLst/>
            <a:gdLst>
              <a:gd name="connsiteX0" fmla="*/ 0 w 9144000"/>
              <a:gd name="connsiteY0" fmla="*/ 0 h 1200616"/>
              <a:gd name="connsiteX1" fmla="*/ 255357 w 9144000"/>
              <a:gd name="connsiteY1" fmla="*/ 82904 h 1200616"/>
              <a:gd name="connsiteX2" fmla="*/ 4572001 w 9144000"/>
              <a:gd name="connsiteY2" fmla="*/ 735519 h 1200616"/>
              <a:gd name="connsiteX3" fmla="*/ 8888645 w 9144000"/>
              <a:gd name="connsiteY3" fmla="*/ 82904 h 1200616"/>
              <a:gd name="connsiteX4" fmla="*/ 9144000 w 9144000"/>
              <a:gd name="connsiteY4" fmla="*/ 0 h 1200616"/>
              <a:gd name="connsiteX5" fmla="*/ 9144000 w 9144000"/>
              <a:gd name="connsiteY5" fmla="*/ 1200616 h 1200616"/>
              <a:gd name="connsiteX6" fmla="*/ 0 w 9144000"/>
              <a:gd name="connsiteY6" fmla="*/ 1200616 h 1200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200616">
                <a:moveTo>
                  <a:pt x="0" y="0"/>
                </a:moveTo>
                <a:lnTo>
                  <a:pt x="255357" y="82904"/>
                </a:lnTo>
                <a:cubicBezTo>
                  <a:pt x="1618984" y="507036"/>
                  <a:pt x="3068810" y="735519"/>
                  <a:pt x="4572001" y="735519"/>
                </a:cubicBezTo>
                <a:cubicBezTo>
                  <a:pt x="6075193" y="735519"/>
                  <a:pt x="7525019" y="507036"/>
                  <a:pt x="8888645" y="82904"/>
                </a:cubicBezTo>
                <a:lnTo>
                  <a:pt x="9144000" y="0"/>
                </a:lnTo>
                <a:lnTo>
                  <a:pt x="9144000" y="1200616"/>
                </a:lnTo>
                <a:lnTo>
                  <a:pt x="0" y="1200616"/>
                </a:lnTo>
                <a:close/>
              </a:path>
            </a:pathLst>
          </a:custGeom>
          <a:solidFill>
            <a:srgbClr val="CCC4BE">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Oval 37">
            <a:extLst>
              <a:ext uri="{FF2B5EF4-FFF2-40B4-BE49-F238E27FC236}">
                <a16:creationId xmlns:a16="http://schemas.microsoft.com/office/drawing/2014/main" id="{C0F2C617-753E-75D7-CD37-0E60350FA60E}"/>
              </a:ext>
            </a:extLst>
          </p:cNvPr>
          <p:cNvSpPr/>
          <p:nvPr/>
        </p:nvSpPr>
        <p:spPr>
          <a:xfrm rot="19938445">
            <a:off x="8217872" y="55112"/>
            <a:ext cx="670966" cy="670966"/>
          </a:xfrm>
          <a:prstGeom prst="ellipse">
            <a:avLst/>
          </a:prstGeom>
          <a:solidFill>
            <a:srgbClr val="EAC64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id-ID">
              <a:latin typeface="Kelson Sans" panose="02000500000000000000" pitchFamily="50" charset="0"/>
            </a:endParaRPr>
          </a:p>
        </p:txBody>
      </p:sp>
      <p:sp>
        <p:nvSpPr>
          <p:cNvPr id="7" name="Ellipse 6">
            <a:extLst>
              <a:ext uri="{FF2B5EF4-FFF2-40B4-BE49-F238E27FC236}">
                <a16:creationId xmlns:a16="http://schemas.microsoft.com/office/drawing/2014/main" id="{043F00B5-EDB2-0976-30B4-E113F5EB5DCB}"/>
              </a:ext>
            </a:extLst>
          </p:cNvPr>
          <p:cNvSpPr/>
          <p:nvPr/>
        </p:nvSpPr>
        <p:spPr>
          <a:xfrm>
            <a:off x="179512" y="-295882"/>
            <a:ext cx="995424" cy="995424"/>
          </a:xfrm>
          <a:prstGeom prst="ellipse">
            <a:avLst/>
          </a:prstGeom>
          <a:solidFill>
            <a:srgbClr val="A71D17"/>
          </a:solidFill>
          <a:ln>
            <a:noFill/>
          </a:ln>
        </p:spPr>
        <p:style>
          <a:lnRef idx="2">
            <a:schemeClr val="accent1">
              <a:shade val="50000"/>
            </a:schemeClr>
          </a:lnRef>
          <a:fillRef idx="1">
            <a:schemeClr val="accent1"/>
          </a:fillRef>
          <a:effectRef idx="0">
            <a:schemeClr val="accent1"/>
          </a:effectRef>
          <a:fontRef idx="minor">
            <a:schemeClr val="lt1"/>
          </a:fontRef>
        </p:style>
        <p:txBody>
          <a:bodyPr tIns="360000" rtlCol="0" anchor="ctr"/>
          <a:lstStyle/>
          <a:p>
            <a:pPr algn="ctr"/>
            <a:r>
              <a:rPr lang="fr-FR" sz="2800" b="1" dirty="0">
                <a:latin typeface="DINPro-Regular" panose="02000503030000020004" pitchFamily="2" charset="0"/>
              </a:rPr>
              <a:t>7.6</a:t>
            </a:r>
            <a:endParaRPr lang="fr-FR" sz="3600" b="1" dirty="0">
              <a:latin typeface="DINPro-Regular" panose="02000503030000020004" pitchFamily="2" charset="0"/>
            </a:endParaRPr>
          </a:p>
        </p:txBody>
      </p:sp>
      <p:sp>
        <p:nvSpPr>
          <p:cNvPr id="8" name="Oval 37">
            <a:extLst>
              <a:ext uri="{FF2B5EF4-FFF2-40B4-BE49-F238E27FC236}">
                <a16:creationId xmlns:a16="http://schemas.microsoft.com/office/drawing/2014/main" id="{EFCF3F84-719C-5B4C-B7DE-F0F01287056B}"/>
              </a:ext>
            </a:extLst>
          </p:cNvPr>
          <p:cNvSpPr/>
          <p:nvPr/>
        </p:nvSpPr>
        <p:spPr>
          <a:xfrm rot="19938445">
            <a:off x="8404437" y="-306586"/>
            <a:ext cx="1012500" cy="1012500"/>
          </a:xfrm>
          <a:prstGeom prst="ellipse">
            <a:avLst/>
          </a:prstGeom>
          <a:solidFill>
            <a:srgbClr val="76974A"/>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id-ID">
              <a:latin typeface="Kelson Sans" panose="02000500000000000000" pitchFamily="50" charset="0"/>
            </a:endParaRPr>
          </a:p>
        </p:txBody>
      </p:sp>
      <p:sp>
        <p:nvSpPr>
          <p:cNvPr id="12" name="Rectangle 11">
            <a:extLst>
              <a:ext uri="{FF2B5EF4-FFF2-40B4-BE49-F238E27FC236}">
                <a16:creationId xmlns:a16="http://schemas.microsoft.com/office/drawing/2014/main" id="{E95BE4A1-DD61-9640-6420-6C5346031C73}"/>
              </a:ext>
            </a:extLst>
          </p:cNvPr>
          <p:cNvSpPr/>
          <p:nvPr/>
        </p:nvSpPr>
        <p:spPr>
          <a:xfrm>
            <a:off x="1619672" y="621902"/>
            <a:ext cx="1152128" cy="2612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a:extLst>
              <a:ext uri="{FF2B5EF4-FFF2-40B4-BE49-F238E27FC236}">
                <a16:creationId xmlns:a16="http://schemas.microsoft.com/office/drawing/2014/main" id="{25641BFD-9F2B-48EA-B1BB-F55135EED8C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259297" y="4261083"/>
            <a:ext cx="1884703" cy="897209"/>
          </a:xfrm>
          <a:prstGeom prst="rect">
            <a:avLst/>
          </a:prstGeom>
        </p:spPr>
      </p:pic>
      <p:sp>
        <p:nvSpPr>
          <p:cNvPr id="14" name="Rectangle 13">
            <a:extLst>
              <a:ext uri="{FF2B5EF4-FFF2-40B4-BE49-F238E27FC236}">
                <a16:creationId xmlns:a16="http://schemas.microsoft.com/office/drawing/2014/main" id="{385D424C-7C22-2041-C21F-1A856254B23B}"/>
              </a:ext>
            </a:extLst>
          </p:cNvPr>
          <p:cNvSpPr/>
          <p:nvPr/>
        </p:nvSpPr>
        <p:spPr>
          <a:xfrm>
            <a:off x="1282574" y="104255"/>
            <a:ext cx="6673802" cy="5232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r>
              <a:rPr lang="fr-FR" sz="2000" dirty="0">
                <a:solidFill>
                  <a:srgbClr val="A71D17"/>
                </a:solidFill>
                <a:latin typeface="DINPro-Medium" panose="02000503030000020004" pitchFamily="2" charset="0"/>
              </a:rPr>
              <a:t>Aide aux CIBC</a:t>
            </a:r>
          </a:p>
        </p:txBody>
      </p:sp>
      <p:sp>
        <p:nvSpPr>
          <p:cNvPr id="2" name="ZoneTexte 1">
            <a:extLst>
              <a:ext uri="{FF2B5EF4-FFF2-40B4-BE49-F238E27FC236}">
                <a16:creationId xmlns:a16="http://schemas.microsoft.com/office/drawing/2014/main" id="{E209CF76-B0BD-EE22-8077-EC2CB1600943}"/>
              </a:ext>
            </a:extLst>
          </p:cNvPr>
          <p:cNvSpPr txBox="1"/>
          <p:nvPr/>
        </p:nvSpPr>
        <p:spPr>
          <a:xfrm>
            <a:off x="0" y="1000623"/>
            <a:ext cx="9054594" cy="4093428"/>
          </a:xfrm>
          <a:prstGeom prst="rect">
            <a:avLst/>
          </a:prstGeom>
          <a:noFill/>
        </p:spPr>
        <p:txBody>
          <a:bodyPr wrap="square" rtlCol="0">
            <a:spAutoFit/>
          </a:bodyPr>
          <a:lstStyle/>
          <a:p>
            <a:pPr algn="just"/>
            <a:r>
              <a:rPr lang="fr-FR" sz="1600" dirty="0">
                <a:latin typeface="DINPro" panose="020B0504020101020102" pitchFamily="34" charset="0"/>
              </a:rPr>
              <a:t>La Fédération a fait appel à un </a:t>
            </a:r>
            <a:r>
              <a:rPr lang="fr-FR" sz="1600" b="1" dirty="0">
                <a:solidFill>
                  <a:srgbClr val="1B345C"/>
                </a:solidFill>
                <a:latin typeface="DINPro" panose="020B0504020101020102" pitchFamily="34" charset="0"/>
              </a:rPr>
              <a:t>expert-comptable et un avocat </a:t>
            </a:r>
            <a:r>
              <a:rPr lang="fr-FR" sz="1600" dirty="0">
                <a:latin typeface="DINPro" panose="020B0504020101020102" pitchFamily="34" charset="0"/>
              </a:rPr>
              <a:t>pour rédiger une </a:t>
            </a:r>
            <a:r>
              <a:rPr lang="fr-FR" sz="1600" b="1" dirty="0">
                <a:latin typeface="DINPro" panose="020B0504020101020102" pitchFamily="34" charset="0"/>
              </a:rPr>
              <a:t>convention de prêt.</a:t>
            </a:r>
          </a:p>
          <a:p>
            <a:pPr algn="just"/>
            <a:endParaRPr lang="fr-FR" sz="1000" b="1" dirty="0">
              <a:latin typeface="DINPro" panose="020B0504020101020102" pitchFamily="34" charset="0"/>
            </a:endParaRPr>
          </a:p>
          <a:p>
            <a:pPr algn="just"/>
            <a:r>
              <a:rPr lang="fr-FR" sz="1600" dirty="0">
                <a:latin typeface="DINPro" panose="020B0504020101020102" pitchFamily="34" charset="0"/>
              </a:rPr>
              <a:t>Lors de ces réunions, les participants ont défini </a:t>
            </a:r>
            <a:r>
              <a:rPr lang="fr-FR" sz="1600" b="1" dirty="0">
                <a:latin typeface="DINPro" panose="020B0504020101020102" pitchFamily="34" charset="0"/>
              </a:rPr>
              <a:t>2 process d’aide aux CIBC </a:t>
            </a:r>
            <a:r>
              <a:rPr lang="fr-FR" sz="1600" dirty="0">
                <a:latin typeface="DINPro" panose="020B0504020101020102" pitchFamily="34" charset="0"/>
              </a:rPr>
              <a:t>: </a:t>
            </a:r>
          </a:p>
          <a:p>
            <a:pPr marL="285750" indent="-285750" algn="just">
              <a:buClr>
                <a:srgbClr val="E37224"/>
              </a:buClr>
              <a:buFont typeface="Wingdings" panose="05000000000000000000" pitchFamily="2" charset="2"/>
              <a:buChar char="ð"/>
            </a:pPr>
            <a:r>
              <a:rPr lang="fr-FR" sz="1600" dirty="0">
                <a:latin typeface="DINPro" panose="020B0504020101020102" pitchFamily="34" charset="0"/>
              </a:rPr>
              <a:t> 1 destiné aux </a:t>
            </a:r>
            <a:r>
              <a:rPr lang="fr-FR" sz="1600" b="1" dirty="0">
                <a:latin typeface="DINPro" panose="020B0504020101020102" pitchFamily="34" charset="0"/>
              </a:rPr>
              <a:t>CIBC rencontrant des difficultés </a:t>
            </a:r>
          </a:p>
          <a:p>
            <a:pPr marL="285750" indent="-285750" algn="just">
              <a:buClr>
                <a:srgbClr val="E37224"/>
              </a:buClr>
              <a:buFont typeface="Wingdings" panose="05000000000000000000" pitchFamily="2" charset="2"/>
              <a:buChar char="ð"/>
            </a:pPr>
            <a:r>
              <a:rPr lang="fr-FR" sz="1600" dirty="0">
                <a:latin typeface="DINPro" panose="020B0504020101020102" pitchFamily="34" charset="0"/>
              </a:rPr>
              <a:t> 1 pour les </a:t>
            </a:r>
            <a:r>
              <a:rPr lang="fr-FR" sz="1600" b="1" dirty="0">
                <a:latin typeface="DINPro" panose="020B0504020101020102" pitchFamily="34" charset="0"/>
              </a:rPr>
              <a:t>nouvelles structures</a:t>
            </a:r>
            <a:r>
              <a:rPr lang="fr-FR" sz="1600" dirty="0">
                <a:latin typeface="DINPro" panose="020B0504020101020102" pitchFamily="34" charset="0"/>
              </a:rPr>
              <a:t> souhaitant intégrer le réseau.</a:t>
            </a:r>
          </a:p>
          <a:p>
            <a:pPr marL="285750" indent="-285750" algn="just">
              <a:buFont typeface="Courier New" panose="02070309020205020404" pitchFamily="49" charset="0"/>
              <a:buChar char="o"/>
            </a:pPr>
            <a:endParaRPr lang="fr-FR" sz="1600" dirty="0">
              <a:latin typeface="DINPro" panose="020B0504020101020102" pitchFamily="34" charset="0"/>
            </a:endParaRPr>
          </a:p>
          <a:p>
            <a:pPr algn="just"/>
            <a:r>
              <a:rPr lang="fr-FR" sz="1600" b="1" dirty="0">
                <a:latin typeface="DINPro" panose="020B0504020101020102" pitchFamily="34" charset="0"/>
              </a:rPr>
              <a:t>2 </a:t>
            </a:r>
            <a:r>
              <a:rPr lang="fr-FR" sz="1600" dirty="0">
                <a:latin typeface="DINPro" panose="020B0504020101020102" pitchFamily="34" charset="0"/>
              </a:rPr>
              <a:t>dossiers de CIBC ont été examinés par la Commission.</a:t>
            </a:r>
          </a:p>
          <a:p>
            <a:pPr algn="just"/>
            <a:endParaRPr lang="fr-FR" sz="1600" dirty="0">
              <a:latin typeface="DINPro" panose="020B0504020101020102" pitchFamily="34" charset="0"/>
            </a:endParaRPr>
          </a:p>
          <a:p>
            <a:pPr algn="just"/>
            <a:r>
              <a:rPr lang="fr-FR" sz="1600" dirty="0">
                <a:latin typeface="DINPro" panose="020B0504020101020102" pitchFamily="34" charset="0"/>
              </a:rPr>
              <a:t>La Commission a validé l’apport d’une aide (financière et de conseil) à 1 CIBC.</a:t>
            </a:r>
          </a:p>
          <a:p>
            <a:pPr algn="just"/>
            <a:endParaRPr lang="fr-FR" sz="1600" dirty="0">
              <a:latin typeface="DINPro" panose="020B0504020101020102" pitchFamily="34" charset="0"/>
            </a:endParaRPr>
          </a:p>
          <a:p>
            <a:pPr algn="ctr"/>
            <a:r>
              <a:rPr lang="fr-FR" sz="1600" dirty="0">
                <a:latin typeface="DINPro" panose="020B0504020101020102" pitchFamily="34" charset="0"/>
              </a:rPr>
              <a:t> </a:t>
            </a:r>
            <a:r>
              <a:rPr lang="fr-FR" dirty="0">
                <a:solidFill>
                  <a:srgbClr val="A71D17"/>
                </a:solidFill>
                <a:latin typeface="DINPro" panose="020B0504020101020102" pitchFamily="34" charset="0"/>
              </a:rPr>
              <a:t>7 CIBC / AR se sont engagés pour apporter une aide au CIBC demandeur : </a:t>
            </a:r>
            <a:r>
              <a:rPr lang="fr-FR" b="1" dirty="0">
                <a:solidFill>
                  <a:srgbClr val="A71D17"/>
                </a:solidFill>
                <a:latin typeface="DINPro" panose="020B0504020101020102" pitchFamily="34" charset="0"/>
              </a:rPr>
              <a:t>AgirE – Alpes-Provence – ARA – Aveyron – Formation Conseil – Gard Lozère Hérault – Rhône</a:t>
            </a:r>
            <a:endParaRPr lang="fr-FR" sz="1600" dirty="0">
              <a:latin typeface="DINPro" panose="020B0504020101020102" pitchFamily="34" charset="0"/>
            </a:endParaRPr>
          </a:p>
          <a:p>
            <a:pPr algn="just"/>
            <a:endParaRPr lang="fr-FR" u="sng" dirty="0">
              <a:latin typeface="DINPro" panose="020B0504020101020102" pitchFamily="34" charset="0"/>
            </a:endParaRPr>
          </a:p>
          <a:p>
            <a:pPr algn="just"/>
            <a:endParaRPr lang="fr-FR" dirty="0"/>
          </a:p>
        </p:txBody>
      </p:sp>
    </p:spTree>
    <p:extLst>
      <p:ext uri="{BB962C8B-B14F-4D97-AF65-F5344CB8AC3E}">
        <p14:creationId xmlns:p14="http://schemas.microsoft.com/office/powerpoint/2010/main" val="688988557"/>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orme libre : forme 19">
            <a:extLst>
              <a:ext uri="{FF2B5EF4-FFF2-40B4-BE49-F238E27FC236}">
                <a16:creationId xmlns:a16="http://schemas.microsoft.com/office/drawing/2014/main" id="{B94B418E-7D9D-224A-2813-772F87787B50}"/>
              </a:ext>
            </a:extLst>
          </p:cNvPr>
          <p:cNvSpPr/>
          <p:nvPr/>
        </p:nvSpPr>
        <p:spPr>
          <a:xfrm>
            <a:off x="0" y="4371949"/>
            <a:ext cx="9144000" cy="771551"/>
          </a:xfrm>
          <a:custGeom>
            <a:avLst/>
            <a:gdLst>
              <a:gd name="connsiteX0" fmla="*/ 0 w 9144000"/>
              <a:gd name="connsiteY0" fmla="*/ 0 h 1200616"/>
              <a:gd name="connsiteX1" fmla="*/ 255357 w 9144000"/>
              <a:gd name="connsiteY1" fmla="*/ 82904 h 1200616"/>
              <a:gd name="connsiteX2" fmla="*/ 4572001 w 9144000"/>
              <a:gd name="connsiteY2" fmla="*/ 735519 h 1200616"/>
              <a:gd name="connsiteX3" fmla="*/ 8888645 w 9144000"/>
              <a:gd name="connsiteY3" fmla="*/ 82904 h 1200616"/>
              <a:gd name="connsiteX4" fmla="*/ 9144000 w 9144000"/>
              <a:gd name="connsiteY4" fmla="*/ 0 h 1200616"/>
              <a:gd name="connsiteX5" fmla="*/ 9144000 w 9144000"/>
              <a:gd name="connsiteY5" fmla="*/ 1200616 h 1200616"/>
              <a:gd name="connsiteX6" fmla="*/ 0 w 9144000"/>
              <a:gd name="connsiteY6" fmla="*/ 1200616 h 1200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200616">
                <a:moveTo>
                  <a:pt x="0" y="0"/>
                </a:moveTo>
                <a:lnTo>
                  <a:pt x="255357" y="82904"/>
                </a:lnTo>
                <a:cubicBezTo>
                  <a:pt x="1618984" y="507036"/>
                  <a:pt x="3068810" y="735519"/>
                  <a:pt x="4572001" y="735519"/>
                </a:cubicBezTo>
                <a:cubicBezTo>
                  <a:pt x="6075193" y="735519"/>
                  <a:pt x="7525019" y="507036"/>
                  <a:pt x="8888645" y="82904"/>
                </a:cubicBezTo>
                <a:lnTo>
                  <a:pt x="9144000" y="0"/>
                </a:lnTo>
                <a:lnTo>
                  <a:pt x="9144000" y="1200616"/>
                </a:lnTo>
                <a:lnTo>
                  <a:pt x="0" y="1200616"/>
                </a:lnTo>
                <a:close/>
              </a:path>
            </a:pathLst>
          </a:custGeom>
          <a:solidFill>
            <a:srgbClr val="CCC4BE">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Oval 37">
            <a:extLst>
              <a:ext uri="{FF2B5EF4-FFF2-40B4-BE49-F238E27FC236}">
                <a16:creationId xmlns:a16="http://schemas.microsoft.com/office/drawing/2014/main" id="{C0F2C617-753E-75D7-CD37-0E60350FA60E}"/>
              </a:ext>
            </a:extLst>
          </p:cNvPr>
          <p:cNvSpPr/>
          <p:nvPr/>
        </p:nvSpPr>
        <p:spPr>
          <a:xfrm rot="19938445">
            <a:off x="8217872" y="55112"/>
            <a:ext cx="670966" cy="670966"/>
          </a:xfrm>
          <a:prstGeom prst="ellipse">
            <a:avLst/>
          </a:prstGeom>
          <a:solidFill>
            <a:srgbClr val="EAC64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id-ID">
              <a:latin typeface="Kelson Sans" panose="02000500000000000000" pitchFamily="50" charset="0"/>
            </a:endParaRPr>
          </a:p>
        </p:txBody>
      </p:sp>
      <p:sp>
        <p:nvSpPr>
          <p:cNvPr id="7" name="Ellipse 6">
            <a:extLst>
              <a:ext uri="{FF2B5EF4-FFF2-40B4-BE49-F238E27FC236}">
                <a16:creationId xmlns:a16="http://schemas.microsoft.com/office/drawing/2014/main" id="{043F00B5-EDB2-0976-30B4-E113F5EB5DCB}"/>
              </a:ext>
            </a:extLst>
          </p:cNvPr>
          <p:cNvSpPr/>
          <p:nvPr/>
        </p:nvSpPr>
        <p:spPr>
          <a:xfrm>
            <a:off x="179512" y="-295882"/>
            <a:ext cx="995424" cy="995424"/>
          </a:xfrm>
          <a:prstGeom prst="ellipse">
            <a:avLst/>
          </a:prstGeom>
          <a:solidFill>
            <a:srgbClr val="A71D17"/>
          </a:solidFill>
          <a:ln>
            <a:noFill/>
          </a:ln>
        </p:spPr>
        <p:style>
          <a:lnRef idx="2">
            <a:schemeClr val="accent1">
              <a:shade val="50000"/>
            </a:schemeClr>
          </a:lnRef>
          <a:fillRef idx="1">
            <a:schemeClr val="accent1"/>
          </a:fillRef>
          <a:effectRef idx="0">
            <a:schemeClr val="accent1"/>
          </a:effectRef>
          <a:fontRef idx="minor">
            <a:schemeClr val="lt1"/>
          </a:fontRef>
        </p:style>
        <p:txBody>
          <a:bodyPr tIns="360000" rtlCol="0" anchor="ctr"/>
          <a:lstStyle/>
          <a:p>
            <a:pPr algn="ctr"/>
            <a:r>
              <a:rPr lang="fr-FR" sz="2800" b="1" dirty="0">
                <a:latin typeface="DINPro-Regular" panose="02000503030000020004" pitchFamily="2" charset="0"/>
              </a:rPr>
              <a:t>7.6</a:t>
            </a:r>
            <a:endParaRPr lang="fr-FR" sz="3600" b="1" dirty="0">
              <a:latin typeface="DINPro-Regular" panose="02000503030000020004" pitchFamily="2" charset="0"/>
            </a:endParaRPr>
          </a:p>
        </p:txBody>
      </p:sp>
      <p:sp>
        <p:nvSpPr>
          <p:cNvPr id="8" name="Oval 37">
            <a:extLst>
              <a:ext uri="{FF2B5EF4-FFF2-40B4-BE49-F238E27FC236}">
                <a16:creationId xmlns:a16="http://schemas.microsoft.com/office/drawing/2014/main" id="{EFCF3F84-719C-5B4C-B7DE-F0F01287056B}"/>
              </a:ext>
            </a:extLst>
          </p:cNvPr>
          <p:cNvSpPr/>
          <p:nvPr/>
        </p:nvSpPr>
        <p:spPr>
          <a:xfrm rot="19938445">
            <a:off x="8404437" y="-306586"/>
            <a:ext cx="1012500" cy="1012500"/>
          </a:xfrm>
          <a:prstGeom prst="ellipse">
            <a:avLst/>
          </a:prstGeom>
          <a:solidFill>
            <a:srgbClr val="76974A"/>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id-ID">
              <a:latin typeface="Kelson Sans" panose="02000500000000000000" pitchFamily="50" charset="0"/>
            </a:endParaRPr>
          </a:p>
        </p:txBody>
      </p:sp>
      <p:sp>
        <p:nvSpPr>
          <p:cNvPr id="12" name="Rectangle 11">
            <a:extLst>
              <a:ext uri="{FF2B5EF4-FFF2-40B4-BE49-F238E27FC236}">
                <a16:creationId xmlns:a16="http://schemas.microsoft.com/office/drawing/2014/main" id="{E95BE4A1-DD61-9640-6420-6C5346031C73}"/>
              </a:ext>
            </a:extLst>
          </p:cNvPr>
          <p:cNvSpPr/>
          <p:nvPr/>
        </p:nvSpPr>
        <p:spPr>
          <a:xfrm>
            <a:off x="1619672" y="621902"/>
            <a:ext cx="1152128" cy="2612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a:extLst>
              <a:ext uri="{FF2B5EF4-FFF2-40B4-BE49-F238E27FC236}">
                <a16:creationId xmlns:a16="http://schemas.microsoft.com/office/drawing/2014/main" id="{25641BFD-9F2B-48EA-B1BB-F55135EED8C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259297" y="4261083"/>
            <a:ext cx="1884703" cy="897209"/>
          </a:xfrm>
          <a:prstGeom prst="rect">
            <a:avLst/>
          </a:prstGeom>
        </p:spPr>
      </p:pic>
      <p:sp>
        <p:nvSpPr>
          <p:cNvPr id="14" name="Rectangle 13">
            <a:extLst>
              <a:ext uri="{FF2B5EF4-FFF2-40B4-BE49-F238E27FC236}">
                <a16:creationId xmlns:a16="http://schemas.microsoft.com/office/drawing/2014/main" id="{385D424C-7C22-2041-C21F-1A856254B23B}"/>
              </a:ext>
            </a:extLst>
          </p:cNvPr>
          <p:cNvSpPr/>
          <p:nvPr/>
        </p:nvSpPr>
        <p:spPr>
          <a:xfrm>
            <a:off x="1282574" y="104255"/>
            <a:ext cx="6673802" cy="5232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r>
              <a:rPr lang="fr-FR" sz="2000" dirty="0">
                <a:solidFill>
                  <a:srgbClr val="A71D17"/>
                </a:solidFill>
                <a:latin typeface="DINPro-Medium" panose="02000503030000020004" pitchFamily="2" charset="0"/>
              </a:rPr>
              <a:t>Aide aux CIBC</a:t>
            </a:r>
          </a:p>
        </p:txBody>
      </p:sp>
      <p:sp>
        <p:nvSpPr>
          <p:cNvPr id="2" name="ZoneTexte 1">
            <a:extLst>
              <a:ext uri="{FF2B5EF4-FFF2-40B4-BE49-F238E27FC236}">
                <a16:creationId xmlns:a16="http://schemas.microsoft.com/office/drawing/2014/main" id="{E209CF76-B0BD-EE22-8077-EC2CB1600943}"/>
              </a:ext>
            </a:extLst>
          </p:cNvPr>
          <p:cNvSpPr txBox="1"/>
          <p:nvPr/>
        </p:nvSpPr>
        <p:spPr>
          <a:xfrm>
            <a:off x="35496" y="1183317"/>
            <a:ext cx="9014254" cy="2985433"/>
          </a:xfrm>
          <a:prstGeom prst="rect">
            <a:avLst/>
          </a:prstGeom>
          <a:noFill/>
        </p:spPr>
        <p:txBody>
          <a:bodyPr wrap="square" rtlCol="0">
            <a:spAutoFit/>
          </a:bodyPr>
          <a:lstStyle/>
          <a:p>
            <a:pPr algn="just"/>
            <a:r>
              <a:rPr lang="fr-FR" sz="1600" dirty="0">
                <a:latin typeface="DINPro" panose="020B0504020101020102" pitchFamily="34" charset="0"/>
              </a:rPr>
              <a:t>Le </a:t>
            </a:r>
            <a:r>
              <a:rPr lang="fr-FR" sz="1600" b="1" dirty="0">
                <a:latin typeface="DINPro" panose="020B0504020101020102" pitchFamily="34" charset="0"/>
              </a:rPr>
              <a:t>15 mars 2023 </a:t>
            </a:r>
            <a:r>
              <a:rPr lang="fr-FR" sz="1600" dirty="0">
                <a:latin typeface="DINPro" panose="020B0504020101020102" pitchFamily="34" charset="0"/>
              </a:rPr>
              <a:t>: aide apportée sur site au CIBC demandeur par une délégation de la commission (Déléguée Générale, Responsable Qualité, Responsable Administratif et Financier du CIBC ARA) :</a:t>
            </a:r>
          </a:p>
          <a:p>
            <a:pPr algn="just"/>
            <a:endParaRPr lang="fr-FR" sz="1000" dirty="0">
              <a:latin typeface="DINPro" panose="020B0504020101020102" pitchFamily="34" charset="0"/>
            </a:endParaRPr>
          </a:p>
          <a:p>
            <a:pPr marL="285750" indent="-285750" algn="just">
              <a:buClr>
                <a:srgbClr val="E37224"/>
              </a:buClr>
              <a:buFont typeface="Wingdings" panose="05000000000000000000" pitchFamily="2" charset="2"/>
              <a:buChar char="ð"/>
            </a:pPr>
            <a:r>
              <a:rPr lang="fr-FR" sz="1600" dirty="0">
                <a:latin typeface="DINPro" panose="020B0504020101020102" pitchFamily="34" charset="0"/>
              </a:rPr>
              <a:t>Rencontrer les administrateurs et la direction</a:t>
            </a:r>
          </a:p>
          <a:p>
            <a:pPr marL="285750" indent="-285750" algn="just">
              <a:buClr>
                <a:srgbClr val="E37224"/>
              </a:buClr>
              <a:buFont typeface="Wingdings" panose="05000000000000000000" pitchFamily="2" charset="2"/>
              <a:buChar char="ð"/>
            </a:pPr>
            <a:r>
              <a:rPr lang="fr-FR" sz="1600" dirty="0">
                <a:latin typeface="DINPro" panose="020B0504020101020102" pitchFamily="34" charset="0"/>
              </a:rPr>
              <a:t>Faire un point de la situation</a:t>
            </a:r>
          </a:p>
          <a:p>
            <a:pPr marL="285750" indent="-285750" algn="just">
              <a:buClr>
                <a:srgbClr val="E37224"/>
              </a:buClr>
              <a:buFont typeface="Wingdings" panose="05000000000000000000" pitchFamily="2" charset="2"/>
              <a:buChar char="ð"/>
            </a:pPr>
            <a:r>
              <a:rPr lang="fr-FR" sz="1600" dirty="0">
                <a:latin typeface="DINPro" panose="020B0504020101020102" pitchFamily="34" charset="0"/>
              </a:rPr>
              <a:t>Travailler avec les équipes sur l’élaboration de prévisions financières. </a:t>
            </a:r>
          </a:p>
          <a:p>
            <a:pPr algn="just"/>
            <a:endParaRPr lang="fr-FR" sz="1600" dirty="0">
              <a:latin typeface="DINPro" panose="020B0504020101020102" pitchFamily="34" charset="0"/>
            </a:endParaRPr>
          </a:p>
          <a:p>
            <a:pPr algn="just"/>
            <a:r>
              <a:rPr lang="fr-FR" sz="1600" dirty="0">
                <a:latin typeface="DINPro" panose="020B0504020101020102" pitchFamily="34" charset="0"/>
              </a:rPr>
              <a:t>Suivi du dossier par les membres de la Commission. </a:t>
            </a:r>
          </a:p>
          <a:p>
            <a:pPr algn="just"/>
            <a:endParaRPr lang="fr-FR" sz="1600" dirty="0">
              <a:latin typeface="DINPro" panose="020B0504020101020102" pitchFamily="34" charset="0"/>
            </a:endParaRPr>
          </a:p>
          <a:p>
            <a:pPr algn="just"/>
            <a:r>
              <a:rPr lang="fr-FR" sz="1600" dirty="0">
                <a:latin typeface="DINPro" panose="020B0504020101020102" pitchFamily="34" charset="0"/>
              </a:rPr>
              <a:t>Prochaine réunion le </a:t>
            </a:r>
            <a:r>
              <a:rPr lang="fr-FR" sz="1600" b="1" dirty="0">
                <a:solidFill>
                  <a:srgbClr val="A71D17"/>
                </a:solidFill>
                <a:latin typeface="DINPro" panose="020B0504020101020102" pitchFamily="34" charset="0"/>
              </a:rPr>
              <a:t>mercredi 12 juillet</a:t>
            </a:r>
            <a:r>
              <a:rPr lang="fr-FR" sz="1600" dirty="0">
                <a:latin typeface="DINPro" panose="020B0504020101020102" pitchFamily="34" charset="0"/>
              </a:rPr>
              <a:t>, en présence du CIBC concerné</a:t>
            </a:r>
          </a:p>
          <a:p>
            <a:pPr algn="just"/>
            <a:endParaRPr lang="fr-FR" dirty="0"/>
          </a:p>
        </p:txBody>
      </p:sp>
    </p:spTree>
    <p:extLst>
      <p:ext uri="{BB962C8B-B14F-4D97-AF65-F5344CB8AC3E}">
        <p14:creationId xmlns:p14="http://schemas.microsoft.com/office/powerpoint/2010/main" val="1000374691"/>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orme libre : forme 19">
            <a:extLst>
              <a:ext uri="{FF2B5EF4-FFF2-40B4-BE49-F238E27FC236}">
                <a16:creationId xmlns:a16="http://schemas.microsoft.com/office/drawing/2014/main" id="{B94B418E-7D9D-224A-2813-772F87787B50}"/>
              </a:ext>
            </a:extLst>
          </p:cNvPr>
          <p:cNvSpPr/>
          <p:nvPr/>
        </p:nvSpPr>
        <p:spPr>
          <a:xfrm>
            <a:off x="0" y="4371949"/>
            <a:ext cx="9144000" cy="771551"/>
          </a:xfrm>
          <a:custGeom>
            <a:avLst/>
            <a:gdLst>
              <a:gd name="connsiteX0" fmla="*/ 0 w 9144000"/>
              <a:gd name="connsiteY0" fmla="*/ 0 h 1200616"/>
              <a:gd name="connsiteX1" fmla="*/ 255357 w 9144000"/>
              <a:gd name="connsiteY1" fmla="*/ 82904 h 1200616"/>
              <a:gd name="connsiteX2" fmla="*/ 4572001 w 9144000"/>
              <a:gd name="connsiteY2" fmla="*/ 735519 h 1200616"/>
              <a:gd name="connsiteX3" fmla="*/ 8888645 w 9144000"/>
              <a:gd name="connsiteY3" fmla="*/ 82904 h 1200616"/>
              <a:gd name="connsiteX4" fmla="*/ 9144000 w 9144000"/>
              <a:gd name="connsiteY4" fmla="*/ 0 h 1200616"/>
              <a:gd name="connsiteX5" fmla="*/ 9144000 w 9144000"/>
              <a:gd name="connsiteY5" fmla="*/ 1200616 h 1200616"/>
              <a:gd name="connsiteX6" fmla="*/ 0 w 9144000"/>
              <a:gd name="connsiteY6" fmla="*/ 1200616 h 1200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200616">
                <a:moveTo>
                  <a:pt x="0" y="0"/>
                </a:moveTo>
                <a:lnTo>
                  <a:pt x="255357" y="82904"/>
                </a:lnTo>
                <a:cubicBezTo>
                  <a:pt x="1618984" y="507036"/>
                  <a:pt x="3068810" y="735519"/>
                  <a:pt x="4572001" y="735519"/>
                </a:cubicBezTo>
                <a:cubicBezTo>
                  <a:pt x="6075193" y="735519"/>
                  <a:pt x="7525019" y="507036"/>
                  <a:pt x="8888645" y="82904"/>
                </a:cubicBezTo>
                <a:lnTo>
                  <a:pt x="9144000" y="0"/>
                </a:lnTo>
                <a:lnTo>
                  <a:pt x="9144000" y="1200616"/>
                </a:lnTo>
                <a:lnTo>
                  <a:pt x="0" y="1200616"/>
                </a:lnTo>
                <a:close/>
              </a:path>
            </a:pathLst>
          </a:custGeom>
          <a:solidFill>
            <a:srgbClr val="CCC4BE">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Oval 37">
            <a:extLst>
              <a:ext uri="{FF2B5EF4-FFF2-40B4-BE49-F238E27FC236}">
                <a16:creationId xmlns:a16="http://schemas.microsoft.com/office/drawing/2014/main" id="{C0F2C617-753E-75D7-CD37-0E60350FA60E}"/>
              </a:ext>
            </a:extLst>
          </p:cNvPr>
          <p:cNvSpPr/>
          <p:nvPr/>
        </p:nvSpPr>
        <p:spPr>
          <a:xfrm rot="19938445">
            <a:off x="8217872" y="55112"/>
            <a:ext cx="670966" cy="670966"/>
          </a:xfrm>
          <a:prstGeom prst="ellipse">
            <a:avLst/>
          </a:prstGeom>
          <a:solidFill>
            <a:srgbClr val="EAC64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id-ID">
              <a:latin typeface="Kelson Sans" panose="02000500000000000000" pitchFamily="50" charset="0"/>
            </a:endParaRPr>
          </a:p>
        </p:txBody>
      </p:sp>
      <p:sp>
        <p:nvSpPr>
          <p:cNvPr id="7" name="Ellipse 6">
            <a:extLst>
              <a:ext uri="{FF2B5EF4-FFF2-40B4-BE49-F238E27FC236}">
                <a16:creationId xmlns:a16="http://schemas.microsoft.com/office/drawing/2014/main" id="{043F00B5-EDB2-0976-30B4-E113F5EB5DCB}"/>
              </a:ext>
            </a:extLst>
          </p:cNvPr>
          <p:cNvSpPr/>
          <p:nvPr/>
        </p:nvSpPr>
        <p:spPr>
          <a:xfrm>
            <a:off x="179512" y="-295882"/>
            <a:ext cx="995424" cy="995424"/>
          </a:xfrm>
          <a:prstGeom prst="ellipse">
            <a:avLst/>
          </a:prstGeom>
          <a:solidFill>
            <a:srgbClr val="A71D17"/>
          </a:solidFill>
          <a:ln>
            <a:noFill/>
          </a:ln>
        </p:spPr>
        <p:style>
          <a:lnRef idx="2">
            <a:schemeClr val="accent1">
              <a:shade val="50000"/>
            </a:schemeClr>
          </a:lnRef>
          <a:fillRef idx="1">
            <a:schemeClr val="accent1"/>
          </a:fillRef>
          <a:effectRef idx="0">
            <a:schemeClr val="accent1"/>
          </a:effectRef>
          <a:fontRef idx="minor">
            <a:schemeClr val="lt1"/>
          </a:fontRef>
        </p:style>
        <p:txBody>
          <a:bodyPr tIns="360000" rtlCol="0" anchor="ctr"/>
          <a:lstStyle/>
          <a:p>
            <a:pPr algn="ctr"/>
            <a:r>
              <a:rPr lang="fr-FR" sz="2800" b="1" dirty="0">
                <a:latin typeface="DINPro-Regular" panose="02000503030000020004" pitchFamily="2" charset="0"/>
              </a:rPr>
              <a:t>7.6</a:t>
            </a:r>
            <a:endParaRPr lang="fr-FR" sz="3600" b="1" dirty="0">
              <a:latin typeface="DINPro-Regular" panose="02000503030000020004" pitchFamily="2" charset="0"/>
            </a:endParaRPr>
          </a:p>
        </p:txBody>
      </p:sp>
      <p:sp>
        <p:nvSpPr>
          <p:cNvPr id="8" name="Oval 37">
            <a:extLst>
              <a:ext uri="{FF2B5EF4-FFF2-40B4-BE49-F238E27FC236}">
                <a16:creationId xmlns:a16="http://schemas.microsoft.com/office/drawing/2014/main" id="{EFCF3F84-719C-5B4C-B7DE-F0F01287056B}"/>
              </a:ext>
            </a:extLst>
          </p:cNvPr>
          <p:cNvSpPr/>
          <p:nvPr/>
        </p:nvSpPr>
        <p:spPr>
          <a:xfrm rot="19938445">
            <a:off x="8404437" y="-306586"/>
            <a:ext cx="1012500" cy="1012500"/>
          </a:xfrm>
          <a:prstGeom prst="ellipse">
            <a:avLst/>
          </a:prstGeom>
          <a:solidFill>
            <a:srgbClr val="76974A"/>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id-ID">
              <a:latin typeface="Kelson Sans" panose="02000500000000000000" pitchFamily="50" charset="0"/>
            </a:endParaRPr>
          </a:p>
        </p:txBody>
      </p:sp>
      <p:sp>
        <p:nvSpPr>
          <p:cNvPr id="12" name="Rectangle 11">
            <a:extLst>
              <a:ext uri="{FF2B5EF4-FFF2-40B4-BE49-F238E27FC236}">
                <a16:creationId xmlns:a16="http://schemas.microsoft.com/office/drawing/2014/main" id="{E95BE4A1-DD61-9640-6420-6C5346031C73}"/>
              </a:ext>
            </a:extLst>
          </p:cNvPr>
          <p:cNvSpPr/>
          <p:nvPr/>
        </p:nvSpPr>
        <p:spPr>
          <a:xfrm>
            <a:off x="1619672" y="621902"/>
            <a:ext cx="1152128" cy="2612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a:extLst>
              <a:ext uri="{FF2B5EF4-FFF2-40B4-BE49-F238E27FC236}">
                <a16:creationId xmlns:a16="http://schemas.microsoft.com/office/drawing/2014/main" id="{25641BFD-9F2B-48EA-B1BB-F55135EED8C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259297" y="4261083"/>
            <a:ext cx="1884703" cy="897209"/>
          </a:xfrm>
          <a:prstGeom prst="rect">
            <a:avLst/>
          </a:prstGeom>
        </p:spPr>
      </p:pic>
      <p:sp>
        <p:nvSpPr>
          <p:cNvPr id="14" name="Rectangle 13">
            <a:extLst>
              <a:ext uri="{FF2B5EF4-FFF2-40B4-BE49-F238E27FC236}">
                <a16:creationId xmlns:a16="http://schemas.microsoft.com/office/drawing/2014/main" id="{385D424C-7C22-2041-C21F-1A856254B23B}"/>
              </a:ext>
            </a:extLst>
          </p:cNvPr>
          <p:cNvSpPr/>
          <p:nvPr/>
        </p:nvSpPr>
        <p:spPr>
          <a:xfrm>
            <a:off x="1282574" y="104255"/>
            <a:ext cx="6673802" cy="5232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r>
              <a:rPr lang="fr-FR" sz="2000" dirty="0">
                <a:solidFill>
                  <a:srgbClr val="A71D17"/>
                </a:solidFill>
                <a:latin typeface="DINPro-Medium" panose="02000503030000020004" pitchFamily="2" charset="0"/>
              </a:rPr>
              <a:t>Aide aux CIBC</a:t>
            </a:r>
          </a:p>
        </p:txBody>
      </p:sp>
      <p:sp>
        <p:nvSpPr>
          <p:cNvPr id="2" name="ZoneTexte 1">
            <a:extLst>
              <a:ext uri="{FF2B5EF4-FFF2-40B4-BE49-F238E27FC236}">
                <a16:creationId xmlns:a16="http://schemas.microsoft.com/office/drawing/2014/main" id="{81486C4C-26FD-2720-4F55-66F62F2862B2}"/>
              </a:ext>
            </a:extLst>
          </p:cNvPr>
          <p:cNvSpPr txBox="1"/>
          <p:nvPr/>
        </p:nvSpPr>
        <p:spPr>
          <a:xfrm>
            <a:off x="-2" y="759647"/>
            <a:ext cx="9144002" cy="369332"/>
          </a:xfrm>
          <a:prstGeom prst="rect">
            <a:avLst/>
          </a:prstGeom>
          <a:noFill/>
        </p:spPr>
        <p:txBody>
          <a:bodyPr wrap="square" rtlCol="0">
            <a:spAutoFit/>
          </a:bodyPr>
          <a:lstStyle/>
          <a:p>
            <a:r>
              <a:rPr lang="fr-FR" dirty="0">
                <a:solidFill>
                  <a:srgbClr val="A71D17"/>
                </a:solidFill>
                <a:latin typeface="DINPro" panose="020B0504020101020102" pitchFamily="34" charset="0"/>
              </a:rPr>
              <a:t>Décision du Conseil d’Administration le 23 mai 2023</a:t>
            </a:r>
          </a:p>
        </p:txBody>
      </p:sp>
      <p:graphicFrame>
        <p:nvGraphicFramePr>
          <p:cNvPr id="4" name="Diagramme 3">
            <a:extLst>
              <a:ext uri="{FF2B5EF4-FFF2-40B4-BE49-F238E27FC236}">
                <a16:creationId xmlns:a16="http://schemas.microsoft.com/office/drawing/2014/main" id="{B1F3D1CF-AE07-BD80-5DF9-011DFE556544}"/>
              </a:ext>
            </a:extLst>
          </p:cNvPr>
          <p:cNvGraphicFramePr/>
          <p:nvPr>
            <p:extLst>
              <p:ext uri="{D42A27DB-BD31-4B8C-83A1-F6EECF244321}">
                <p14:modId xmlns:p14="http://schemas.microsoft.com/office/powerpoint/2010/main" val="1884049160"/>
              </p:ext>
            </p:extLst>
          </p:nvPr>
        </p:nvGraphicFramePr>
        <p:xfrm>
          <a:off x="827583" y="1282398"/>
          <a:ext cx="7488831" cy="31014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031856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 37">
            <a:extLst>
              <a:ext uri="{FF2B5EF4-FFF2-40B4-BE49-F238E27FC236}">
                <a16:creationId xmlns:a16="http://schemas.microsoft.com/office/drawing/2014/main" id="{C0F2C617-753E-75D7-CD37-0E60350FA60E}"/>
              </a:ext>
            </a:extLst>
          </p:cNvPr>
          <p:cNvSpPr/>
          <p:nvPr/>
        </p:nvSpPr>
        <p:spPr>
          <a:xfrm rot="19938445">
            <a:off x="8217872" y="55112"/>
            <a:ext cx="670966" cy="670966"/>
          </a:xfrm>
          <a:prstGeom prst="ellipse">
            <a:avLst/>
          </a:prstGeom>
          <a:solidFill>
            <a:srgbClr val="EAC64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id-ID">
              <a:latin typeface="Kelson Sans" panose="02000500000000000000" pitchFamily="50" charset="0"/>
            </a:endParaRPr>
          </a:p>
        </p:txBody>
      </p:sp>
      <p:sp>
        <p:nvSpPr>
          <p:cNvPr id="7" name="Ellipse 6">
            <a:extLst>
              <a:ext uri="{FF2B5EF4-FFF2-40B4-BE49-F238E27FC236}">
                <a16:creationId xmlns:a16="http://schemas.microsoft.com/office/drawing/2014/main" id="{043F00B5-EDB2-0976-30B4-E113F5EB5DCB}"/>
              </a:ext>
            </a:extLst>
          </p:cNvPr>
          <p:cNvSpPr/>
          <p:nvPr/>
        </p:nvSpPr>
        <p:spPr>
          <a:xfrm>
            <a:off x="179512" y="-295882"/>
            <a:ext cx="995424" cy="995424"/>
          </a:xfrm>
          <a:prstGeom prst="ellipse">
            <a:avLst/>
          </a:prstGeom>
          <a:solidFill>
            <a:srgbClr val="A91B17"/>
          </a:solidFill>
          <a:ln>
            <a:noFill/>
          </a:ln>
        </p:spPr>
        <p:style>
          <a:lnRef idx="2">
            <a:schemeClr val="accent1">
              <a:shade val="50000"/>
            </a:schemeClr>
          </a:lnRef>
          <a:fillRef idx="1">
            <a:schemeClr val="accent1"/>
          </a:fillRef>
          <a:effectRef idx="0">
            <a:schemeClr val="accent1"/>
          </a:effectRef>
          <a:fontRef idx="minor">
            <a:schemeClr val="lt1"/>
          </a:fontRef>
        </p:style>
        <p:txBody>
          <a:bodyPr tIns="360000" rtlCol="0" anchor="ctr"/>
          <a:lstStyle/>
          <a:p>
            <a:pPr algn="ctr"/>
            <a:r>
              <a:rPr lang="fr-FR" sz="2800" b="1" dirty="0">
                <a:latin typeface="DINPro-Regular" panose="02000503030000020004" pitchFamily="2" charset="0"/>
              </a:rPr>
              <a:t>1.2</a:t>
            </a:r>
            <a:endParaRPr lang="fr-FR" sz="3600" b="1" dirty="0">
              <a:latin typeface="DINPro-Regular" panose="02000503030000020004" pitchFamily="2" charset="0"/>
            </a:endParaRPr>
          </a:p>
        </p:txBody>
      </p:sp>
      <p:sp>
        <p:nvSpPr>
          <p:cNvPr id="8" name="Oval 37">
            <a:extLst>
              <a:ext uri="{FF2B5EF4-FFF2-40B4-BE49-F238E27FC236}">
                <a16:creationId xmlns:a16="http://schemas.microsoft.com/office/drawing/2014/main" id="{EFCF3F84-719C-5B4C-B7DE-F0F01287056B}"/>
              </a:ext>
            </a:extLst>
          </p:cNvPr>
          <p:cNvSpPr/>
          <p:nvPr/>
        </p:nvSpPr>
        <p:spPr>
          <a:xfrm rot="19938445">
            <a:off x="8404437" y="-306586"/>
            <a:ext cx="1012500" cy="1012500"/>
          </a:xfrm>
          <a:prstGeom prst="ellipse">
            <a:avLst/>
          </a:prstGeom>
          <a:solidFill>
            <a:srgbClr val="76974A"/>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id-ID">
              <a:latin typeface="Kelson Sans" panose="02000500000000000000" pitchFamily="50" charset="0"/>
            </a:endParaRPr>
          </a:p>
        </p:txBody>
      </p:sp>
      <p:sp>
        <p:nvSpPr>
          <p:cNvPr id="10" name="Rectangle 9">
            <a:extLst>
              <a:ext uri="{FF2B5EF4-FFF2-40B4-BE49-F238E27FC236}">
                <a16:creationId xmlns:a16="http://schemas.microsoft.com/office/drawing/2014/main" id="{169A8C47-0BC6-5EBC-7760-A31C5B570ED0}"/>
              </a:ext>
            </a:extLst>
          </p:cNvPr>
          <p:cNvSpPr/>
          <p:nvPr/>
        </p:nvSpPr>
        <p:spPr>
          <a:xfrm>
            <a:off x="1282573" y="104255"/>
            <a:ext cx="6944583" cy="5232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r>
              <a:rPr lang="fr-FR" sz="2000" dirty="0">
                <a:solidFill>
                  <a:srgbClr val="A71D17"/>
                </a:solidFill>
                <a:latin typeface="DINPro-Medium" panose="02000503030000020004" pitchFamily="2" charset="0"/>
                <a:ea typeface="Lato" panose="020F0502020204030203" pitchFamily="34" charset="0"/>
                <a:cs typeface="Lato" panose="020F0502020204030203" pitchFamily="34" charset="0"/>
              </a:rPr>
              <a:t>Les instances et organes de la Fédération </a:t>
            </a:r>
          </a:p>
        </p:txBody>
      </p:sp>
      <p:sp>
        <p:nvSpPr>
          <p:cNvPr id="11" name="ZoneTexte 10">
            <a:extLst>
              <a:ext uri="{FF2B5EF4-FFF2-40B4-BE49-F238E27FC236}">
                <a16:creationId xmlns:a16="http://schemas.microsoft.com/office/drawing/2014/main" id="{F192710D-7B34-9017-D34D-BCA0D34DB9BE}"/>
              </a:ext>
            </a:extLst>
          </p:cNvPr>
          <p:cNvSpPr txBox="1"/>
          <p:nvPr/>
        </p:nvSpPr>
        <p:spPr>
          <a:xfrm>
            <a:off x="-7721" y="948679"/>
            <a:ext cx="9148577" cy="3170099"/>
          </a:xfrm>
          <a:prstGeom prst="rect">
            <a:avLst/>
          </a:prstGeom>
          <a:noFill/>
        </p:spPr>
        <p:txBody>
          <a:bodyPr wrap="square" rtlCol="0">
            <a:spAutoFit/>
          </a:bodyPr>
          <a:lstStyle/>
          <a:p>
            <a:r>
              <a:rPr lang="fr-FR" sz="2000" dirty="0">
                <a:solidFill>
                  <a:srgbClr val="A91B17"/>
                </a:solidFill>
                <a:latin typeface="DINPro" panose="020B0504020101020102" pitchFamily="34" charset="0"/>
              </a:rPr>
              <a:t>La Fédération Européenne des Centres de bilan et d’Orientation Professionnelle (FECBOP)</a:t>
            </a:r>
          </a:p>
          <a:p>
            <a:r>
              <a:rPr lang="fr-FR" sz="1600" dirty="0">
                <a:effectLst/>
                <a:latin typeface="DINPro" panose="020B0504020101020102" pitchFamily="34" charset="0"/>
                <a:ea typeface="Calibri" panose="020F0502020204030204" pitchFamily="34" charset="0"/>
                <a:cs typeface="Times New Roman" panose="02020603050405020304" pitchFamily="18" charset="0"/>
              </a:rPr>
              <a:t> </a:t>
            </a:r>
          </a:p>
          <a:p>
            <a:endParaRPr lang="fr-FR" sz="1600" dirty="0">
              <a:latin typeface="DINPro" panose="020B0504020101020102" pitchFamily="34" charset="0"/>
              <a:ea typeface="Calibri" panose="020F0502020204030204" pitchFamily="34" charset="0"/>
              <a:cs typeface="Times New Roman" panose="02020603050405020304" pitchFamily="18" charset="0"/>
            </a:endParaRPr>
          </a:p>
          <a:p>
            <a:endParaRPr lang="fr-FR" sz="1600" dirty="0">
              <a:effectLst/>
              <a:latin typeface="DINPro" panose="020B0504020101020102" pitchFamily="34" charset="0"/>
              <a:ea typeface="Calibri" panose="020F0502020204030204" pitchFamily="34" charset="0"/>
              <a:cs typeface="Times New Roman" panose="02020603050405020304" pitchFamily="18" charset="0"/>
            </a:endParaRPr>
          </a:p>
          <a:p>
            <a:endParaRPr lang="fr-FR" sz="1600" dirty="0">
              <a:latin typeface="DINPro" panose="020B0504020101020102" pitchFamily="34" charset="0"/>
              <a:ea typeface="Calibri" panose="020F0502020204030204" pitchFamily="34" charset="0"/>
              <a:cs typeface="Times New Roman" panose="02020603050405020304" pitchFamily="18" charset="0"/>
            </a:endParaRPr>
          </a:p>
          <a:p>
            <a:endParaRPr lang="fr-FR" sz="1600" dirty="0">
              <a:effectLst/>
              <a:latin typeface="DINPro" panose="020B0504020101020102" pitchFamily="34" charset="0"/>
              <a:ea typeface="Calibri" panose="020F0502020204030204" pitchFamily="34" charset="0"/>
              <a:cs typeface="Times New Roman" panose="02020603050405020304" pitchFamily="18" charset="0"/>
            </a:endParaRPr>
          </a:p>
          <a:p>
            <a:endParaRPr lang="fr-FR" sz="1600" dirty="0">
              <a:effectLst/>
              <a:latin typeface="DINPro" panose="020B0504020101020102" pitchFamily="34" charset="0"/>
              <a:ea typeface="Calibri" panose="020F0502020204030204" pitchFamily="34" charset="0"/>
              <a:cs typeface="Times New Roman" panose="02020603050405020304" pitchFamily="18" charset="0"/>
            </a:endParaRPr>
          </a:p>
          <a:p>
            <a:endParaRPr lang="fr-FR" sz="1600" dirty="0">
              <a:effectLst/>
              <a:latin typeface="DINPro" panose="020B0504020101020102" pitchFamily="34" charset="0"/>
              <a:ea typeface="Calibri" panose="020F0502020204030204" pitchFamily="34" charset="0"/>
              <a:cs typeface="Times New Roman" panose="02020603050405020304" pitchFamily="18" charset="0"/>
            </a:endParaRPr>
          </a:p>
          <a:p>
            <a:r>
              <a:rPr lang="fr-FR" sz="1600" dirty="0">
                <a:effectLst/>
                <a:latin typeface="DINPro" panose="020B0504020101020102" pitchFamily="34" charset="0"/>
                <a:ea typeface="Calibri" panose="020F0502020204030204" pitchFamily="34" charset="0"/>
                <a:cs typeface="Times New Roman" panose="02020603050405020304" pitchFamily="18" charset="0"/>
              </a:rPr>
              <a:t> </a:t>
            </a:r>
          </a:p>
          <a:p>
            <a:endParaRPr lang="fr-FR" sz="1600" dirty="0">
              <a:latin typeface="DINPro" panose="020B0504020101020102" pitchFamily="34" charset="0"/>
              <a:ea typeface="Calibri" panose="020F0502020204030204" pitchFamily="34" charset="0"/>
              <a:cs typeface="Times New Roman" panose="02020603050405020304" pitchFamily="18" charset="0"/>
            </a:endParaRPr>
          </a:p>
          <a:p>
            <a:endParaRPr lang="fr-FR" sz="1600" dirty="0">
              <a:latin typeface="DINPro" panose="020B0504020101020102" pitchFamily="34" charset="0"/>
            </a:endParaRPr>
          </a:p>
        </p:txBody>
      </p:sp>
      <p:pic>
        <p:nvPicPr>
          <p:cNvPr id="3" name="Image 2">
            <a:extLst>
              <a:ext uri="{FF2B5EF4-FFF2-40B4-BE49-F238E27FC236}">
                <a16:creationId xmlns:a16="http://schemas.microsoft.com/office/drawing/2014/main" id="{CAD1995B-EF01-B84F-297F-1AAAD3EB3C58}"/>
              </a:ext>
            </a:extLst>
          </p:cNvPr>
          <p:cNvPicPr>
            <a:picLocks noChangeAspect="1"/>
          </p:cNvPicPr>
          <p:nvPr/>
        </p:nvPicPr>
        <p:blipFill rotWithShape="1">
          <a:blip r:embed="rId2"/>
          <a:srcRect t="1803" r="4440" b="20614"/>
          <a:stretch/>
        </p:blipFill>
        <p:spPr>
          <a:xfrm>
            <a:off x="827584" y="1816867"/>
            <a:ext cx="2391638" cy="1652642"/>
          </a:xfrm>
          <a:prstGeom prst="rect">
            <a:avLst/>
          </a:prstGeom>
        </p:spPr>
      </p:pic>
      <p:sp>
        <p:nvSpPr>
          <p:cNvPr id="2" name="ZoneTexte 1">
            <a:extLst>
              <a:ext uri="{FF2B5EF4-FFF2-40B4-BE49-F238E27FC236}">
                <a16:creationId xmlns:a16="http://schemas.microsoft.com/office/drawing/2014/main" id="{AA211CB7-3321-529E-5BD8-B89784D1EC46}"/>
              </a:ext>
            </a:extLst>
          </p:cNvPr>
          <p:cNvSpPr txBox="1"/>
          <p:nvPr/>
        </p:nvSpPr>
        <p:spPr>
          <a:xfrm>
            <a:off x="4552464" y="1995686"/>
            <a:ext cx="4268007" cy="1169551"/>
          </a:xfrm>
          <a:prstGeom prst="rect">
            <a:avLst/>
          </a:prstGeom>
          <a:noFill/>
        </p:spPr>
        <p:txBody>
          <a:bodyPr wrap="square" rtlCol="0">
            <a:spAutoFit/>
          </a:bodyPr>
          <a:lstStyle/>
          <a:p>
            <a:pPr marL="285750" indent="-285750" algn="just">
              <a:buClr>
                <a:srgbClr val="A91B17"/>
              </a:buClr>
              <a:buFont typeface="Wingdings" panose="05000000000000000000" pitchFamily="2" charset="2"/>
              <a:buChar char="ü"/>
            </a:pPr>
            <a:r>
              <a:rPr lang="fr-FR" sz="1400" dirty="0">
                <a:latin typeface="DINPro" panose="020B0504020101020102" pitchFamily="34" charset="0"/>
              </a:rPr>
              <a:t>Animation du réseau de partenaires européens </a:t>
            </a:r>
          </a:p>
          <a:p>
            <a:pPr marL="285750" indent="-285750" algn="just">
              <a:buClr>
                <a:srgbClr val="A91B17"/>
              </a:buClr>
              <a:buFont typeface="Wingdings" panose="05000000000000000000" pitchFamily="2" charset="2"/>
              <a:buChar char="ü"/>
            </a:pPr>
            <a:r>
              <a:rPr lang="fr-FR" sz="1400" dirty="0">
                <a:latin typeface="DINPro" panose="020B0504020101020102" pitchFamily="34" charset="0"/>
              </a:rPr>
              <a:t>Professionnalisation des consultants des structures des pays membres </a:t>
            </a:r>
          </a:p>
          <a:p>
            <a:pPr marL="285750" indent="-285750" algn="just">
              <a:buClr>
                <a:srgbClr val="A91B17"/>
              </a:buClr>
              <a:buFont typeface="Wingdings" panose="05000000000000000000" pitchFamily="2" charset="2"/>
              <a:buChar char="ü"/>
            </a:pPr>
            <a:r>
              <a:rPr lang="fr-FR" sz="1400" dirty="0">
                <a:latin typeface="DINPro" panose="020B0504020101020102" pitchFamily="34" charset="0"/>
              </a:rPr>
              <a:t>Conduite de projets européens </a:t>
            </a:r>
          </a:p>
          <a:p>
            <a:pPr marL="285750" indent="-285750" algn="just">
              <a:buClr>
                <a:srgbClr val="A91B17"/>
              </a:buClr>
              <a:buFont typeface="Wingdings" panose="05000000000000000000" pitchFamily="2" charset="2"/>
              <a:buChar char="ü"/>
            </a:pPr>
            <a:r>
              <a:rPr lang="fr-FR" sz="1400" dirty="0">
                <a:latin typeface="DINPro" panose="020B0504020101020102" pitchFamily="34" charset="0"/>
              </a:rPr>
              <a:t>Soutien à la démarche qualité BC européen </a:t>
            </a:r>
          </a:p>
        </p:txBody>
      </p:sp>
      <p:sp>
        <p:nvSpPr>
          <p:cNvPr id="15" name="ZoneTexte 14">
            <a:extLst>
              <a:ext uri="{FF2B5EF4-FFF2-40B4-BE49-F238E27FC236}">
                <a16:creationId xmlns:a16="http://schemas.microsoft.com/office/drawing/2014/main" id="{0DA492C8-9EB3-B130-486C-2DBC7B54E225}"/>
              </a:ext>
            </a:extLst>
          </p:cNvPr>
          <p:cNvSpPr txBox="1"/>
          <p:nvPr/>
        </p:nvSpPr>
        <p:spPr>
          <a:xfrm>
            <a:off x="-5432" y="3726164"/>
            <a:ext cx="9144000" cy="1446550"/>
          </a:xfrm>
          <a:prstGeom prst="rect">
            <a:avLst/>
          </a:prstGeom>
          <a:noFill/>
        </p:spPr>
        <p:txBody>
          <a:bodyPr wrap="square">
            <a:spAutoFit/>
          </a:bodyPr>
          <a:lstStyle/>
          <a:p>
            <a:pPr algn="ctr"/>
            <a:r>
              <a:rPr lang="fr-FR" sz="1400" dirty="0">
                <a:latin typeface="DINPro" panose="020B0504020101020102" pitchFamily="34" charset="0"/>
                <a:ea typeface="Calibri" panose="020F0502020204030204" pitchFamily="34" charset="0"/>
                <a:cs typeface="Times New Roman" panose="02020603050405020304" pitchFamily="18" charset="0"/>
              </a:rPr>
              <a:t>La Fédération </a:t>
            </a:r>
            <a:r>
              <a:rPr lang="fr-FR" sz="1400" dirty="0">
                <a:effectLst/>
                <a:latin typeface="DINPro" panose="020B0504020101020102" pitchFamily="34" charset="0"/>
                <a:ea typeface="Calibri" panose="020F0502020204030204" pitchFamily="34" charset="0"/>
                <a:cs typeface="Times New Roman" panose="02020603050405020304" pitchFamily="18" charset="0"/>
              </a:rPr>
              <a:t>siège aux instances de la FECBOP, où elle représente l’ensemble des CIBC</a:t>
            </a:r>
          </a:p>
          <a:p>
            <a:pPr algn="ctr"/>
            <a:endParaRPr lang="fr-FR" sz="1400" dirty="0">
              <a:latin typeface="DINPro" panose="020B0504020101020102" pitchFamily="34" charset="0"/>
              <a:ea typeface="Calibri" panose="020F0502020204030204" pitchFamily="34" charset="0"/>
              <a:cs typeface="Times New Roman" panose="02020603050405020304" pitchFamily="18" charset="0"/>
            </a:endParaRPr>
          </a:p>
          <a:p>
            <a:pPr algn="ctr"/>
            <a:r>
              <a:rPr lang="fr-FR" sz="1400" b="1" dirty="0">
                <a:latin typeface="DINPro" panose="020B0504020101020102" pitchFamily="34" charset="0"/>
              </a:rPr>
              <a:t>Président : Tomas </a:t>
            </a:r>
            <a:r>
              <a:rPr lang="fr-FR" sz="1400" b="1" dirty="0" err="1">
                <a:latin typeface="DINPro" panose="020B0504020101020102" pitchFamily="34" charset="0"/>
              </a:rPr>
              <a:t>Sprlak</a:t>
            </a:r>
            <a:r>
              <a:rPr lang="fr-FR" sz="1400" b="1" dirty="0">
                <a:latin typeface="DINPro" panose="020B0504020101020102" pitchFamily="34" charset="0"/>
              </a:rPr>
              <a:t>  </a:t>
            </a:r>
          </a:p>
          <a:p>
            <a:pPr algn="ctr"/>
            <a:r>
              <a:rPr lang="fr-FR" sz="1400" b="1" dirty="0">
                <a:latin typeface="DINPro" panose="020B0504020101020102" pitchFamily="34" charset="0"/>
              </a:rPr>
              <a:t>Trésorier : Philippe Cottet </a:t>
            </a:r>
          </a:p>
          <a:p>
            <a:endParaRPr lang="fr-FR" sz="1600" dirty="0">
              <a:latin typeface="DINPro" panose="020B0504020101020102" pitchFamily="34" charset="0"/>
              <a:ea typeface="Calibri" panose="020F0502020204030204" pitchFamily="34" charset="0"/>
              <a:cs typeface="Times New Roman" panose="02020603050405020304" pitchFamily="18" charset="0"/>
            </a:endParaRPr>
          </a:p>
          <a:p>
            <a:endParaRPr lang="fr-FR" sz="1600" dirty="0">
              <a:effectLst/>
              <a:latin typeface="DINPro" panose="020B0504020101020102" pitchFamily="34" charset="0"/>
              <a:ea typeface="Calibri" panose="020F0502020204030204" pitchFamily="34" charset="0"/>
              <a:cs typeface="Times New Roman" panose="02020603050405020304" pitchFamily="18" charset="0"/>
            </a:endParaRPr>
          </a:p>
        </p:txBody>
      </p:sp>
      <p:sp>
        <p:nvSpPr>
          <p:cNvPr id="16" name="Forme libre : forme 15">
            <a:extLst>
              <a:ext uri="{FF2B5EF4-FFF2-40B4-BE49-F238E27FC236}">
                <a16:creationId xmlns:a16="http://schemas.microsoft.com/office/drawing/2014/main" id="{49397263-5101-0A3B-4843-CB7D0447CB65}"/>
              </a:ext>
            </a:extLst>
          </p:cNvPr>
          <p:cNvSpPr/>
          <p:nvPr/>
        </p:nvSpPr>
        <p:spPr>
          <a:xfrm>
            <a:off x="0" y="4371949"/>
            <a:ext cx="9144000" cy="771551"/>
          </a:xfrm>
          <a:custGeom>
            <a:avLst/>
            <a:gdLst>
              <a:gd name="connsiteX0" fmla="*/ 0 w 9144000"/>
              <a:gd name="connsiteY0" fmla="*/ 0 h 1200616"/>
              <a:gd name="connsiteX1" fmla="*/ 255357 w 9144000"/>
              <a:gd name="connsiteY1" fmla="*/ 82904 h 1200616"/>
              <a:gd name="connsiteX2" fmla="*/ 4572001 w 9144000"/>
              <a:gd name="connsiteY2" fmla="*/ 735519 h 1200616"/>
              <a:gd name="connsiteX3" fmla="*/ 8888645 w 9144000"/>
              <a:gd name="connsiteY3" fmla="*/ 82904 h 1200616"/>
              <a:gd name="connsiteX4" fmla="*/ 9144000 w 9144000"/>
              <a:gd name="connsiteY4" fmla="*/ 0 h 1200616"/>
              <a:gd name="connsiteX5" fmla="*/ 9144000 w 9144000"/>
              <a:gd name="connsiteY5" fmla="*/ 1200616 h 1200616"/>
              <a:gd name="connsiteX6" fmla="*/ 0 w 9144000"/>
              <a:gd name="connsiteY6" fmla="*/ 1200616 h 1200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200616">
                <a:moveTo>
                  <a:pt x="0" y="0"/>
                </a:moveTo>
                <a:lnTo>
                  <a:pt x="255357" y="82904"/>
                </a:lnTo>
                <a:cubicBezTo>
                  <a:pt x="1618984" y="507036"/>
                  <a:pt x="3068810" y="735519"/>
                  <a:pt x="4572001" y="735519"/>
                </a:cubicBezTo>
                <a:cubicBezTo>
                  <a:pt x="6075193" y="735519"/>
                  <a:pt x="7525019" y="507036"/>
                  <a:pt x="8888645" y="82904"/>
                </a:cubicBezTo>
                <a:lnTo>
                  <a:pt x="9144000" y="0"/>
                </a:lnTo>
                <a:lnTo>
                  <a:pt x="9144000" y="1200616"/>
                </a:lnTo>
                <a:lnTo>
                  <a:pt x="0" y="1200616"/>
                </a:lnTo>
                <a:close/>
              </a:path>
            </a:pathLst>
          </a:custGeom>
          <a:solidFill>
            <a:srgbClr val="CCC4BE">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7" name="Image 16">
            <a:extLst>
              <a:ext uri="{FF2B5EF4-FFF2-40B4-BE49-F238E27FC236}">
                <a16:creationId xmlns:a16="http://schemas.microsoft.com/office/drawing/2014/main" id="{AE63F7AD-CF50-BEA1-AFB1-781A02C20FC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256154" y="4266829"/>
            <a:ext cx="1884703" cy="897209"/>
          </a:xfrm>
          <a:prstGeom prst="rect">
            <a:avLst/>
          </a:prstGeom>
        </p:spPr>
      </p:pic>
    </p:spTree>
    <p:extLst>
      <p:ext uri="{BB962C8B-B14F-4D97-AF65-F5344CB8AC3E}">
        <p14:creationId xmlns:p14="http://schemas.microsoft.com/office/powerpoint/2010/main" val="2988375222"/>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Ellipse 9">
            <a:extLst>
              <a:ext uri="{FF2B5EF4-FFF2-40B4-BE49-F238E27FC236}">
                <a16:creationId xmlns:a16="http://schemas.microsoft.com/office/drawing/2014/main" id="{67E650BA-6D2A-4D97-002C-CDA10BAD5973}"/>
              </a:ext>
            </a:extLst>
          </p:cNvPr>
          <p:cNvSpPr/>
          <p:nvPr/>
        </p:nvSpPr>
        <p:spPr>
          <a:xfrm>
            <a:off x="1889018" y="2438883"/>
            <a:ext cx="1508442" cy="1508442"/>
          </a:xfrm>
          <a:prstGeom prst="ellipse">
            <a:avLst/>
          </a:prstGeom>
          <a:solidFill>
            <a:srgbClr val="182D38"/>
          </a:solidFill>
          <a:ln>
            <a:solidFill>
              <a:srgbClr val="182D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DINPro-Regular" panose="02000503030000020004" pitchFamily="2" charset="0"/>
            </a:endParaRPr>
          </a:p>
        </p:txBody>
      </p:sp>
      <p:sp>
        <p:nvSpPr>
          <p:cNvPr id="11" name="Ellipse 10">
            <a:extLst>
              <a:ext uri="{FF2B5EF4-FFF2-40B4-BE49-F238E27FC236}">
                <a16:creationId xmlns:a16="http://schemas.microsoft.com/office/drawing/2014/main" id="{A0FED185-0942-9EF7-D279-9EC07893959B}"/>
              </a:ext>
            </a:extLst>
          </p:cNvPr>
          <p:cNvSpPr/>
          <p:nvPr/>
        </p:nvSpPr>
        <p:spPr>
          <a:xfrm>
            <a:off x="4355976" y="836549"/>
            <a:ext cx="2826998" cy="2826998"/>
          </a:xfrm>
          <a:prstGeom prst="ellipse">
            <a:avLst/>
          </a:prstGeom>
          <a:solidFill>
            <a:srgbClr val="A71D17"/>
          </a:solidFill>
          <a:ln>
            <a:solidFill>
              <a:srgbClr val="A71D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latin typeface="DINPro-Regular" panose="02000503030000020004" pitchFamily="2" charset="0"/>
              </a:rPr>
              <a:t>Merci de votre attention !</a:t>
            </a:r>
          </a:p>
        </p:txBody>
      </p:sp>
      <p:sp>
        <p:nvSpPr>
          <p:cNvPr id="12" name="Arc 11">
            <a:extLst>
              <a:ext uri="{FF2B5EF4-FFF2-40B4-BE49-F238E27FC236}">
                <a16:creationId xmlns:a16="http://schemas.microsoft.com/office/drawing/2014/main" id="{F1FB5B42-76B2-A41F-59F3-1EEC1223DE0D}"/>
              </a:ext>
            </a:extLst>
          </p:cNvPr>
          <p:cNvSpPr/>
          <p:nvPr/>
        </p:nvSpPr>
        <p:spPr>
          <a:xfrm rot="19285447">
            <a:off x="388184" y="2788412"/>
            <a:ext cx="1323332" cy="1323332"/>
          </a:xfrm>
          <a:prstGeom prst="arc">
            <a:avLst/>
          </a:prstGeom>
          <a:noFill/>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13" name="Arc 12">
            <a:extLst>
              <a:ext uri="{FF2B5EF4-FFF2-40B4-BE49-F238E27FC236}">
                <a16:creationId xmlns:a16="http://schemas.microsoft.com/office/drawing/2014/main" id="{CC020D9B-6F24-8CDE-3105-6014CC042D73}"/>
              </a:ext>
            </a:extLst>
          </p:cNvPr>
          <p:cNvSpPr/>
          <p:nvPr/>
        </p:nvSpPr>
        <p:spPr>
          <a:xfrm rot="16879036">
            <a:off x="3248821" y="1779509"/>
            <a:ext cx="1323332" cy="1323332"/>
          </a:xfrm>
          <a:prstGeom prst="arc">
            <a:avLst/>
          </a:prstGeom>
          <a:noFill/>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pic>
        <p:nvPicPr>
          <p:cNvPr id="8" name="Image 7">
            <a:extLst>
              <a:ext uri="{FF2B5EF4-FFF2-40B4-BE49-F238E27FC236}">
                <a16:creationId xmlns:a16="http://schemas.microsoft.com/office/drawing/2014/main" id="{98AB4953-3979-B70A-F579-4C4E6D67EB6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256154" y="4266829"/>
            <a:ext cx="1884703" cy="897209"/>
          </a:xfrm>
          <a:prstGeom prst="rect">
            <a:avLst/>
          </a:prstGeom>
        </p:spPr>
      </p:pic>
    </p:spTree>
    <p:extLst>
      <p:ext uri="{BB962C8B-B14F-4D97-AF65-F5344CB8AC3E}">
        <p14:creationId xmlns:p14="http://schemas.microsoft.com/office/powerpoint/2010/main" val="29364465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 37">
            <a:extLst>
              <a:ext uri="{FF2B5EF4-FFF2-40B4-BE49-F238E27FC236}">
                <a16:creationId xmlns:a16="http://schemas.microsoft.com/office/drawing/2014/main" id="{C0F2C617-753E-75D7-CD37-0E60350FA60E}"/>
              </a:ext>
            </a:extLst>
          </p:cNvPr>
          <p:cNvSpPr/>
          <p:nvPr/>
        </p:nvSpPr>
        <p:spPr>
          <a:xfrm rot="19938445">
            <a:off x="8217872" y="55112"/>
            <a:ext cx="670966" cy="670966"/>
          </a:xfrm>
          <a:prstGeom prst="ellipse">
            <a:avLst/>
          </a:prstGeom>
          <a:solidFill>
            <a:srgbClr val="EAC64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id-ID">
              <a:latin typeface="Kelson Sans" panose="02000500000000000000" pitchFamily="50" charset="0"/>
            </a:endParaRPr>
          </a:p>
        </p:txBody>
      </p:sp>
      <p:sp>
        <p:nvSpPr>
          <p:cNvPr id="7" name="Ellipse 6">
            <a:extLst>
              <a:ext uri="{FF2B5EF4-FFF2-40B4-BE49-F238E27FC236}">
                <a16:creationId xmlns:a16="http://schemas.microsoft.com/office/drawing/2014/main" id="{043F00B5-EDB2-0976-30B4-E113F5EB5DCB}"/>
              </a:ext>
            </a:extLst>
          </p:cNvPr>
          <p:cNvSpPr/>
          <p:nvPr/>
        </p:nvSpPr>
        <p:spPr>
          <a:xfrm>
            <a:off x="179512" y="-295882"/>
            <a:ext cx="995424" cy="995424"/>
          </a:xfrm>
          <a:prstGeom prst="ellipse">
            <a:avLst/>
          </a:prstGeom>
          <a:solidFill>
            <a:srgbClr val="A91B17"/>
          </a:solidFill>
          <a:ln>
            <a:noFill/>
          </a:ln>
        </p:spPr>
        <p:style>
          <a:lnRef idx="2">
            <a:schemeClr val="accent1">
              <a:shade val="50000"/>
            </a:schemeClr>
          </a:lnRef>
          <a:fillRef idx="1">
            <a:schemeClr val="accent1"/>
          </a:fillRef>
          <a:effectRef idx="0">
            <a:schemeClr val="accent1"/>
          </a:effectRef>
          <a:fontRef idx="minor">
            <a:schemeClr val="lt1"/>
          </a:fontRef>
        </p:style>
        <p:txBody>
          <a:bodyPr tIns="360000" rtlCol="0" anchor="ctr"/>
          <a:lstStyle/>
          <a:p>
            <a:pPr algn="ctr"/>
            <a:r>
              <a:rPr lang="fr-FR" sz="2800" b="1" dirty="0">
                <a:latin typeface="DINPro-Regular" panose="02000503030000020004" pitchFamily="2" charset="0"/>
              </a:rPr>
              <a:t>1.2</a:t>
            </a:r>
            <a:endParaRPr lang="fr-FR" sz="3600" b="1" dirty="0">
              <a:latin typeface="DINPro-Regular" panose="02000503030000020004" pitchFamily="2" charset="0"/>
            </a:endParaRPr>
          </a:p>
        </p:txBody>
      </p:sp>
      <p:sp>
        <p:nvSpPr>
          <p:cNvPr id="8" name="Oval 37">
            <a:extLst>
              <a:ext uri="{FF2B5EF4-FFF2-40B4-BE49-F238E27FC236}">
                <a16:creationId xmlns:a16="http://schemas.microsoft.com/office/drawing/2014/main" id="{EFCF3F84-719C-5B4C-B7DE-F0F01287056B}"/>
              </a:ext>
            </a:extLst>
          </p:cNvPr>
          <p:cNvSpPr/>
          <p:nvPr/>
        </p:nvSpPr>
        <p:spPr>
          <a:xfrm rot="19938445">
            <a:off x="8404437" y="-306586"/>
            <a:ext cx="1012500" cy="1012500"/>
          </a:xfrm>
          <a:prstGeom prst="ellipse">
            <a:avLst/>
          </a:prstGeom>
          <a:solidFill>
            <a:srgbClr val="76974A"/>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id-ID">
              <a:latin typeface="Kelson Sans" panose="02000500000000000000" pitchFamily="50" charset="0"/>
            </a:endParaRPr>
          </a:p>
        </p:txBody>
      </p:sp>
      <p:sp>
        <p:nvSpPr>
          <p:cNvPr id="10" name="Rectangle 9">
            <a:extLst>
              <a:ext uri="{FF2B5EF4-FFF2-40B4-BE49-F238E27FC236}">
                <a16:creationId xmlns:a16="http://schemas.microsoft.com/office/drawing/2014/main" id="{169A8C47-0BC6-5EBC-7760-A31C5B570ED0}"/>
              </a:ext>
            </a:extLst>
          </p:cNvPr>
          <p:cNvSpPr/>
          <p:nvPr/>
        </p:nvSpPr>
        <p:spPr>
          <a:xfrm>
            <a:off x="1282574" y="104255"/>
            <a:ext cx="5809706" cy="5232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r>
              <a:rPr lang="fr-FR" sz="2000" dirty="0">
                <a:solidFill>
                  <a:srgbClr val="A71D17"/>
                </a:solidFill>
                <a:latin typeface="DINPro-Medium" panose="02000503030000020004" pitchFamily="2" charset="0"/>
                <a:ea typeface="Lato" panose="020F0502020204030203" pitchFamily="34" charset="0"/>
                <a:cs typeface="Lato" panose="020F0502020204030203" pitchFamily="34" charset="0"/>
              </a:rPr>
              <a:t>Les instances et organes de la Fédération  </a:t>
            </a:r>
            <a:endParaRPr lang="fr-FR" sz="2000" dirty="0">
              <a:solidFill>
                <a:srgbClr val="A71D17"/>
              </a:solidFill>
              <a:latin typeface="DINPro-Medium" panose="02000503030000020004" pitchFamily="2" charset="0"/>
            </a:endParaRPr>
          </a:p>
        </p:txBody>
      </p:sp>
      <p:sp>
        <p:nvSpPr>
          <p:cNvPr id="11" name="ZoneTexte 10">
            <a:extLst>
              <a:ext uri="{FF2B5EF4-FFF2-40B4-BE49-F238E27FC236}">
                <a16:creationId xmlns:a16="http://schemas.microsoft.com/office/drawing/2014/main" id="{F192710D-7B34-9017-D34D-BCA0D34DB9BE}"/>
              </a:ext>
            </a:extLst>
          </p:cNvPr>
          <p:cNvSpPr txBox="1"/>
          <p:nvPr/>
        </p:nvSpPr>
        <p:spPr>
          <a:xfrm>
            <a:off x="59175" y="883194"/>
            <a:ext cx="9085319" cy="3370153"/>
          </a:xfrm>
          <a:prstGeom prst="rect">
            <a:avLst/>
          </a:prstGeom>
          <a:noFill/>
        </p:spPr>
        <p:txBody>
          <a:bodyPr wrap="square" lIns="91440" tIns="45720" rIns="91440" bIns="45720" rtlCol="0" anchor="t">
            <a:spAutoFit/>
          </a:bodyPr>
          <a:lstStyle/>
          <a:p>
            <a:pPr algn="just"/>
            <a:r>
              <a:rPr lang="fr-FR" sz="2000" dirty="0">
                <a:solidFill>
                  <a:srgbClr val="A91B17"/>
                </a:solidFill>
                <a:latin typeface="DINPro"/>
              </a:rPr>
              <a:t>La FECBOP  </a:t>
            </a:r>
          </a:p>
          <a:p>
            <a:pPr algn="just"/>
            <a:endParaRPr lang="fr-FR" b="1" cap="small" dirty="0">
              <a:solidFill>
                <a:srgbClr val="A91B17"/>
              </a:solidFill>
              <a:latin typeface="DINPro" panose="020B0504020101020102" pitchFamily="34" charset="0"/>
            </a:endParaRPr>
          </a:p>
          <a:p>
            <a:pPr algn="just"/>
            <a:r>
              <a:rPr lang="fr-FR" sz="1600" b="1" dirty="0">
                <a:solidFill>
                  <a:srgbClr val="A91B17"/>
                </a:solidFill>
                <a:effectLst/>
                <a:latin typeface="DINPro" panose="020B0504020101020102" pitchFamily="34" charset="0"/>
                <a:ea typeface="Calibri" panose="020F0502020204030204" pitchFamily="34" charset="0"/>
                <a:cs typeface="Times New Roman" panose="02020603050405020304" pitchFamily="18" charset="0"/>
              </a:rPr>
              <a:t>Ses adhérents </a:t>
            </a:r>
            <a:r>
              <a:rPr lang="fr-FR" sz="1600" dirty="0">
                <a:effectLst/>
                <a:latin typeface="DINPro" panose="020B0504020101020102" pitchFamily="34" charset="0"/>
                <a:ea typeface="Calibri" panose="020F0502020204030204" pitchFamily="34" charset="0"/>
                <a:cs typeface="Times New Roman" panose="02020603050405020304" pitchFamily="18" charset="0"/>
              </a:rPr>
              <a:t>: 20 structures issues de 7 pays (France, Belgique, Italie, Espagne, Allemagne, Slovaquie, République Tchèque )</a:t>
            </a:r>
            <a:endParaRPr lang="fr-FR" sz="1600" b="1" cap="small" dirty="0">
              <a:solidFill>
                <a:srgbClr val="A91B17"/>
              </a:solidFill>
              <a:latin typeface="DINPro" panose="020B0504020101020102" pitchFamily="34" charset="0"/>
            </a:endParaRPr>
          </a:p>
          <a:p>
            <a:pPr algn="just"/>
            <a:endParaRPr lang="fr-FR" sz="1000" dirty="0">
              <a:effectLst/>
              <a:latin typeface="DINPro" panose="020B0504020101020102" pitchFamily="34" charset="0"/>
              <a:ea typeface="Calibri" panose="020F0502020204030204" pitchFamily="34" charset="0"/>
              <a:cs typeface="Times New Roman" panose="02020603050405020304" pitchFamily="18" charset="0"/>
            </a:endParaRPr>
          </a:p>
          <a:p>
            <a:pPr marL="285750" indent="-285750" algn="just">
              <a:buClr>
                <a:srgbClr val="E37224"/>
              </a:buClr>
              <a:buFont typeface="Wingdings" panose="05000000000000000000" pitchFamily="2" charset="2"/>
              <a:buChar char="ð"/>
            </a:pPr>
            <a:r>
              <a:rPr lang="fr-FR" sz="1600" b="1" dirty="0">
                <a:solidFill>
                  <a:srgbClr val="A71D17"/>
                </a:solidFill>
                <a:effectLst/>
                <a:latin typeface="DINPro"/>
                <a:ea typeface="Calibri" panose="020F0502020204030204" pitchFamily="34" charset="0"/>
                <a:cs typeface="Times New Roman"/>
              </a:rPr>
              <a:t>5 réunions </a:t>
            </a:r>
            <a:r>
              <a:rPr lang="fr-FR" sz="1600" dirty="0">
                <a:effectLst/>
                <a:latin typeface="DINPro"/>
                <a:ea typeface="Calibri" panose="020F0502020204030204" pitchFamily="34" charset="0"/>
                <a:cs typeface="Times New Roman"/>
              </a:rPr>
              <a:t>en visio</a:t>
            </a:r>
            <a:r>
              <a:rPr lang="fr-FR" sz="1600" dirty="0">
                <a:latin typeface="DINPro"/>
                <a:ea typeface="Calibri" panose="020F0502020204030204" pitchFamily="34" charset="0"/>
                <a:cs typeface="Times New Roman"/>
              </a:rPr>
              <a:t> (3 Bureau, 1 CA, 1 AG)</a:t>
            </a:r>
            <a:endParaRPr lang="fr-FR" sz="1600" dirty="0">
              <a:effectLst/>
              <a:latin typeface="DINPro" panose="020B0504020101020102" pitchFamily="34" charset="0"/>
              <a:ea typeface="Calibri" panose="020F0502020204030204" pitchFamily="34" charset="0"/>
              <a:cs typeface="Times New Roman" panose="02020603050405020304" pitchFamily="18" charset="0"/>
            </a:endParaRPr>
          </a:p>
          <a:p>
            <a:pPr marL="285750" indent="-285750" algn="just">
              <a:buClr>
                <a:srgbClr val="E37224"/>
              </a:buClr>
              <a:buFont typeface="Wingdings" panose="05000000000000000000" pitchFamily="2" charset="2"/>
              <a:buChar char="ð"/>
            </a:pPr>
            <a:endParaRPr lang="fr-FR" sz="1000" dirty="0">
              <a:effectLst/>
              <a:latin typeface="DINPro" panose="020B0504020101020102" pitchFamily="34" charset="0"/>
              <a:ea typeface="Calibri" panose="020F0502020204030204" pitchFamily="34" charset="0"/>
              <a:cs typeface="Times New Roman" panose="02020603050405020304" pitchFamily="18" charset="0"/>
            </a:endParaRPr>
          </a:p>
          <a:p>
            <a:pPr marL="285750" indent="-285750" algn="just">
              <a:buClr>
                <a:srgbClr val="E37224"/>
              </a:buClr>
              <a:buFont typeface="Wingdings" panose="05000000000000000000" pitchFamily="2" charset="2"/>
              <a:buChar char="ð"/>
            </a:pPr>
            <a:r>
              <a:rPr lang="fr-FR" sz="1600" b="1" dirty="0">
                <a:solidFill>
                  <a:srgbClr val="A71D17"/>
                </a:solidFill>
                <a:latin typeface="DINPro"/>
                <a:ea typeface="Calibri" panose="020F0502020204030204" pitchFamily="34" charset="0"/>
                <a:cs typeface="Times New Roman"/>
              </a:rPr>
              <a:t>Projet européen Erasmus +, </a:t>
            </a:r>
            <a:r>
              <a:rPr lang="fr-FR" sz="1600" dirty="0">
                <a:latin typeface="DINPro"/>
                <a:ea typeface="Calibri" panose="020F0502020204030204" pitchFamily="34" charset="0"/>
                <a:cs typeface="Times New Roman"/>
              </a:rPr>
              <a:t>porté par la FECBOP : organisation d’une réunion le 4 janvier 2023 avec les CIBC intéressés pour se positionner sur ce projet. Les CIBC, si le projet est retenu, interviendront en sous-traitants.</a:t>
            </a:r>
            <a:endParaRPr lang="fr-FR" sz="1600" dirty="0">
              <a:effectLst/>
              <a:latin typeface="DINPro" panose="020B0504020101020102" pitchFamily="34" charset="0"/>
              <a:ea typeface="Calibri" panose="020F0502020204030204" pitchFamily="34" charset="0"/>
              <a:cs typeface="Times New Roman" panose="02020603050405020304" pitchFamily="18" charset="0"/>
            </a:endParaRPr>
          </a:p>
          <a:p>
            <a:endParaRPr lang="fr-FR" sz="1100" dirty="0">
              <a:solidFill>
                <a:srgbClr val="444444"/>
              </a:solidFill>
              <a:latin typeface="Arial"/>
              <a:cs typeface="Arial"/>
            </a:endParaRPr>
          </a:p>
          <a:p>
            <a:pPr algn="just"/>
            <a:r>
              <a:rPr lang="fr-FR" sz="1200" dirty="0">
                <a:solidFill>
                  <a:srgbClr val="444444"/>
                </a:solidFill>
                <a:latin typeface="DINPro"/>
                <a:cs typeface="Arial"/>
              </a:rPr>
              <a:t>Le projet vise à développer et partager des </a:t>
            </a:r>
            <a:r>
              <a:rPr lang="fr-FR" sz="1200" b="1" dirty="0">
                <a:solidFill>
                  <a:srgbClr val="444444"/>
                </a:solidFill>
                <a:latin typeface="DINPro"/>
                <a:cs typeface="Arial"/>
              </a:rPr>
              <a:t>instruments innovants pour l'évaluation comparative de l'accessibilité des systèmes d'orientation professionnelle </a:t>
            </a:r>
            <a:r>
              <a:rPr lang="fr-FR" sz="1200" dirty="0">
                <a:solidFill>
                  <a:srgbClr val="444444"/>
                </a:solidFill>
                <a:latin typeface="DINPro"/>
                <a:cs typeface="Arial"/>
              </a:rPr>
              <a:t>dans différents pays, en proposant des améliorations et en responsabilisant les associations professionnelles dans leur rôle dans le développement de ces systèmes. </a:t>
            </a:r>
          </a:p>
          <a:p>
            <a:endParaRPr lang="fr-FR" sz="1200" dirty="0">
              <a:latin typeface="DINPro" panose="020B0504020101020102" pitchFamily="34" charset="0"/>
            </a:endParaRPr>
          </a:p>
        </p:txBody>
      </p:sp>
      <p:sp>
        <p:nvSpPr>
          <p:cNvPr id="13" name="Forme libre : forme 12">
            <a:extLst>
              <a:ext uri="{FF2B5EF4-FFF2-40B4-BE49-F238E27FC236}">
                <a16:creationId xmlns:a16="http://schemas.microsoft.com/office/drawing/2014/main" id="{0E0C3971-DD4A-53AA-D44A-4E3D25147EBD}"/>
              </a:ext>
            </a:extLst>
          </p:cNvPr>
          <p:cNvSpPr/>
          <p:nvPr/>
        </p:nvSpPr>
        <p:spPr>
          <a:xfrm>
            <a:off x="0" y="4371949"/>
            <a:ext cx="9144000" cy="771551"/>
          </a:xfrm>
          <a:custGeom>
            <a:avLst/>
            <a:gdLst>
              <a:gd name="connsiteX0" fmla="*/ 0 w 9144000"/>
              <a:gd name="connsiteY0" fmla="*/ 0 h 1200616"/>
              <a:gd name="connsiteX1" fmla="*/ 255357 w 9144000"/>
              <a:gd name="connsiteY1" fmla="*/ 82904 h 1200616"/>
              <a:gd name="connsiteX2" fmla="*/ 4572001 w 9144000"/>
              <a:gd name="connsiteY2" fmla="*/ 735519 h 1200616"/>
              <a:gd name="connsiteX3" fmla="*/ 8888645 w 9144000"/>
              <a:gd name="connsiteY3" fmla="*/ 82904 h 1200616"/>
              <a:gd name="connsiteX4" fmla="*/ 9144000 w 9144000"/>
              <a:gd name="connsiteY4" fmla="*/ 0 h 1200616"/>
              <a:gd name="connsiteX5" fmla="*/ 9144000 w 9144000"/>
              <a:gd name="connsiteY5" fmla="*/ 1200616 h 1200616"/>
              <a:gd name="connsiteX6" fmla="*/ 0 w 9144000"/>
              <a:gd name="connsiteY6" fmla="*/ 1200616 h 1200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200616">
                <a:moveTo>
                  <a:pt x="0" y="0"/>
                </a:moveTo>
                <a:lnTo>
                  <a:pt x="255357" y="82904"/>
                </a:lnTo>
                <a:cubicBezTo>
                  <a:pt x="1618984" y="507036"/>
                  <a:pt x="3068810" y="735519"/>
                  <a:pt x="4572001" y="735519"/>
                </a:cubicBezTo>
                <a:cubicBezTo>
                  <a:pt x="6075193" y="735519"/>
                  <a:pt x="7525019" y="507036"/>
                  <a:pt x="8888645" y="82904"/>
                </a:cubicBezTo>
                <a:lnTo>
                  <a:pt x="9144000" y="0"/>
                </a:lnTo>
                <a:lnTo>
                  <a:pt x="9144000" y="1200616"/>
                </a:lnTo>
                <a:lnTo>
                  <a:pt x="0" y="1200616"/>
                </a:lnTo>
                <a:close/>
              </a:path>
            </a:pathLst>
          </a:custGeom>
          <a:solidFill>
            <a:srgbClr val="CCC4BE">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a:extLst>
              <a:ext uri="{FF2B5EF4-FFF2-40B4-BE49-F238E27FC236}">
                <a16:creationId xmlns:a16="http://schemas.microsoft.com/office/drawing/2014/main" id="{33700F6F-AAC4-B31D-1192-B88733B8898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256154" y="4266829"/>
            <a:ext cx="1884703" cy="897209"/>
          </a:xfrm>
          <a:prstGeom prst="rect">
            <a:avLst/>
          </a:prstGeom>
        </p:spPr>
      </p:pic>
    </p:spTree>
    <p:extLst>
      <p:ext uri="{BB962C8B-B14F-4D97-AF65-F5344CB8AC3E}">
        <p14:creationId xmlns:p14="http://schemas.microsoft.com/office/powerpoint/2010/main" val="18073993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 37">
            <a:extLst>
              <a:ext uri="{FF2B5EF4-FFF2-40B4-BE49-F238E27FC236}">
                <a16:creationId xmlns:a16="http://schemas.microsoft.com/office/drawing/2014/main" id="{C0F2C617-753E-75D7-CD37-0E60350FA60E}"/>
              </a:ext>
            </a:extLst>
          </p:cNvPr>
          <p:cNvSpPr/>
          <p:nvPr/>
        </p:nvSpPr>
        <p:spPr>
          <a:xfrm rot="19938445">
            <a:off x="8217872" y="55112"/>
            <a:ext cx="670966" cy="670966"/>
          </a:xfrm>
          <a:prstGeom prst="ellipse">
            <a:avLst/>
          </a:prstGeom>
          <a:solidFill>
            <a:srgbClr val="EAC64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id-ID">
              <a:latin typeface="Kelson Sans" panose="02000500000000000000" pitchFamily="50" charset="0"/>
            </a:endParaRPr>
          </a:p>
        </p:txBody>
      </p:sp>
      <p:sp>
        <p:nvSpPr>
          <p:cNvPr id="4" name="Forme libre : forme 3">
            <a:extLst>
              <a:ext uri="{FF2B5EF4-FFF2-40B4-BE49-F238E27FC236}">
                <a16:creationId xmlns:a16="http://schemas.microsoft.com/office/drawing/2014/main" id="{DC96126B-435A-49D2-9902-C92F738F3CC6}"/>
              </a:ext>
            </a:extLst>
          </p:cNvPr>
          <p:cNvSpPr/>
          <p:nvPr/>
        </p:nvSpPr>
        <p:spPr>
          <a:xfrm>
            <a:off x="0" y="4371949"/>
            <a:ext cx="9144000" cy="771551"/>
          </a:xfrm>
          <a:custGeom>
            <a:avLst/>
            <a:gdLst>
              <a:gd name="connsiteX0" fmla="*/ 0 w 9144000"/>
              <a:gd name="connsiteY0" fmla="*/ 0 h 1200616"/>
              <a:gd name="connsiteX1" fmla="*/ 255357 w 9144000"/>
              <a:gd name="connsiteY1" fmla="*/ 82904 h 1200616"/>
              <a:gd name="connsiteX2" fmla="*/ 4572001 w 9144000"/>
              <a:gd name="connsiteY2" fmla="*/ 735519 h 1200616"/>
              <a:gd name="connsiteX3" fmla="*/ 8888645 w 9144000"/>
              <a:gd name="connsiteY3" fmla="*/ 82904 h 1200616"/>
              <a:gd name="connsiteX4" fmla="*/ 9144000 w 9144000"/>
              <a:gd name="connsiteY4" fmla="*/ 0 h 1200616"/>
              <a:gd name="connsiteX5" fmla="*/ 9144000 w 9144000"/>
              <a:gd name="connsiteY5" fmla="*/ 1200616 h 1200616"/>
              <a:gd name="connsiteX6" fmla="*/ 0 w 9144000"/>
              <a:gd name="connsiteY6" fmla="*/ 1200616 h 1200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200616">
                <a:moveTo>
                  <a:pt x="0" y="0"/>
                </a:moveTo>
                <a:lnTo>
                  <a:pt x="255357" y="82904"/>
                </a:lnTo>
                <a:cubicBezTo>
                  <a:pt x="1618984" y="507036"/>
                  <a:pt x="3068810" y="735519"/>
                  <a:pt x="4572001" y="735519"/>
                </a:cubicBezTo>
                <a:cubicBezTo>
                  <a:pt x="6075193" y="735519"/>
                  <a:pt x="7525019" y="507036"/>
                  <a:pt x="8888645" y="82904"/>
                </a:cubicBezTo>
                <a:lnTo>
                  <a:pt x="9144000" y="0"/>
                </a:lnTo>
                <a:lnTo>
                  <a:pt x="9144000" y="1200616"/>
                </a:lnTo>
                <a:lnTo>
                  <a:pt x="0" y="1200616"/>
                </a:lnTo>
                <a:close/>
              </a:path>
            </a:pathLst>
          </a:custGeom>
          <a:solidFill>
            <a:srgbClr val="CCC4BE">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Ellipse 6">
            <a:extLst>
              <a:ext uri="{FF2B5EF4-FFF2-40B4-BE49-F238E27FC236}">
                <a16:creationId xmlns:a16="http://schemas.microsoft.com/office/drawing/2014/main" id="{043F00B5-EDB2-0976-30B4-E113F5EB5DCB}"/>
              </a:ext>
            </a:extLst>
          </p:cNvPr>
          <p:cNvSpPr/>
          <p:nvPr/>
        </p:nvSpPr>
        <p:spPr>
          <a:xfrm>
            <a:off x="179512" y="-295882"/>
            <a:ext cx="995424" cy="995424"/>
          </a:xfrm>
          <a:prstGeom prst="ellipse">
            <a:avLst/>
          </a:prstGeom>
          <a:solidFill>
            <a:srgbClr val="A91B17"/>
          </a:solidFill>
          <a:ln>
            <a:noFill/>
          </a:ln>
        </p:spPr>
        <p:style>
          <a:lnRef idx="2">
            <a:schemeClr val="accent1">
              <a:shade val="50000"/>
            </a:schemeClr>
          </a:lnRef>
          <a:fillRef idx="1">
            <a:schemeClr val="accent1"/>
          </a:fillRef>
          <a:effectRef idx="0">
            <a:schemeClr val="accent1"/>
          </a:effectRef>
          <a:fontRef idx="minor">
            <a:schemeClr val="lt1"/>
          </a:fontRef>
        </p:style>
        <p:txBody>
          <a:bodyPr tIns="360000" rtlCol="0" anchor="ctr"/>
          <a:lstStyle/>
          <a:p>
            <a:pPr algn="ctr"/>
            <a:r>
              <a:rPr lang="fr-FR" sz="2800" b="1" dirty="0">
                <a:latin typeface="DINPro-Regular" panose="02000503030000020004" pitchFamily="2" charset="0"/>
              </a:rPr>
              <a:t>1.2</a:t>
            </a:r>
            <a:endParaRPr lang="fr-FR" sz="3600" b="1" dirty="0">
              <a:latin typeface="DINPro-Regular" panose="02000503030000020004" pitchFamily="2" charset="0"/>
            </a:endParaRPr>
          </a:p>
        </p:txBody>
      </p:sp>
      <p:sp>
        <p:nvSpPr>
          <p:cNvPr id="8" name="Oval 37">
            <a:extLst>
              <a:ext uri="{FF2B5EF4-FFF2-40B4-BE49-F238E27FC236}">
                <a16:creationId xmlns:a16="http://schemas.microsoft.com/office/drawing/2014/main" id="{EFCF3F84-719C-5B4C-B7DE-F0F01287056B}"/>
              </a:ext>
            </a:extLst>
          </p:cNvPr>
          <p:cNvSpPr/>
          <p:nvPr/>
        </p:nvSpPr>
        <p:spPr>
          <a:xfrm rot="19938445">
            <a:off x="8404437" y="-306586"/>
            <a:ext cx="1012500" cy="1012500"/>
          </a:xfrm>
          <a:prstGeom prst="ellipse">
            <a:avLst/>
          </a:prstGeom>
          <a:solidFill>
            <a:srgbClr val="76974A"/>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id-ID">
              <a:latin typeface="Kelson Sans" panose="02000500000000000000" pitchFamily="50" charset="0"/>
            </a:endParaRPr>
          </a:p>
        </p:txBody>
      </p:sp>
      <p:pic>
        <p:nvPicPr>
          <p:cNvPr id="10" name="Image 9">
            <a:extLst>
              <a:ext uri="{FF2B5EF4-FFF2-40B4-BE49-F238E27FC236}">
                <a16:creationId xmlns:a16="http://schemas.microsoft.com/office/drawing/2014/main" id="{26E26DA9-8458-B309-DD44-88F203D6777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256154" y="4266829"/>
            <a:ext cx="1884703" cy="897209"/>
          </a:xfrm>
          <a:prstGeom prst="rect">
            <a:avLst/>
          </a:prstGeom>
        </p:spPr>
      </p:pic>
      <p:sp>
        <p:nvSpPr>
          <p:cNvPr id="11" name="ZoneTexte 10">
            <a:extLst>
              <a:ext uri="{FF2B5EF4-FFF2-40B4-BE49-F238E27FC236}">
                <a16:creationId xmlns:a16="http://schemas.microsoft.com/office/drawing/2014/main" id="{F04444DB-9665-DB1C-46D3-87E99DAF31F0}"/>
              </a:ext>
            </a:extLst>
          </p:cNvPr>
          <p:cNvSpPr txBox="1"/>
          <p:nvPr/>
        </p:nvSpPr>
        <p:spPr>
          <a:xfrm>
            <a:off x="165267" y="1619985"/>
            <a:ext cx="4198530" cy="1938992"/>
          </a:xfrm>
          <a:prstGeom prst="rect">
            <a:avLst/>
          </a:prstGeom>
          <a:noFill/>
        </p:spPr>
        <p:txBody>
          <a:bodyPr wrap="square" rtlCol="0">
            <a:spAutoFit/>
          </a:bodyPr>
          <a:lstStyle/>
          <a:p>
            <a:pPr marL="285750" indent="-285750" algn="just">
              <a:buClr>
                <a:srgbClr val="E37224"/>
              </a:buClr>
              <a:buFont typeface="Wingdings" panose="05000000000000000000" pitchFamily="2" charset="2"/>
              <a:buChar char="ð"/>
            </a:pPr>
            <a:r>
              <a:rPr lang="fr-FR" sz="1200" dirty="0">
                <a:latin typeface="DINPro" panose="020B0504020101020102" pitchFamily="34" charset="0"/>
              </a:rPr>
              <a:t>Assurent la </a:t>
            </a:r>
            <a:r>
              <a:rPr lang="fr-FR" sz="1200" b="1" dirty="0">
                <a:latin typeface="DINPro" panose="020B0504020101020102" pitchFamily="34" charset="0"/>
              </a:rPr>
              <a:t>remontée et la diffusion des informations </a:t>
            </a:r>
            <a:r>
              <a:rPr lang="fr-FR" sz="1200" dirty="0">
                <a:latin typeface="DINPro" panose="020B0504020101020102" pitchFamily="34" charset="0"/>
              </a:rPr>
              <a:t>techniques entre la Fédération Nationale et l’ensemble des CIBC adhérents</a:t>
            </a:r>
          </a:p>
          <a:p>
            <a:pPr marL="285750" indent="-285750" algn="just">
              <a:buClr>
                <a:srgbClr val="E37224"/>
              </a:buClr>
              <a:buFont typeface="Wingdings" panose="05000000000000000000" pitchFamily="2" charset="2"/>
              <a:buChar char="ð"/>
            </a:pPr>
            <a:endParaRPr lang="fr-FR" sz="1200" dirty="0">
              <a:latin typeface="DINPro" panose="020B0504020101020102" pitchFamily="34" charset="0"/>
            </a:endParaRPr>
          </a:p>
          <a:p>
            <a:pPr marL="285750" indent="-285750" algn="just">
              <a:buClr>
                <a:srgbClr val="E37224"/>
              </a:buClr>
              <a:buFont typeface="Wingdings" panose="05000000000000000000" pitchFamily="2" charset="2"/>
              <a:buChar char="ð"/>
            </a:pPr>
            <a:r>
              <a:rPr lang="fr-FR" sz="1200" dirty="0">
                <a:latin typeface="DINPro" panose="020B0504020101020102" pitchFamily="34" charset="0"/>
              </a:rPr>
              <a:t>Appuient </a:t>
            </a:r>
            <a:r>
              <a:rPr lang="fr-FR" sz="1200" b="1" dirty="0">
                <a:latin typeface="DINPro" panose="020B0504020101020102" pitchFamily="34" charset="0"/>
              </a:rPr>
              <a:t>la mutualisation </a:t>
            </a:r>
            <a:r>
              <a:rPr lang="fr-FR" sz="1200" dirty="0">
                <a:latin typeface="DINPro" panose="020B0504020101020102" pitchFamily="34" charset="0"/>
              </a:rPr>
              <a:t>des informations et des projets au sein du réseau</a:t>
            </a:r>
          </a:p>
          <a:p>
            <a:pPr marL="285750" indent="-285750" algn="just">
              <a:buClr>
                <a:srgbClr val="E37224"/>
              </a:buClr>
              <a:buFont typeface="Wingdings" panose="05000000000000000000" pitchFamily="2" charset="2"/>
              <a:buChar char="ð"/>
            </a:pPr>
            <a:endParaRPr lang="fr-FR" sz="1200" dirty="0">
              <a:latin typeface="DINPro" panose="020B0504020101020102" pitchFamily="34" charset="0"/>
            </a:endParaRPr>
          </a:p>
          <a:p>
            <a:pPr marL="285750" indent="-285750" algn="just">
              <a:buClr>
                <a:srgbClr val="E37224"/>
              </a:buClr>
              <a:buFont typeface="Wingdings" panose="05000000000000000000" pitchFamily="2" charset="2"/>
              <a:buChar char="ð"/>
            </a:pPr>
            <a:r>
              <a:rPr lang="fr-FR" sz="1200" dirty="0">
                <a:latin typeface="DINPro" panose="020B0504020101020102" pitchFamily="34" charset="0"/>
              </a:rPr>
              <a:t>Lors de l’AG du 21 juin 2022 : </a:t>
            </a:r>
            <a:r>
              <a:rPr lang="fr-FR" sz="1200" b="1" dirty="0">
                <a:latin typeface="DINPro" panose="020B0504020101020102" pitchFamily="34" charset="0"/>
              </a:rPr>
              <a:t>élection de RTR suppléants pour chaque région </a:t>
            </a:r>
          </a:p>
          <a:p>
            <a:pPr>
              <a:buClr>
                <a:srgbClr val="76974A"/>
              </a:buClr>
            </a:pPr>
            <a:r>
              <a:rPr lang="fr-FR" sz="1200" dirty="0">
                <a:latin typeface="DINPro" panose="020B0504020101020102" pitchFamily="34" charset="0"/>
              </a:rPr>
              <a:t>  </a:t>
            </a:r>
          </a:p>
        </p:txBody>
      </p:sp>
      <p:sp>
        <p:nvSpPr>
          <p:cNvPr id="13" name="Rectangle 12">
            <a:extLst>
              <a:ext uri="{FF2B5EF4-FFF2-40B4-BE49-F238E27FC236}">
                <a16:creationId xmlns:a16="http://schemas.microsoft.com/office/drawing/2014/main" id="{A04005F8-5B26-28ED-B072-4336008323FF}"/>
              </a:ext>
            </a:extLst>
          </p:cNvPr>
          <p:cNvSpPr/>
          <p:nvPr/>
        </p:nvSpPr>
        <p:spPr>
          <a:xfrm>
            <a:off x="1282574" y="104255"/>
            <a:ext cx="5809706" cy="5232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r>
              <a:rPr lang="fr-FR" sz="2000" dirty="0">
                <a:solidFill>
                  <a:srgbClr val="A71D17"/>
                </a:solidFill>
                <a:latin typeface="DINPro-Medium" panose="02000503030000020004" pitchFamily="2" charset="0"/>
                <a:ea typeface="Lato" panose="020F0502020204030203" pitchFamily="34" charset="0"/>
                <a:cs typeface="Lato" panose="020F0502020204030203" pitchFamily="34" charset="0"/>
              </a:rPr>
              <a:t>Les instances et organes de la Fédération  </a:t>
            </a:r>
            <a:endParaRPr lang="fr-FR" sz="2000" dirty="0">
              <a:solidFill>
                <a:srgbClr val="A71D17"/>
              </a:solidFill>
              <a:latin typeface="DINPro-Medium" panose="02000503030000020004" pitchFamily="2" charset="0"/>
            </a:endParaRPr>
          </a:p>
        </p:txBody>
      </p:sp>
      <p:sp>
        <p:nvSpPr>
          <p:cNvPr id="14" name="ZoneTexte 13">
            <a:extLst>
              <a:ext uri="{FF2B5EF4-FFF2-40B4-BE49-F238E27FC236}">
                <a16:creationId xmlns:a16="http://schemas.microsoft.com/office/drawing/2014/main" id="{AF60E46F-8900-E098-37C0-86287177BF9B}"/>
              </a:ext>
            </a:extLst>
          </p:cNvPr>
          <p:cNvSpPr txBox="1"/>
          <p:nvPr/>
        </p:nvSpPr>
        <p:spPr>
          <a:xfrm>
            <a:off x="72856" y="1092227"/>
            <a:ext cx="5435248" cy="400110"/>
          </a:xfrm>
          <a:prstGeom prst="rect">
            <a:avLst/>
          </a:prstGeom>
          <a:noFill/>
        </p:spPr>
        <p:txBody>
          <a:bodyPr wrap="square" rtlCol="0">
            <a:spAutoFit/>
          </a:bodyPr>
          <a:lstStyle/>
          <a:p>
            <a:r>
              <a:rPr lang="fr-FR" sz="2000" dirty="0">
                <a:solidFill>
                  <a:srgbClr val="A91B17"/>
                </a:solidFill>
                <a:latin typeface="DINPro" panose="020B0504020101020102" pitchFamily="34" charset="0"/>
              </a:rPr>
              <a:t>Les Relais Techniques Régionaux (RTR) </a:t>
            </a:r>
          </a:p>
        </p:txBody>
      </p:sp>
      <p:pic>
        <p:nvPicPr>
          <p:cNvPr id="6" name="Image 5" descr="Une image contenant intérieur, meubles, mur, bureau&#10;&#10;Description générée automatiquement">
            <a:extLst>
              <a:ext uri="{FF2B5EF4-FFF2-40B4-BE49-F238E27FC236}">
                <a16:creationId xmlns:a16="http://schemas.microsoft.com/office/drawing/2014/main" id="{9874C28B-3869-D257-07BF-1450A3BD4CD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53779" y="2917198"/>
            <a:ext cx="2460597" cy="1840526"/>
          </a:xfrm>
          <a:prstGeom prst="rect">
            <a:avLst/>
          </a:prstGeom>
          <a:ln>
            <a:noFill/>
          </a:ln>
          <a:effectLst>
            <a:outerShdw blurRad="292100" dist="139700" dir="2700000" algn="tl" rotWithShape="0">
              <a:srgbClr val="333333">
                <a:alpha val="65000"/>
              </a:srgbClr>
            </a:outerShdw>
          </a:effectLst>
        </p:spPr>
      </p:pic>
      <p:sp>
        <p:nvSpPr>
          <p:cNvPr id="2" name="ZoneTexte 1">
            <a:extLst>
              <a:ext uri="{FF2B5EF4-FFF2-40B4-BE49-F238E27FC236}">
                <a16:creationId xmlns:a16="http://schemas.microsoft.com/office/drawing/2014/main" id="{5C23427A-C781-4F4C-B460-5D242BA4A7B0}"/>
              </a:ext>
            </a:extLst>
          </p:cNvPr>
          <p:cNvSpPr txBox="1"/>
          <p:nvPr/>
        </p:nvSpPr>
        <p:spPr>
          <a:xfrm>
            <a:off x="7164288" y="2929363"/>
            <a:ext cx="1643742" cy="415498"/>
          </a:xfrm>
          <a:prstGeom prst="rect">
            <a:avLst/>
          </a:prstGeom>
          <a:noFill/>
        </p:spPr>
        <p:txBody>
          <a:bodyPr wrap="square" rtlCol="0">
            <a:spAutoFit/>
          </a:bodyPr>
          <a:lstStyle/>
          <a:p>
            <a:pPr algn="just"/>
            <a:r>
              <a:rPr lang="fr-FR" sz="1050" b="1" i="1" dirty="0">
                <a:latin typeface="DINPro" panose="020B0504020101020102" pitchFamily="34" charset="0"/>
              </a:rPr>
              <a:t>Séminaire des RTR, les 13 et 14 septembre 2022 </a:t>
            </a:r>
          </a:p>
        </p:txBody>
      </p:sp>
      <p:pic>
        <p:nvPicPr>
          <p:cNvPr id="12" name="Image 11" descr="Une image contenant habits, homme, personne, table&#10;&#10;Description générée automatiquement">
            <a:extLst>
              <a:ext uri="{FF2B5EF4-FFF2-40B4-BE49-F238E27FC236}">
                <a16:creationId xmlns:a16="http://schemas.microsoft.com/office/drawing/2014/main" id="{FA6D2A70-0485-F0D6-AB67-AEA5D63888F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57751" y="573637"/>
            <a:ext cx="2852936" cy="213970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274575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 37">
            <a:extLst>
              <a:ext uri="{FF2B5EF4-FFF2-40B4-BE49-F238E27FC236}">
                <a16:creationId xmlns:a16="http://schemas.microsoft.com/office/drawing/2014/main" id="{C0F2C617-753E-75D7-CD37-0E60350FA60E}"/>
              </a:ext>
            </a:extLst>
          </p:cNvPr>
          <p:cNvSpPr/>
          <p:nvPr/>
        </p:nvSpPr>
        <p:spPr>
          <a:xfrm rot="19938445">
            <a:off x="8217872" y="55112"/>
            <a:ext cx="670966" cy="670966"/>
          </a:xfrm>
          <a:prstGeom prst="ellipse">
            <a:avLst/>
          </a:prstGeom>
          <a:solidFill>
            <a:srgbClr val="EAC64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id-ID">
              <a:latin typeface="Kelson Sans" panose="02000500000000000000" pitchFamily="50" charset="0"/>
            </a:endParaRPr>
          </a:p>
        </p:txBody>
      </p:sp>
      <p:sp>
        <p:nvSpPr>
          <p:cNvPr id="4" name="Forme libre : forme 3">
            <a:extLst>
              <a:ext uri="{FF2B5EF4-FFF2-40B4-BE49-F238E27FC236}">
                <a16:creationId xmlns:a16="http://schemas.microsoft.com/office/drawing/2014/main" id="{F2ED51CE-54D4-6424-84BE-F2814EBE4D30}"/>
              </a:ext>
            </a:extLst>
          </p:cNvPr>
          <p:cNvSpPr/>
          <p:nvPr/>
        </p:nvSpPr>
        <p:spPr>
          <a:xfrm>
            <a:off x="0" y="4371949"/>
            <a:ext cx="9144000" cy="771551"/>
          </a:xfrm>
          <a:custGeom>
            <a:avLst/>
            <a:gdLst>
              <a:gd name="connsiteX0" fmla="*/ 0 w 9144000"/>
              <a:gd name="connsiteY0" fmla="*/ 0 h 1200616"/>
              <a:gd name="connsiteX1" fmla="*/ 255357 w 9144000"/>
              <a:gd name="connsiteY1" fmla="*/ 82904 h 1200616"/>
              <a:gd name="connsiteX2" fmla="*/ 4572001 w 9144000"/>
              <a:gd name="connsiteY2" fmla="*/ 735519 h 1200616"/>
              <a:gd name="connsiteX3" fmla="*/ 8888645 w 9144000"/>
              <a:gd name="connsiteY3" fmla="*/ 82904 h 1200616"/>
              <a:gd name="connsiteX4" fmla="*/ 9144000 w 9144000"/>
              <a:gd name="connsiteY4" fmla="*/ 0 h 1200616"/>
              <a:gd name="connsiteX5" fmla="*/ 9144000 w 9144000"/>
              <a:gd name="connsiteY5" fmla="*/ 1200616 h 1200616"/>
              <a:gd name="connsiteX6" fmla="*/ 0 w 9144000"/>
              <a:gd name="connsiteY6" fmla="*/ 1200616 h 1200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200616">
                <a:moveTo>
                  <a:pt x="0" y="0"/>
                </a:moveTo>
                <a:lnTo>
                  <a:pt x="255357" y="82904"/>
                </a:lnTo>
                <a:cubicBezTo>
                  <a:pt x="1618984" y="507036"/>
                  <a:pt x="3068810" y="735519"/>
                  <a:pt x="4572001" y="735519"/>
                </a:cubicBezTo>
                <a:cubicBezTo>
                  <a:pt x="6075193" y="735519"/>
                  <a:pt x="7525019" y="507036"/>
                  <a:pt x="8888645" y="82904"/>
                </a:cubicBezTo>
                <a:lnTo>
                  <a:pt x="9144000" y="0"/>
                </a:lnTo>
                <a:lnTo>
                  <a:pt x="9144000" y="1200616"/>
                </a:lnTo>
                <a:lnTo>
                  <a:pt x="0" y="1200616"/>
                </a:lnTo>
                <a:close/>
              </a:path>
            </a:pathLst>
          </a:custGeom>
          <a:solidFill>
            <a:srgbClr val="CCC4BE">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Ellipse 6">
            <a:extLst>
              <a:ext uri="{FF2B5EF4-FFF2-40B4-BE49-F238E27FC236}">
                <a16:creationId xmlns:a16="http://schemas.microsoft.com/office/drawing/2014/main" id="{043F00B5-EDB2-0976-30B4-E113F5EB5DCB}"/>
              </a:ext>
            </a:extLst>
          </p:cNvPr>
          <p:cNvSpPr/>
          <p:nvPr/>
        </p:nvSpPr>
        <p:spPr>
          <a:xfrm>
            <a:off x="179512" y="-295882"/>
            <a:ext cx="995424" cy="995424"/>
          </a:xfrm>
          <a:prstGeom prst="ellipse">
            <a:avLst/>
          </a:prstGeom>
          <a:solidFill>
            <a:srgbClr val="A91B17"/>
          </a:solidFill>
          <a:ln>
            <a:noFill/>
          </a:ln>
        </p:spPr>
        <p:style>
          <a:lnRef idx="2">
            <a:schemeClr val="accent1">
              <a:shade val="50000"/>
            </a:schemeClr>
          </a:lnRef>
          <a:fillRef idx="1">
            <a:schemeClr val="accent1"/>
          </a:fillRef>
          <a:effectRef idx="0">
            <a:schemeClr val="accent1"/>
          </a:effectRef>
          <a:fontRef idx="minor">
            <a:schemeClr val="lt1"/>
          </a:fontRef>
        </p:style>
        <p:txBody>
          <a:bodyPr tIns="360000" rtlCol="0" anchor="ctr"/>
          <a:lstStyle/>
          <a:p>
            <a:pPr algn="ctr"/>
            <a:r>
              <a:rPr lang="fr-FR" sz="2800" b="1" dirty="0">
                <a:latin typeface="DINPro-Regular" panose="02000503030000020004" pitchFamily="2" charset="0"/>
              </a:rPr>
              <a:t>1.2</a:t>
            </a:r>
            <a:endParaRPr lang="fr-FR" sz="3600" b="1" dirty="0">
              <a:latin typeface="DINPro-Regular" panose="02000503030000020004" pitchFamily="2" charset="0"/>
            </a:endParaRPr>
          </a:p>
        </p:txBody>
      </p:sp>
      <p:sp>
        <p:nvSpPr>
          <p:cNvPr id="10" name="Rectangle 9">
            <a:extLst>
              <a:ext uri="{FF2B5EF4-FFF2-40B4-BE49-F238E27FC236}">
                <a16:creationId xmlns:a16="http://schemas.microsoft.com/office/drawing/2014/main" id="{169A8C47-0BC6-5EBC-7760-A31C5B570ED0}"/>
              </a:ext>
            </a:extLst>
          </p:cNvPr>
          <p:cNvSpPr/>
          <p:nvPr/>
        </p:nvSpPr>
        <p:spPr>
          <a:xfrm>
            <a:off x="1282574" y="104255"/>
            <a:ext cx="5809706" cy="5232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r>
              <a:rPr lang="fr-FR" sz="2000" dirty="0">
                <a:solidFill>
                  <a:srgbClr val="A71D17"/>
                </a:solidFill>
                <a:latin typeface="DINPro-Medium" panose="02000503030000020004" pitchFamily="2" charset="0"/>
                <a:ea typeface="Lato" panose="020F0502020204030203" pitchFamily="34" charset="0"/>
                <a:cs typeface="Lato" panose="020F0502020204030203" pitchFamily="34" charset="0"/>
              </a:rPr>
              <a:t>Les instances et organes de la Fédération  </a:t>
            </a:r>
            <a:endParaRPr lang="fr-FR" sz="2000" dirty="0">
              <a:solidFill>
                <a:srgbClr val="A71D17"/>
              </a:solidFill>
              <a:latin typeface="DINPro-Medium" panose="02000503030000020004" pitchFamily="2" charset="0"/>
            </a:endParaRPr>
          </a:p>
        </p:txBody>
      </p:sp>
      <p:graphicFrame>
        <p:nvGraphicFramePr>
          <p:cNvPr id="2" name="Diagramme 1">
            <a:extLst>
              <a:ext uri="{FF2B5EF4-FFF2-40B4-BE49-F238E27FC236}">
                <a16:creationId xmlns:a16="http://schemas.microsoft.com/office/drawing/2014/main" id="{A3DBB27A-F02C-DC7D-5DCC-C51476A75112}"/>
              </a:ext>
            </a:extLst>
          </p:cNvPr>
          <p:cNvGraphicFramePr/>
          <p:nvPr>
            <p:extLst>
              <p:ext uri="{D42A27DB-BD31-4B8C-83A1-F6EECF244321}">
                <p14:modId xmlns:p14="http://schemas.microsoft.com/office/powerpoint/2010/main" val="4088852809"/>
              </p:ext>
            </p:extLst>
          </p:nvPr>
        </p:nvGraphicFramePr>
        <p:xfrm>
          <a:off x="149334" y="1184106"/>
          <a:ext cx="8856984" cy="325985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Oval 37">
            <a:extLst>
              <a:ext uri="{FF2B5EF4-FFF2-40B4-BE49-F238E27FC236}">
                <a16:creationId xmlns:a16="http://schemas.microsoft.com/office/drawing/2014/main" id="{6144EDEE-91CF-2BB1-5217-7336D8C4B85D}"/>
              </a:ext>
            </a:extLst>
          </p:cNvPr>
          <p:cNvSpPr/>
          <p:nvPr/>
        </p:nvSpPr>
        <p:spPr>
          <a:xfrm rot="19938445">
            <a:off x="8404437" y="-306586"/>
            <a:ext cx="1012500" cy="1012500"/>
          </a:xfrm>
          <a:prstGeom prst="ellipse">
            <a:avLst/>
          </a:prstGeom>
          <a:solidFill>
            <a:srgbClr val="76974A"/>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id-ID">
              <a:latin typeface="Kelson Sans" panose="02000500000000000000" pitchFamily="50" charset="0"/>
            </a:endParaRPr>
          </a:p>
        </p:txBody>
      </p:sp>
      <p:sp>
        <p:nvSpPr>
          <p:cNvPr id="3" name="ZoneTexte 2">
            <a:extLst>
              <a:ext uri="{FF2B5EF4-FFF2-40B4-BE49-F238E27FC236}">
                <a16:creationId xmlns:a16="http://schemas.microsoft.com/office/drawing/2014/main" id="{699039E4-6A00-B596-5E05-6ED1D2DC4BE3}"/>
              </a:ext>
            </a:extLst>
          </p:cNvPr>
          <p:cNvSpPr txBox="1"/>
          <p:nvPr/>
        </p:nvSpPr>
        <p:spPr>
          <a:xfrm>
            <a:off x="-2" y="783996"/>
            <a:ext cx="5436097" cy="400110"/>
          </a:xfrm>
          <a:prstGeom prst="rect">
            <a:avLst/>
          </a:prstGeom>
          <a:noFill/>
        </p:spPr>
        <p:txBody>
          <a:bodyPr wrap="square" rtlCol="0">
            <a:spAutoFit/>
          </a:bodyPr>
          <a:lstStyle/>
          <a:p>
            <a:r>
              <a:rPr lang="fr-FR" sz="2000" dirty="0">
                <a:solidFill>
                  <a:srgbClr val="A91B17"/>
                </a:solidFill>
                <a:latin typeface="DINPro" panose="020B0504020101020102" pitchFamily="34" charset="0"/>
              </a:rPr>
              <a:t>Les RTR </a:t>
            </a:r>
          </a:p>
        </p:txBody>
      </p:sp>
      <p:pic>
        <p:nvPicPr>
          <p:cNvPr id="6" name="Image 5">
            <a:extLst>
              <a:ext uri="{FF2B5EF4-FFF2-40B4-BE49-F238E27FC236}">
                <a16:creationId xmlns:a16="http://schemas.microsoft.com/office/drawing/2014/main" id="{AF8F5FF3-A331-751C-77CF-5EB4CB89247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256154" y="4266829"/>
            <a:ext cx="1884703" cy="897209"/>
          </a:xfrm>
          <a:prstGeom prst="rect">
            <a:avLst/>
          </a:prstGeom>
        </p:spPr>
      </p:pic>
    </p:spTree>
    <p:extLst>
      <p:ext uri="{BB962C8B-B14F-4D97-AF65-F5344CB8AC3E}">
        <p14:creationId xmlns:p14="http://schemas.microsoft.com/office/powerpoint/2010/main" val="40268994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 37">
            <a:extLst>
              <a:ext uri="{FF2B5EF4-FFF2-40B4-BE49-F238E27FC236}">
                <a16:creationId xmlns:a16="http://schemas.microsoft.com/office/drawing/2014/main" id="{C0F2C617-753E-75D7-CD37-0E60350FA60E}"/>
              </a:ext>
            </a:extLst>
          </p:cNvPr>
          <p:cNvSpPr/>
          <p:nvPr/>
        </p:nvSpPr>
        <p:spPr>
          <a:xfrm rot="19938445">
            <a:off x="8217872" y="55112"/>
            <a:ext cx="670966" cy="670966"/>
          </a:xfrm>
          <a:prstGeom prst="ellipse">
            <a:avLst/>
          </a:prstGeom>
          <a:solidFill>
            <a:srgbClr val="EAC64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id-ID">
              <a:latin typeface="Kelson Sans" panose="02000500000000000000" pitchFamily="50" charset="0"/>
            </a:endParaRPr>
          </a:p>
        </p:txBody>
      </p:sp>
      <p:sp>
        <p:nvSpPr>
          <p:cNvPr id="7" name="Ellipse 6">
            <a:extLst>
              <a:ext uri="{FF2B5EF4-FFF2-40B4-BE49-F238E27FC236}">
                <a16:creationId xmlns:a16="http://schemas.microsoft.com/office/drawing/2014/main" id="{043F00B5-EDB2-0976-30B4-E113F5EB5DCB}"/>
              </a:ext>
            </a:extLst>
          </p:cNvPr>
          <p:cNvSpPr/>
          <p:nvPr/>
        </p:nvSpPr>
        <p:spPr>
          <a:xfrm>
            <a:off x="179512" y="-295882"/>
            <a:ext cx="995424" cy="995424"/>
          </a:xfrm>
          <a:prstGeom prst="ellipse">
            <a:avLst/>
          </a:prstGeom>
          <a:solidFill>
            <a:srgbClr val="A91B17"/>
          </a:solidFill>
          <a:ln>
            <a:noFill/>
          </a:ln>
        </p:spPr>
        <p:style>
          <a:lnRef idx="2">
            <a:schemeClr val="accent1">
              <a:shade val="50000"/>
            </a:schemeClr>
          </a:lnRef>
          <a:fillRef idx="1">
            <a:schemeClr val="accent1"/>
          </a:fillRef>
          <a:effectRef idx="0">
            <a:schemeClr val="accent1"/>
          </a:effectRef>
          <a:fontRef idx="minor">
            <a:schemeClr val="lt1"/>
          </a:fontRef>
        </p:style>
        <p:txBody>
          <a:bodyPr tIns="360000" rtlCol="0" anchor="ctr"/>
          <a:lstStyle/>
          <a:p>
            <a:pPr algn="ctr"/>
            <a:r>
              <a:rPr lang="fr-FR" sz="2800" b="1" dirty="0">
                <a:latin typeface="DINPro-Regular" panose="02000503030000020004" pitchFamily="2" charset="0"/>
              </a:rPr>
              <a:t>1.2</a:t>
            </a:r>
            <a:endParaRPr lang="fr-FR" sz="3600" b="1" dirty="0">
              <a:latin typeface="DINPro-Regular" panose="02000503030000020004" pitchFamily="2" charset="0"/>
            </a:endParaRPr>
          </a:p>
        </p:txBody>
      </p:sp>
      <p:sp>
        <p:nvSpPr>
          <p:cNvPr id="8" name="Oval 37">
            <a:extLst>
              <a:ext uri="{FF2B5EF4-FFF2-40B4-BE49-F238E27FC236}">
                <a16:creationId xmlns:a16="http://schemas.microsoft.com/office/drawing/2014/main" id="{EFCF3F84-719C-5B4C-B7DE-F0F01287056B}"/>
              </a:ext>
            </a:extLst>
          </p:cNvPr>
          <p:cNvSpPr/>
          <p:nvPr/>
        </p:nvSpPr>
        <p:spPr>
          <a:xfrm rot="19938445">
            <a:off x="8404437" y="-306586"/>
            <a:ext cx="1012500" cy="1012500"/>
          </a:xfrm>
          <a:prstGeom prst="ellipse">
            <a:avLst/>
          </a:prstGeom>
          <a:solidFill>
            <a:srgbClr val="76974A"/>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id-ID">
              <a:latin typeface="Kelson Sans" panose="02000500000000000000" pitchFamily="50" charset="0"/>
            </a:endParaRPr>
          </a:p>
        </p:txBody>
      </p:sp>
      <p:sp>
        <p:nvSpPr>
          <p:cNvPr id="10" name="Rectangle 9">
            <a:extLst>
              <a:ext uri="{FF2B5EF4-FFF2-40B4-BE49-F238E27FC236}">
                <a16:creationId xmlns:a16="http://schemas.microsoft.com/office/drawing/2014/main" id="{169A8C47-0BC6-5EBC-7760-A31C5B570ED0}"/>
              </a:ext>
            </a:extLst>
          </p:cNvPr>
          <p:cNvSpPr/>
          <p:nvPr/>
        </p:nvSpPr>
        <p:spPr>
          <a:xfrm>
            <a:off x="1282573" y="104255"/>
            <a:ext cx="6944583" cy="5232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r>
              <a:rPr lang="fr-FR" sz="2000" dirty="0">
                <a:solidFill>
                  <a:srgbClr val="A71D17"/>
                </a:solidFill>
                <a:latin typeface="DINPro-Medium" panose="02000503030000020004" pitchFamily="2" charset="0"/>
                <a:ea typeface="Lato" panose="020F0502020204030203" pitchFamily="34" charset="0"/>
                <a:cs typeface="Lato" panose="020F0502020204030203" pitchFamily="34" charset="0"/>
              </a:rPr>
              <a:t>Les instances et organes de la Fédération</a:t>
            </a:r>
            <a:endParaRPr lang="fr-FR" sz="2000" dirty="0">
              <a:solidFill>
                <a:srgbClr val="A71D17"/>
              </a:solidFill>
              <a:highlight>
                <a:srgbClr val="FFFF00"/>
              </a:highlight>
              <a:latin typeface="DINPro-Medium" panose="02000503030000020004" pitchFamily="2" charset="0"/>
            </a:endParaRPr>
          </a:p>
        </p:txBody>
      </p:sp>
      <p:sp>
        <p:nvSpPr>
          <p:cNvPr id="11" name="ZoneTexte 10">
            <a:extLst>
              <a:ext uri="{FF2B5EF4-FFF2-40B4-BE49-F238E27FC236}">
                <a16:creationId xmlns:a16="http://schemas.microsoft.com/office/drawing/2014/main" id="{F192710D-7B34-9017-D34D-BCA0D34DB9BE}"/>
              </a:ext>
            </a:extLst>
          </p:cNvPr>
          <p:cNvSpPr txBox="1"/>
          <p:nvPr/>
        </p:nvSpPr>
        <p:spPr>
          <a:xfrm>
            <a:off x="10907" y="815404"/>
            <a:ext cx="9129950" cy="707886"/>
          </a:xfrm>
          <a:prstGeom prst="rect">
            <a:avLst/>
          </a:prstGeom>
          <a:noFill/>
        </p:spPr>
        <p:txBody>
          <a:bodyPr wrap="square" rtlCol="0">
            <a:spAutoFit/>
          </a:bodyPr>
          <a:lstStyle/>
          <a:p>
            <a:r>
              <a:rPr lang="fr-FR" sz="2000" dirty="0">
                <a:solidFill>
                  <a:srgbClr val="A91B17"/>
                </a:solidFill>
                <a:latin typeface="DINPro" panose="020B0504020101020102" pitchFamily="34" charset="0"/>
              </a:rPr>
              <a:t>Les RTR</a:t>
            </a:r>
          </a:p>
          <a:p>
            <a:pPr algn="ctr"/>
            <a:r>
              <a:rPr lang="fr-FR" sz="2000" dirty="0">
                <a:solidFill>
                  <a:srgbClr val="1B345C"/>
                </a:solidFill>
                <a:latin typeface="DINPro" panose="020B0504020101020102" pitchFamily="34" charset="0"/>
              </a:rPr>
              <a:t>Les thèmes abordés</a:t>
            </a:r>
          </a:p>
        </p:txBody>
      </p:sp>
      <p:sp>
        <p:nvSpPr>
          <p:cNvPr id="13" name="Forme libre : forme 12">
            <a:extLst>
              <a:ext uri="{FF2B5EF4-FFF2-40B4-BE49-F238E27FC236}">
                <a16:creationId xmlns:a16="http://schemas.microsoft.com/office/drawing/2014/main" id="{0E0C3971-DD4A-53AA-D44A-4E3D25147EBD}"/>
              </a:ext>
            </a:extLst>
          </p:cNvPr>
          <p:cNvSpPr/>
          <p:nvPr/>
        </p:nvSpPr>
        <p:spPr>
          <a:xfrm>
            <a:off x="0" y="4371949"/>
            <a:ext cx="9144000" cy="771551"/>
          </a:xfrm>
          <a:custGeom>
            <a:avLst/>
            <a:gdLst>
              <a:gd name="connsiteX0" fmla="*/ 0 w 9144000"/>
              <a:gd name="connsiteY0" fmla="*/ 0 h 1200616"/>
              <a:gd name="connsiteX1" fmla="*/ 255357 w 9144000"/>
              <a:gd name="connsiteY1" fmla="*/ 82904 h 1200616"/>
              <a:gd name="connsiteX2" fmla="*/ 4572001 w 9144000"/>
              <a:gd name="connsiteY2" fmla="*/ 735519 h 1200616"/>
              <a:gd name="connsiteX3" fmla="*/ 8888645 w 9144000"/>
              <a:gd name="connsiteY3" fmla="*/ 82904 h 1200616"/>
              <a:gd name="connsiteX4" fmla="*/ 9144000 w 9144000"/>
              <a:gd name="connsiteY4" fmla="*/ 0 h 1200616"/>
              <a:gd name="connsiteX5" fmla="*/ 9144000 w 9144000"/>
              <a:gd name="connsiteY5" fmla="*/ 1200616 h 1200616"/>
              <a:gd name="connsiteX6" fmla="*/ 0 w 9144000"/>
              <a:gd name="connsiteY6" fmla="*/ 1200616 h 1200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200616">
                <a:moveTo>
                  <a:pt x="0" y="0"/>
                </a:moveTo>
                <a:lnTo>
                  <a:pt x="255357" y="82904"/>
                </a:lnTo>
                <a:cubicBezTo>
                  <a:pt x="1618984" y="507036"/>
                  <a:pt x="3068810" y="735519"/>
                  <a:pt x="4572001" y="735519"/>
                </a:cubicBezTo>
                <a:cubicBezTo>
                  <a:pt x="6075193" y="735519"/>
                  <a:pt x="7525019" y="507036"/>
                  <a:pt x="8888645" y="82904"/>
                </a:cubicBezTo>
                <a:lnTo>
                  <a:pt x="9144000" y="0"/>
                </a:lnTo>
                <a:lnTo>
                  <a:pt x="9144000" y="1200616"/>
                </a:lnTo>
                <a:lnTo>
                  <a:pt x="0" y="1200616"/>
                </a:lnTo>
                <a:close/>
              </a:path>
            </a:pathLst>
          </a:custGeom>
          <a:solidFill>
            <a:srgbClr val="CCC4BE">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a:extLst>
              <a:ext uri="{FF2B5EF4-FFF2-40B4-BE49-F238E27FC236}">
                <a16:creationId xmlns:a16="http://schemas.microsoft.com/office/drawing/2014/main" id="{33700F6F-AAC4-B31D-1192-B88733B8898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256154" y="4266829"/>
            <a:ext cx="1884703" cy="897209"/>
          </a:xfrm>
          <a:prstGeom prst="rect">
            <a:avLst/>
          </a:prstGeom>
        </p:spPr>
      </p:pic>
      <p:grpSp>
        <p:nvGrpSpPr>
          <p:cNvPr id="3" name="Groupe 2">
            <a:extLst>
              <a:ext uri="{FF2B5EF4-FFF2-40B4-BE49-F238E27FC236}">
                <a16:creationId xmlns:a16="http://schemas.microsoft.com/office/drawing/2014/main" id="{6BED7754-18B1-374C-FE6B-7DD89BB7237A}"/>
              </a:ext>
            </a:extLst>
          </p:cNvPr>
          <p:cNvGrpSpPr/>
          <p:nvPr/>
        </p:nvGrpSpPr>
        <p:grpSpPr>
          <a:xfrm>
            <a:off x="95209" y="1419622"/>
            <a:ext cx="9048791" cy="2847207"/>
            <a:chOff x="83506" y="1895826"/>
            <a:chExt cx="8953581" cy="2737000"/>
          </a:xfrm>
        </p:grpSpPr>
        <p:sp>
          <p:nvSpPr>
            <p:cNvPr id="4" name="Flèche : droite à entaille 3">
              <a:extLst>
                <a:ext uri="{FF2B5EF4-FFF2-40B4-BE49-F238E27FC236}">
                  <a16:creationId xmlns:a16="http://schemas.microsoft.com/office/drawing/2014/main" id="{99C7EDFC-2CAF-FFBD-CB8E-FD30DEA9E6A5}"/>
                </a:ext>
              </a:extLst>
            </p:cNvPr>
            <p:cNvSpPr/>
            <p:nvPr/>
          </p:nvSpPr>
          <p:spPr>
            <a:xfrm>
              <a:off x="83506" y="2675005"/>
              <a:ext cx="8953581" cy="1036915"/>
            </a:xfrm>
            <a:prstGeom prst="notchedRightArrow">
              <a:avLst/>
            </a:prstGeom>
            <a:solidFill>
              <a:srgbClr val="CCC4BE"/>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5" name="Forme libre : forme 4">
              <a:extLst>
                <a:ext uri="{FF2B5EF4-FFF2-40B4-BE49-F238E27FC236}">
                  <a16:creationId xmlns:a16="http://schemas.microsoft.com/office/drawing/2014/main" id="{E526E902-5F71-FE22-20FE-7F2927AE8BBE}"/>
                </a:ext>
              </a:extLst>
            </p:cNvPr>
            <p:cNvSpPr/>
            <p:nvPr/>
          </p:nvSpPr>
          <p:spPr>
            <a:xfrm>
              <a:off x="88252" y="1895826"/>
              <a:ext cx="770213" cy="1036915"/>
            </a:xfrm>
            <a:custGeom>
              <a:avLst/>
              <a:gdLst>
                <a:gd name="connsiteX0" fmla="*/ 0 w 770213"/>
                <a:gd name="connsiteY0" fmla="*/ 0 h 1036915"/>
                <a:gd name="connsiteX1" fmla="*/ 770213 w 770213"/>
                <a:gd name="connsiteY1" fmla="*/ 0 h 1036915"/>
                <a:gd name="connsiteX2" fmla="*/ 770213 w 770213"/>
                <a:gd name="connsiteY2" fmla="*/ 1036915 h 1036915"/>
                <a:gd name="connsiteX3" fmla="*/ 0 w 770213"/>
                <a:gd name="connsiteY3" fmla="*/ 1036915 h 1036915"/>
                <a:gd name="connsiteX4" fmla="*/ 0 w 770213"/>
                <a:gd name="connsiteY4" fmla="*/ 0 h 10369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0213" h="1036915">
                  <a:moveTo>
                    <a:pt x="0" y="0"/>
                  </a:moveTo>
                  <a:lnTo>
                    <a:pt x="770213" y="0"/>
                  </a:lnTo>
                  <a:lnTo>
                    <a:pt x="770213" y="1036915"/>
                  </a:lnTo>
                  <a:lnTo>
                    <a:pt x="0" y="103691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56896" tIns="56896" rIns="56896" bIns="56896" numCol="1" spcCol="1270" anchor="b" anchorCtr="0">
              <a:noAutofit/>
            </a:bodyPr>
            <a:lstStyle/>
            <a:p>
              <a:pPr marL="0" lvl="0" indent="0" algn="ctr" defTabSz="355600">
                <a:lnSpc>
                  <a:spcPct val="90000"/>
                </a:lnSpc>
                <a:spcBef>
                  <a:spcPct val="0"/>
                </a:spcBef>
                <a:spcAft>
                  <a:spcPct val="35000"/>
                </a:spcAft>
                <a:buNone/>
              </a:pPr>
              <a:r>
                <a:rPr lang="fr-FR" sz="900" b="1" kern="1200" dirty="0">
                  <a:latin typeface="DINPro" panose="020B0504020101020102" pitchFamily="34" charset="0"/>
                </a:rPr>
                <a:t>Météo des régions </a:t>
              </a:r>
            </a:p>
          </p:txBody>
        </p:sp>
        <p:sp>
          <p:nvSpPr>
            <p:cNvPr id="6" name="Ellipse 5">
              <a:extLst>
                <a:ext uri="{FF2B5EF4-FFF2-40B4-BE49-F238E27FC236}">
                  <a16:creationId xmlns:a16="http://schemas.microsoft.com/office/drawing/2014/main" id="{CA755C8B-6F01-86F2-D250-6F17906DD9BC}"/>
                </a:ext>
              </a:extLst>
            </p:cNvPr>
            <p:cNvSpPr/>
            <p:nvPr/>
          </p:nvSpPr>
          <p:spPr>
            <a:xfrm>
              <a:off x="343744" y="3062355"/>
              <a:ext cx="259228" cy="259228"/>
            </a:xfrm>
            <a:prstGeom prst="ellipse">
              <a:avLst/>
            </a:prstGeom>
            <a:solidFill>
              <a:srgbClr val="D74275"/>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2" name="Forme libre : forme 11">
              <a:extLst>
                <a:ext uri="{FF2B5EF4-FFF2-40B4-BE49-F238E27FC236}">
                  <a16:creationId xmlns:a16="http://schemas.microsoft.com/office/drawing/2014/main" id="{D3AF6323-9ACF-A368-8236-590F1BC4E252}"/>
                </a:ext>
              </a:extLst>
            </p:cNvPr>
            <p:cNvSpPr/>
            <p:nvPr/>
          </p:nvSpPr>
          <p:spPr>
            <a:xfrm>
              <a:off x="896976" y="3451198"/>
              <a:ext cx="951323" cy="1181628"/>
            </a:xfrm>
            <a:custGeom>
              <a:avLst/>
              <a:gdLst>
                <a:gd name="connsiteX0" fmla="*/ 0 w 770213"/>
                <a:gd name="connsiteY0" fmla="*/ 0 h 1036915"/>
                <a:gd name="connsiteX1" fmla="*/ 770213 w 770213"/>
                <a:gd name="connsiteY1" fmla="*/ 0 h 1036915"/>
                <a:gd name="connsiteX2" fmla="*/ 770213 w 770213"/>
                <a:gd name="connsiteY2" fmla="*/ 1036915 h 1036915"/>
                <a:gd name="connsiteX3" fmla="*/ 0 w 770213"/>
                <a:gd name="connsiteY3" fmla="*/ 1036915 h 1036915"/>
                <a:gd name="connsiteX4" fmla="*/ 0 w 770213"/>
                <a:gd name="connsiteY4" fmla="*/ 0 h 10369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0213" h="1036915">
                  <a:moveTo>
                    <a:pt x="0" y="0"/>
                  </a:moveTo>
                  <a:lnTo>
                    <a:pt x="770213" y="0"/>
                  </a:lnTo>
                  <a:lnTo>
                    <a:pt x="770213" y="1036915"/>
                  </a:lnTo>
                  <a:lnTo>
                    <a:pt x="0" y="103691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56896" tIns="56896" rIns="56896" bIns="56896" numCol="1" spcCol="1270" anchor="t" anchorCtr="0">
              <a:noAutofit/>
            </a:bodyPr>
            <a:lstStyle/>
            <a:p>
              <a:pPr algn="ctr" defTabSz="355600">
                <a:lnSpc>
                  <a:spcPct val="90000"/>
                </a:lnSpc>
                <a:spcBef>
                  <a:spcPct val="0"/>
                </a:spcBef>
                <a:spcAft>
                  <a:spcPct val="35000"/>
                </a:spcAft>
              </a:pPr>
              <a:r>
                <a:rPr lang="fr-FR" sz="900" b="1" kern="1200" dirty="0">
                  <a:latin typeface="DINPro" panose="020B0504020101020102" pitchFamily="34" charset="0"/>
                </a:rPr>
                <a:t>Bilan de compétences </a:t>
              </a:r>
              <a:r>
                <a:rPr lang="fr-FR" sz="900" kern="1200" dirty="0">
                  <a:latin typeface="DINPro" panose="020B0504020101020102" pitchFamily="34" charset="0"/>
                </a:rPr>
                <a:t>: 100 %, offre nationale, bilans experts,</a:t>
              </a:r>
              <a:r>
                <a:rPr lang="fr-FR" sz="900" dirty="0">
                  <a:latin typeface="DINPro" panose="020B0504020101020102" pitchFamily="34" charset="0"/>
                </a:rPr>
                <a:t> document de synthèse, Edof, reste à charge</a:t>
              </a:r>
              <a:endParaRPr lang="fr-FR" sz="900" kern="1200" dirty="0">
                <a:latin typeface="DINPro" panose="020B0504020101020102" pitchFamily="34" charset="0"/>
              </a:endParaRPr>
            </a:p>
          </p:txBody>
        </p:sp>
        <p:sp>
          <p:nvSpPr>
            <p:cNvPr id="15" name="Ellipse 14">
              <a:extLst>
                <a:ext uri="{FF2B5EF4-FFF2-40B4-BE49-F238E27FC236}">
                  <a16:creationId xmlns:a16="http://schemas.microsoft.com/office/drawing/2014/main" id="{E3F26D43-5D8E-EECD-7FBD-8953E71C5D92}"/>
                </a:ext>
              </a:extLst>
            </p:cNvPr>
            <p:cNvSpPr/>
            <p:nvPr/>
          </p:nvSpPr>
          <p:spPr>
            <a:xfrm>
              <a:off x="1152468" y="3062355"/>
              <a:ext cx="259228" cy="259228"/>
            </a:xfrm>
            <a:prstGeom prst="ellipse">
              <a:avLst/>
            </a:prstGeom>
            <a:solidFill>
              <a:srgbClr val="76974A"/>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6" name="Forme libre : forme 15">
              <a:extLst>
                <a:ext uri="{FF2B5EF4-FFF2-40B4-BE49-F238E27FC236}">
                  <a16:creationId xmlns:a16="http://schemas.microsoft.com/office/drawing/2014/main" id="{8C33A229-BF26-D01F-E18E-B738ED271731}"/>
                </a:ext>
              </a:extLst>
            </p:cNvPr>
            <p:cNvSpPr/>
            <p:nvPr/>
          </p:nvSpPr>
          <p:spPr>
            <a:xfrm>
              <a:off x="1705700" y="1895826"/>
              <a:ext cx="808724" cy="1036915"/>
            </a:xfrm>
            <a:custGeom>
              <a:avLst/>
              <a:gdLst>
                <a:gd name="connsiteX0" fmla="*/ 0 w 770213"/>
                <a:gd name="connsiteY0" fmla="*/ 0 h 1036915"/>
                <a:gd name="connsiteX1" fmla="*/ 770213 w 770213"/>
                <a:gd name="connsiteY1" fmla="*/ 0 h 1036915"/>
                <a:gd name="connsiteX2" fmla="*/ 770213 w 770213"/>
                <a:gd name="connsiteY2" fmla="*/ 1036915 h 1036915"/>
                <a:gd name="connsiteX3" fmla="*/ 0 w 770213"/>
                <a:gd name="connsiteY3" fmla="*/ 1036915 h 1036915"/>
                <a:gd name="connsiteX4" fmla="*/ 0 w 770213"/>
                <a:gd name="connsiteY4" fmla="*/ 0 h 10369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0213" h="1036915">
                  <a:moveTo>
                    <a:pt x="0" y="0"/>
                  </a:moveTo>
                  <a:lnTo>
                    <a:pt x="770213" y="0"/>
                  </a:lnTo>
                  <a:lnTo>
                    <a:pt x="770213" y="1036915"/>
                  </a:lnTo>
                  <a:lnTo>
                    <a:pt x="0" y="103691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56896" tIns="56896" rIns="56896" bIns="56896" numCol="1" spcCol="1270" anchor="b" anchorCtr="0">
              <a:noAutofit/>
            </a:bodyPr>
            <a:lstStyle/>
            <a:p>
              <a:pPr marL="0" lvl="0" indent="0" algn="ctr" defTabSz="355600">
                <a:lnSpc>
                  <a:spcPct val="90000"/>
                </a:lnSpc>
                <a:spcBef>
                  <a:spcPct val="0"/>
                </a:spcBef>
                <a:spcAft>
                  <a:spcPct val="35000"/>
                </a:spcAft>
                <a:buNone/>
              </a:pPr>
              <a:r>
                <a:rPr lang="fr-FR" sz="900" b="1" kern="1200" dirty="0">
                  <a:latin typeface="DINPro" panose="020B0504020101020102" pitchFamily="34" charset="0"/>
                </a:rPr>
                <a:t>Partenariats</a:t>
              </a:r>
              <a:r>
                <a:rPr lang="fr-FR" sz="900" kern="1200" dirty="0">
                  <a:latin typeface="DINPro" panose="020B0504020101020102" pitchFamily="34" charset="0"/>
                </a:rPr>
                <a:t> : AFPA, FCU, Olecio, CNED, Cegos, Psy France </a:t>
              </a:r>
            </a:p>
          </p:txBody>
        </p:sp>
        <p:sp>
          <p:nvSpPr>
            <p:cNvPr id="17" name="Ellipse 16">
              <a:extLst>
                <a:ext uri="{FF2B5EF4-FFF2-40B4-BE49-F238E27FC236}">
                  <a16:creationId xmlns:a16="http://schemas.microsoft.com/office/drawing/2014/main" id="{4D666819-E158-71B1-82BD-9DA32F88CE0D}"/>
                </a:ext>
              </a:extLst>
            </p:cNvPr>
            <p:cNvSpPr/>
            <p:nvPr/>
          </p:nvSpPr>
          <p:spPr>
            <a:xfrm>
              <a:off x="1961192" y="3062355"/>
              <a:ext cx="259228" cy="259228"/>
            </a:xfrm>
            <a:prstGeom prst="ellipse">
              <a:avLst/>
            </a:prstGeom>
            <a:solidFill>
              <a:srgbClr val="1B345C"/>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8" name="Forme libre : forme 17">
              <a:extLst>
                <a:ext uri="{FF2B5EF4-FFF2-40B4-BE49-F238E27FC236}">
                  <a16:creationId xmlns:a16="http://schemas.microsoft.com/office/drawing/2014/main" id="{D81ADCB8-1D5A-2790-F812-7FE0CD34203B}"/>
                </a:ext>
              </a:extLst>
            </p:cNvPr>
            <p:cNvSpPr/>
            <p:nvPr/>
          </p:nvSpPr>
          <p:spPr>
            <a:xfrm>
              <a:off x="2514424" y="3451198"/>
              <a:ext cx="770213" cy="1036915"/>
            </a:xfrm>
            <a:custGeom>
              <a:avLst/>
              <a:gdLst>
                <a:gd name="connsiteX0" fmla="*/ 0 w 770213"/>
                <a:gd name="connsiteY0" fmla="*/ 0 h 1036915"/>
                <a:gd name="connsiteX1" fmla="*/ 770213 w 770213"/>
                <a:gd name="connsiteY1" fmla="*/ 0 h 1036915"/>
                <a:gd name="connsiteX2" fmla="*/ 770213 w 770213"/>
                <a:gd name="connsiteY2" fmla="*/ 1036915 h 1036915"/>
                <a:gd name="connsiteX3" fmla="*/ 0 w 770213"/>
                <a:gd name="connsiteY3" fmla="*/ 1036915 h 1036915"/>
                <a:gd name="connsiteX4" fmla="*/ 0 w 770213"/>
                <a:gd name="connsiteY4" fmla="*/ 0 h 10369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0213" h="1036915">
                  <a:moveTo>
                    <a:pt x="0" y="0"/>
                  </a:moveTo>
                  <a:lnTo>
                    <a:pt x="770213" y="0"/>
                  </a:lnTo>
                  <a:lnTo>
                    <a:pt x="770213" y="1036915"/>
                  </a:lnTo>
                  <a:lnTo>
                    <a:pt x="0" y="103691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56896" tIns="56896" rIns="56896" bIns="56896" numCol="1" spcCol="1270" anchor="t" anchorCtr="0">
              <a:noAutofit/>
            </a:bodyPr>
            <a:lstStyle/>
            <a:p>
              <a:pPr marL="0" lvl="0" indent="0" algn="ctr" defTabSz="355600">
                <a:lnSpc>
                  <a:spcPct val="90000"/>
                </a:lnSpc>
                <a:spcBef>
                  <a:spcPct val="0"/>
                </a:spcBef>
                <a:spcAft>
                  <a:spcPct val="35000"/>
                </a:spcAft>
                <a:buNone/>
              </a:pPr>
              <a:r>
                <a:rPr lang="fr-FR" sz="900" b="1" kern="1200" dirty="0">
                  <a:latin typeface="DINPro" panose="020B0504020101020102" pitchFamily="34" charset="0"/>
                </a:rPr>
                <a:t>VAE : </a:t>
              </a:r>
              <a:r>
                <a:rPr lang="fr-FR" sz="900" kern="1200" dirty="0">
                  <a:latin typeface="DINPro" panose="020B0504020101020102" pitchFamily="34" charset="0"/>
                </a:rPr>
                <a:t>ReVa 2, réforme, groupe de travail et communauté de pratique</a:t>
              </a:r>
              <a:r>
                <a:rPr lang="fr-FR" sz="900" b="1" kern="1200" dirty="0">
                  <a:latin typeface="DINPro" panose="020B0504020101020102" pitchFamily="34" charset="0"/>
                </a:rPr>
                <a:t> </a:t>
              </a:r>
              <a:endParaRPr lang="fr-FR" sz="900" kern="1200" dirty="0">
                <a:latin typeface="DINPro" panose="020B0504020101020102" pitchFamily="34" charset="0"/>
              </a:endParaRPr>
            </a:p>
          </p:txBody>
        </p:sp>
        <p:sp>
          <p:nvSpPr>
            <p:cNvPr id="19" name="Ellipse 18">
              <a:extLst>
                <a:ext uri="{FF2B5EF4-FFF2-40B4-BE49-F238E27FC236}">
                  <a16:creationId xmlns:a16="http://schemas.microsoft.com/office/drawing/2014/main" id="{3A53585B-93F9-7577-BBB1-1E240799863A}"/>
                </a:ext>
              </a:extLst>
            </p:cNvPr>
            <p:cNvSpPr/>
            <p:nvPr/>
          </p:nvSpPr>
          <p:spPr>
            <a:xfrm>
              <a:off x="2769916" y="3062355"/>
              <a:ext cx="259228" cy="259228"/>
            </a:xfrm>
            <a:prstGeom prst="ellipse">
              <a:avLst/>
            </a:prstGeom>
            <a:solidFill>
              <a:srgbClr val="E37224"/>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0" name="Forme libre : forme 19">
              <a:extLst>
                <a:ext uri="{FF2B5EF4-FFF2-40B4-BE49-F238E27FC236}">
                  <a16:creationId xmlns:a16="http://schemas.microsoft.com/office/drawing/2014/main" id="{11D67916-6892-9E6E-7F07-A7F1C4E502EB}"/>
                </a:ext>
              </a:extLst>
            </p:cNvPr>
            <p:cNvSpPr/>
            <p:nvPr/>
          </p:nvSpPr>
          <p:spPr>
            <a:xfrm>
              <a:off x="3323148" y="1895826"/>
              <a:ext cx="770213" cy="1036915"/>
            </a:xfrm>
            <a:custGeom>
              <a:avLst/>
              <a:gdLst>
                <a:gd name="connsiteX0" fmla="*/ 0 w 770213"/>
                <a:gd name="connsiteY0" fmla="*/ 0 h 1036915"/>
                <a:gd name="connsiteX1" fmla="*/ 770213 w 770213"/>
                <a:gd name="connsiteY1" fmla="*/ 0 h 1036915"/>
                <a:gd name="connsiteX2" fmla="*/ 770213 w 770213"/>
                <a:gd name="connsiteY2" fmla="*/ 1036915 h 1036915"/>
                <a:gd name="connsiteX3" fmla="*/ 0 w 770213"/>
                <a:gd name="connsiteY3" fmla="*/ 1036915 h 1036915"/>
                <a:gd name="connsiteX4" fmla="*/ 0 w 770213"/>
                <a:gd name="connsiteY4" fmla="*/ 0 h 10369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0213" h="1036915">
                  <a:moveTo>
                    <a:pt x="0" y="0"/>
                  </a:moveTo>
                  <a:lnTo>
                    <a:pt x="770213" y="0"/>
                  </a:lnTo>
                  <a:lnTo>
                    <a:pt x="770213" y="1036915"/>
                  </a:lnTo>
                  <a:lnTo>
                    <a:pt x="0" y="103691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56896" tIns="56896" rIns="56896" bIns="56896" numCol="1" spcCol="1270" anchor="b" anchorCtr="0">
              <a:noAutofit/>
            </a:bodyPr>
            <a:lstStyle/>
            <a:p>
              <a:pPr marL="0" lvl="0" indent="0" algn="ctr" defTabSz="355600">
                <a:lnSpc>
                  <a:spcPct val="90000"/>
                </a:lnSpc>
                <a:spcBef>
                  <a:spcPct val="0"/>
                </a:spcBef>
                <a:spcAft>
                  <a:spcPct val="35000"/>
                </a:spcAft>
                <a:buNone/>
              </a:pPr>
              <a:r>
                <a:rPr lang="fr-FR" sz="900" b="1" kern="1200" dirty="0">
                  <a:latin typeface="DINPro" panose="020B0504020101020102" pitchFamily="34" charset="0"/>
                </a:rPr>
                <a:t>Démarche qualité </a:t>
              </a:r>
              <a:endParaRPr lang="fr-FR" sz="900" kern="1200" dirty="0">
                <a:latin typeface="DINPro" panose="020B0504020101020102" pitchFamily="34" charset="0"/>
              </a:endParaRPr>
            </a:p>
          </p:txBody>
        </p:sp>
        <p:sp>
          <p:nvSpPr>
            <p:cNvPr id="21" name="Ellipse 20">
              <a:extLst>
                <a:ext uri="{FF2B5EF4-FFF2-40B4-BE49-F238E27FC236}">
                  <a16:creationId xmlns:a16="http://schemas.microsoft.com/office/drawing/2014/main" id="{E0EB8EB1-AB47-32EF-746B-86AF372C0535}"/>
                </a:ext>
              </a:extLst>
            </p:cNvPr>
            <p:cNvSpPr/>
            <p:nvPr/>
          </p:nvSpPr>
          <p:spPr>
            <a:xfrm>
              <a:off x="3578640" y="3062355"/>
              <a:ext cx="259228" cy="259228"/>
            </a:xfrm>
            <a:prstGeom prst="ellipse">
              <a:avLst/>
            </a:prstGeom>
            <a:solidFill>
              <a:srgbClr val="EAC64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2" name="Forme libre : forme 21">
              <a:extLst>
                <a:ext uri="{FF2B5EF4-FFF2-40B4-BE49-F238E27FC236}">
                  <a16:creationId xmlns:a16="http://schemas.microsoft.com/office/drawing/2014/main" id="{EAF494D0-D40C-20D8-992F-DB6F2859D0BF}"/>
                </a:ext>
              </a:extLst>
            </p:cNvPr>
            <p:cNvSpPr/>
            <p:nvPr/>
          </p:nvSpPr>
          <p:spPr>
            <a:xfrm>
              <a:off x="4131872" y="3451198"/>
              <a:ext cx="951324" cy="1036915"/>
            </a:xfrm>
            <a:custGeom>
              <a:avLst/>
              <a:gdLst>
                <a:gd name="connsiteX0" fmla="*/ 0 w 770213"/>
                <a:gd name="connsiteY0" fmla="*/ 0 h 1036915"/>
                <a:gd name="connsiteX1" fmla="*/ 770213 w 770213"/>
                <a:gd name="connsiteY1" fmla="*/ 0 h 1036915"/>
                <a:gd name="connsiteX2" fmla="*/ 770213 w 770213"/>
                <a:gd name="connsiteY2" fmla="*/ 1036915 h 1036915"/>
                <a:gd name="connsiteX3" fmla="*/ 0 w 770213"/>
                <a:gd name="connsiteY3" fmla="*/ 1036915 h 1036915"/>
                <a:gd name="connsiteX4" fmla="*/ 0 w 770213"/>
                <a:gd name="connsiteY4" fmla="*/ 0 h 10369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0213" h="1036915">
                  <a:moveTo>
                    <a:pt x="0" y="0"/>
                  </a:moveTo>
                  <a:lnTo>
                    <a:pt x="770213" y="0"/>
                  </a:lnTo>
                  <a:lnTo>
                    <a:pt x="770213" y="1036915"/>
                  </a:lnTo>
                  <a:lnTo>
                    <a:pt x="0" y="103691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56896" tIns="56896" rIns="56896" bIns="56896" numCol="1" spcCol="1270" anchor="t" anchorCtr="0">
              <a:noAutofit/>
            </a:bodyPr>
            <a:lstStyle/>
            <a:p>
              <a:pPr algn="ctr" defTabSz="355600">
                <a:lnSpc>
                  <a:spcPct val="90000"/>
                </a:lnSpc>
                <a:spcBef>
                  <a:spcPct val="0"/>
                </a:spcBef>
                <a:spcAft>
                  <a:spcPct val="35000"/>
                </a:spcAft>
              </a:pPr>
              <a:r>
                <a:rPr lang="fr-FR" sz="900" b="1" kern="1200" dirty="0">
                  <a:latin typeface="DINPro" panose="020B0504020101020102" pitchFamily="34" charset="0"/>
                </a:rPr>
                <a:t>Communication :</a:t>
              </a:r>
              <a:r>
                <a:rPr lang="fr-FR" sz="900" kern="1200" dirty="0">
                  <a:latin typeface="DINPro" panose="020B0504020101020102" pitchFamily="34" charset="0"/>
                </a:rPr>
                <a:t> </a:t>
              </a:r>
              <a:r>
                <a:rPr lang="fr-FR" sz="900" dirty="0">
                  <a:latin typeface="DINPro" panose="020B0504020101020102" pitchFamily="34" charset="0"/>
                </a:rPr>
                <a:t>charte graphique, site internet, campagne digitale, intervention, séminaire national, articles de presse </a:t>
              </a:r>
              <a:endParaRPr lang="fr-FR" sz="900" dirty="0"/>
            </a:p>
            <a:p>
              <a:pPr marL="0" lvl="0" indent="0" algn="ctr" defTabSz="355600">
                <a:lnSpc>
                  <a:spcPct val="90000"/>
                </a:lnSpc>
                <a:spcBef>
                  <a:spcPct val="0"/>
                </a:spcBef>
                <a:spcAft>
                  <a:spcPct val="35000"/>
                </a:spcAft>
                <a:buNone/>
              </a:pPr>
              <a:endParaRPr lang="fr-FR" sz="900" kern="1200" dirty="0">
                <a:latin typeface="DINPro" panose="020B0504020101020102" pitchFamily="34" charset="0"/>
              </a:endParaRPr>
            </a:p>
          </p:txBody>
        </p:sp>
        <p:sp>
          <p:nvSpPr>
            <p:cNvPr id="23" name="Ellipse 22">
              <a:extLst>
                <a:ext uri="{FF2B5EF4-FFF2-40B4-BE49-F238E27FC236}">
                  <a16:creationId xmlns:a16="http://schemas.microsoft.com/office/drawing/2014/main" id="{CFBCDEC3-D4C4-A6B9-A521-081254326B3A}"/>
                </a:ext>
              </a:extLst>
            </p:cNvPr>
            <p:cNvSpPr/>
            <p:nvPr/>
          </p:nvSpPr>
          <p:spPr>
            <a:xfrm>
              <a:off x="4387365" y="3062355"/>
              <a:ext cx="259228" cy="259228"/>
            </a:xfrm>
            <a:prstGeom prst="ellipse">
              <a:avLst/>
            </a:prstGeom>
            <a:solidFill>
              <a:srgbClr val="D74275"/>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4" name="Forme libre : forme 23">
              <a:extLst>
                <a:ext uri="{FF2B5EF4-FFF2-40B4-BE49-F238E27FC236}">
                  <a16:creationId xmlns:a16="http://schemas.microsoft.com/office/drawing/2014/main" id="{F7A0C2E8-F087-A318-272B-A432385916EA}"/>
                </a:ext>
              </a:extLst>
            </p:cNvPr>
            <p:cNvSpPr/>
            <p:nvPr/>
          </p:nvSpPr>
          <p:spPr>
            <a:xfrm>
              <a:off x="4940596" y="1895826"/>
              <a:ext cx="770213" cy="1036915"/>
            </a:xfrm>
            <a:custGeom>
              <a:avLst/>
              <a:gdLst>
                <a:gd name="connsiteX0" fmla="*/ 0 w 770213"/>
                <a:gd name="connsiteY0" fmla="*/ 0 h 1036915"/>
                <a:gd name="connsiteX1" fmla="*/ 770213 w 770213"/>
                <a:gd name="connsiteY1" fmla="*/ 0 h 1036915"/>
                <a:gd name="connsiteX2" fmla="*/ 770213 w 770213"/>
                <a:gd name="connsiteY2" fmla="*/ 1036915 h 1036915"/>
                <a:gd name="connsiteX3" fmla="*/ 0 w 770213"/>
                <a:gd name="connsiteY3" fmla="*/ 1036915 h 1036915"/>
                <a:gd name="connsiteX4" fmla="*/ 0 w 770213"/>
                <a:gd name="connsiteY4" fmla="*/ 0 h 10369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0213" h="1036915">
                  <a:moveTo>
                    <a:pt x="0" y="0"/>
                  </a:moveTo>
                  <a:lnTo>
                    <a:pt x="770213" y="0"/>
                  </a:lnTo>
                  <a:lnTo>
                    <a:pt x="770213" y="1036915"/>
                  </a:lnTo>
                  <a:lnTo>
                    <a:pt x="0" y="103691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56896" tIns="56896" rIns="56896" bIns="56896" numCol="1" spcCol="1270" anchor="b" anchorCtr="0">
              <a:noAutofit/>
            </a:bodyPr>
            <a:lstStyle/>
            <a:p>
              <a:pPr marL="0" lvl="0" indent="0" algn="ctr" defTabSz="355600">
                <a:lnSpc>
                  <a:spcPct val="90000"/>
                </a:lnSpc>
                <a:spcBef>
                  <a:spcPct val="0"/>
                </a:spcBef>
                <a:spcAft>
                  <a:spcPct val="35000"/>
                </a:spcAft>
                <a:buNone/>
              </a:pPr>
              <a:r>
                <a:rPr lang="fr-FR" sz="900" b="1" kern="1200" dirty="0">
                  <a:latin typeface="DINPro" panose="020B0504020101020102" pitchFamily="34" charset="0"/>
                </a:rPr>
                <a:t>Aide aux CIBC en difficulté </a:t>
              </a:r>
              <a:endParaRPr lang="fr-FR" sz="900" kern="1200" dirty="0">
                <a:latin typeface="DINPro" panose="020B0504020101020102" pitchFamily="34" charset="0"/>
              </a:endParaRPr>
            </a:p>
          </p:txBody>
        </p:sp>
        <p:sp>
          <p:nvSpPr>
            <p:cNvPr id="25" name="Ellipse 24">
              <a:extLst>
                <a:ext uri="{FF2B5EF4-FFF2-40B4-BE49-F238E27FC236}">
                  <a16:creationId xmlns:a16="http://schemas.microsoft.com/office/drawing/2014/main" id="{E87DEF69-4983-8132-2D13-3A2F8DB8DFFA}"/>
                </a:ext>
              </a:extLst>
            </p:cNvPr>
            <p:cNvSpPr/>
            <p:nvPr/>
          </p:nvSpPr>
          <p:spPr>
            <a:xfrm>
              <a:off x="5196089" y="3062355"/>
              <a:ext cx="259228" cy="259228"/>
            </a:xfrm>
            <a:prstGeom prst="ellipse">
              <a:avLst/>
            </a:prstGeom>
            <a:solidFill>
              <a:srgbClr val="76974A"/>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6" name="Forme libre : forme 25">
              <a:extLst>
                <a:ext uri="{FF2B5EF4-FFF2-40B4-BE49-F238E27FC236}">
                  <a16:creationId xmlns:a16="http://schemas.microsoft.com/office/drawing/2014/main" id="{D69CD703-E5F5-7AD3-F39A-F30654B0DDBA}"/>
                </a:ext>
              </a:extLst>
            </p:cNvPr>
            <p:cNvSpPr/>
            <p:nvPr/>
          </p:nvSpPr>
          <p:spPr>
            <a:xfrm>
              <a:off x="5749321" y="3451198"/>
              <a:ext cx="770213" cy="1036915"/>
            </a:xfrm>
            <a:custGeom>
              <a:avLst/>
              <a:gdLst>
                <a:gd name="connsiteX0" fmla="*/ 0 w 770213"/>
                <a:gd name="connsiteY0" fmla="*/ 0 h 1036915"/>
                <a:gd name="connsiteX1" fmla="*/ 770213 w 770213"/>
                <a:gd name="connsiteY1" fmla="*/ 0 h 1036915"/>
                <a:gd name="connsiteX2" fmla="*/ 770213 w 770213"/>
                <a:gd name="connsiteY2" fmla="*/ 1036915 h 1036915"/>
                <a:gd name="connsiteX3" fmla="*/ 0 w 770213"/>
                <a:gd name="connsiteY3" fmla="*/ 1036915 h 1036915"/>
                <a:gd name="connsiteX4" fmla="*/ 0 w 770213"/>
                <a:gd name="connsiteY4" fmla="*/ 0 h 10369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0213" h="1036915">
                  <a:moveTo>
                    <a:pt x="0" y="0"/>
                  </a:moveTo>
                  <a:lnTo>
                    <a:pt x="770213" y="0"/>
                  </a:lnTo>
                  <a:lnTo>
                    <a:pt x="770213" y="1036915"/>
                  </a:lnTo>
                  <a:lnTo>
                    <a:pt x="0" y="103691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56896" tIns="56896" rIns="56896" bIns="56896" numCol="1" spcCol="1270" anchor="t" anchorCtr="0">
              <a:noAutofit/>
            </a:bodyPr>
            <a:lstStyle/>
            <a:p>
              <a:pPr marL="0" lvl="0" indent="0" algn="ctr" defTabSz="355600">
                <a:lnSpc>
                  <a:spcPct val="90000"/>
                </a:lnSpc>
                <a:spcBef>
                  <a:spcPct val="0"/>
                </a:spcBef>
                <a:spcAft>
                  <a:spcPct val="35000"/>
                </a:spcAft>
                <a:buNone/>
              </a:pPr>
              <a:r>
                <a:rPr lang="fr-FR" sz="900" b="1" kern="1200" dirty="0">
                  <a:latin typeface="DINPro" panose="020B0504020101020102" pitchFamily="34" charset="0"/>
                </a:rPr>
                <a:t>CIBC</a:t>
              </a:r>
              <a:r>
                <a:rPr lang="fr-FR" sz="900" kern="1200" dirty="0">
                  <a:latin typeface="DINPro" panose="020B0504020101020102" pitchFamily="34" charset="0"/>
                </a:rPr>
                <a:t> </a:t>
              </a:r>
              <a:r>
                <a:rPr lang="fr-FR" sz="900" b="1" kern="1200" dirty="0">
                  <a:latin typeface="DINPro" panose="020B0504020101020102" pitchFamily="34" charset="0"/>
                </a:rPr>
                <a:t>Academy : </a:t>
              </a:r>
              <a:r>
                <a:rPr lang="fr-FR" sz="900" kern="1200" dirty="0">
                  <a:latin typeface="DINPro" panose="020B0504020101020102" pitchFamily="34" charset="0"/>
                </a:rPr>
                <a:t>formation, GT, communauté de pratique  </a:t>
              </a:r>
            </a:p>
          </p:txBody>
        </p:sp>
        <p:sp>
          <p:nvSpPr>
            <p:cNvPr id="27" name="Ellipse 26">
              <a:extLst>
                <a:ext uri="{FF2B5EF4-FFF2-40B4-BE49-F238E27FC236}">
                  <a16:creationId xmlns:a16="http://schemas.microsoft.com/office/drawing/2014/main" id="{08DD36B2-077B-FAA8-780E-78301C8EE15B}"/>
                </a:ext>
              </a:extLst>
            </p:cNvPr>
            <p:cNvSpPr/>
            <p:nvPr/>
          </p:nvSpPr>
          <p:spPr>
            <a:xfrm>
              <a:off x="6004813" y="3062355"/>
              <a:ext cx="259228" cy="259228"/>
            </a:xfrm>
            <a:prstGeom prst="ellipse">
              <a:avLst/>
            </a:prstGeom>
            <a:solidFill>
              <a:srgbClr val="1B345C"/>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8" name="Forme libre : forme 27">
              <a:extLst>
                <a:ext uri="{FF2B5EF4-FFF2-40B4-BE49-F238E27FC236}">
                  <a16:creationId xmlns:a16="http://schemas.microsoft.com/office/drawing/2014/main" id="{8D0F2683-DB0A-3A3E-8510-8EAAC5D0C997}"/>
                </a:ext>
              </a:extLst>
            </p:cNvPr>
            <p:cNvSpPr/>
            <p:nvPr/>
          </p:nvSpPr>
          <p:spPr>
            <a:xfrm>
              <a:off x="6558045" y="1895826"/>
              <a:ext cx="770213" cy="1036915"/>
            </a:xfrm>
            <a:custGeom>
              <a:avLst/>
              <a:gdLst>
                <a:gd name="connsiteX0" fmla="*/ 0 w 770213"/>
                <a:gd name="connsiteY0" fmla="*/ 0 h 1036915"/>
                <a:gd name="connsiteX1" fmla="*/ 770213 w 770213"/>
                <a:gd name="connsiteY1" fmla="*/ 0 h 1036915"/>
                <a:gd name="connsiteX2" fmla="*/ 770213 w 770213"/>
                <a:gd name="connsiteY2" fmla="*/ 1036915 h 1036915"/>
                <a:gd name="connsiteX3" fmla="*/ 0 w 770213"/>
                <a:gd name="connsiteY3" fmla="*/ 1036915 h 1036915"/>
                <a:gd name="connsiteX4" fmla="*/ 0 w 770213"/>
                <a:gd name="connsiteY4" fmla="*/ 0 h 10369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0213" h="1036915">
                  <a:moveTo>
                    <a:pt x="0" y="0"/>
                  </a:moveTo>
                  <a:lnTo>
                    <a:pt x="770213" y="0"/>
                  </a:lnTo>
                  <a:lnTo>
                    <a:pt x="770213" y="1036915"/>
                  </a:lnTo>
                  <a:lnTo>
                    <a:pt x="0" y="103691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56896" tIns="56896" rIns="56896" bIns="56896" numCol="1" spcCol="1270" anchor="b" anchorCtr="0">
              <a:noAutofit/>
            </a:bodyPr>
            <a:lstStyle/>
            <a:p>
              <a:pPr marL="0" lvl="0" indent="0" algn="ctr" defTabSz="355600">
                <a:lnSpc>
                  <a:spcPct val="90000"/>
                </a:lnSpc>
                <a:spcBef>
                  <a:spcPct val="0"/>
                </a:spcBef>
                <a:spcAft>
                  <a:spcPct val="35000"/>
                </a:spcAft>
                <a:buNone/>
              </a:pPr>
              <a:r>
                <a:rPr lang="fr-FR" sz="900" b="1" kern="1200" dirty="0">
                  <a:latin typeface="DINPro" panose="020B0504020101020102" pitchFamily="34" charset="0"/>
                </a:rPr>
                <a:t>MooveBox</a:t>
              </a:r>
            </a:p>
          </p:txBody>
        </p:sp>
        <p:sp>
          <p:nvSpPr>
            <p:cNvPr id="29" name="Ellipse 28">
              <a:extLst>
                <a:ext uri="{FF2B5EF4-FFF2-40B4-BE49-F238E27FC236}">
                  <a16:creationId xmlns:a16="http://schemas.microsoft.com/office/drawing/2014/main" id="{8C888845-51EF-CA7D-5A1E-B3B6752F19E9}"/>
                </a:ext>
              </a:extLst>
            </p:cNvPr>
            <p:cNvSpPr/>
            <p:nvPr/>
          </p:nvSpPr>
          <p:spPr>
            <a:xfrm>
              <a:off x="6813537" y="3062355"/>
              <a:ext cx="259228" cy="259228"/>
            </a:xfrm>
            <a:prstGeom prst="ellipse">
              <a:avLst/>
            </a:prstGeom>
            <a:solidFill>
              <a:srgbClr val="E37224"/>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0" name="Forme libre : forme 29">
              <a:extLst>
                <a:ext uri="{FF2B5EF4-FFF2-40B4-BE49-F238E27FC236}">
                  <a16:creationId xmlns:a16="http://schemas.microsoft.com/office/drawing/2014/main" id="{B3AB120C-E5E3-B153-D341-F4E9519F640B}"/>
                </a:ext>
              </a:extLst>
            </p:cNvPr>
            <p:cNvSpPr/>
            <p:nvPr/>
          </p:nvSpPr>
          <p:spPr>
            <a:xfrm>
              <a:off x="7366769" y="3451198"/>
              <a:ext cx="770213" cy="1036915"/>
            </a:xfrm>
            <a:custGeom>
              <a:avLst/>
              <a:gdLst>
                <a:gd name="connsiteX0" fmla="*/ 0 w 770213"/>
                <a:gd name="connsiteY0" fmla="*/ 0 h 1036915"/>
                <a:gd name="connsiteX1" fmla="*/ 770213 w 770213"/>
                <a:gd name="connsiteY1" fmla="*/ 0 h 1036915"/>
                <a:gd name="connsiteX2" fmla="*/ 770213 w 770213"/>
                <a:gd name="connsiteY2" fmla="*/ 1036915 h 1036915"/>
                <a:gd name="connsiteX3" fmla="*/ 0 w 770213"/>
                <a:gd name="connsiteY3" fmla="*/ 1036915 h 1036915"/>
                <a:gd name="connsiteX4" fmla="*/ 0 w 770213"/>
                <a:gd name="connsiteY4" fmla="*/ 0 h 10369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0213" h="1036915">
                  <a:moveTo>
                    <a:pt x="0" y="0"/>
                  </a:moveTo>
                  <a:lnTo>
                    <a:pt x="770213" y="0"/>
                  </a:lnTo>
                  <a:lnTo>
                    <a:pt x="770213" y="1036915"/>
                  </a:lnTo>
                  <a:lnTo>
                    <a:pt x="0" y="103691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56896" tIns="56896" rIns="56896" bIns="56896" numCol="1" spcCol="1270" anchor="t" anchorCtr="0">
              <a:noAutofit/>
            </a:bodyPr>
            <a:lstStyle/>
            <a:p>
              <a:pPr marL="0" lvl="0" indent="0" algn="ctr" defTabSz="355600">
                <a:lnSpc>
                  <a:spcPct val="90000"/>
                </a:lnSpc>
                <a:spcBef>
                  <a:spcPct val="0"/>
                </a:spcBef>
                <a:spcAft>
                  <a:spcPct val="35000"/>
                </a:spcAft>
                <a:buNone/>
              </a:pPr>
              <a:r>
                <a:rPr lang="fr-FR" sz="900" b="1" kern="1200" dirty="0">
                  <a:latin typeface="DINPro" panose="020B0504020101020102" pitchFamily="34" charset="0"/>
                </a:rPr>
                <a:t>Sujets divers : </a:t>
              </a:r>
              <a:r>
                <a:rPr lang="fr-FR" sz="900" kern="1200" dirty="0">
                  <a:latin typeface="DINPro" panose="020B0504020101020102" pitchFamily="34" charset="0"/>
                </a:rPr>
                <a:t>Appels d’offres, Médiateur, RGPD,  Deffinum, cartographie </a:t>
              </a:r>
            </a:p>
          </p:txBody>
        </p:sp>
        <p:sp>
          <p:nvSpPr>
            <p:cNvPr id="31" name="Ellipse 30">
              <a:extLst>
                <a:ext uri="{FF2B5EF4-FFF2-40B4-BE49-F238E27FC236}">
                  <a16:creationId xmlns:a16="http://schemas.microsoft.com/office/drawing/2014/main" id="{637A9E24-B6D9-A533-CBD3-B96F05991649}"/>
                </a:ext>
              </a:extLst>
            </p:cNvPr>
            <p:cNvSpPr/>
            <p:nvPr/>
          </p:nvSpPr>
          <p:spPr>
            <a:xfrm>
              <a:off x="7622261" y="3062355"/>
              <a:ext cx="259228" cy="259228"/>
            </a:xfrm>
            <a:prstGeom prst="ellipse">
              <a:avLst/>
            </a:prstGeom>
            <a:solidFill>
              <a:srgbClr val="EAC64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grpSp>
    </p:spTree>
    <p:extLst>
      <p:ext uri="{BB962C8B-B14F-4D97-AF65-F5344CB8AC3E}">
        <p14:creationId xmlns:p14="http://schemas.microsoft.com/office/powerpoint/2010/main" val="6418838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 37">
            <a:extLst>
              <a:ext uri="{FF2B5EF4-FFF2-40B4-BE49-F238E27FC236}">
                <a16:creationId xmlns:a16="http://schemas.microsoft.com/office/drawing/2014/main" id="{C0F2C617-753E-75D7-CD37-0E60350FA60E}"/>
              </a:ext>
            </a:extLst>
          </p:cNvPr>
          <p:cNvSpPr/>
          <p:nvPr/>
        </p:nvSpPr>
        <p:spPr>
          <a:xfrm rot="19938445">
            <a:off x="8217872" y="55112"/>
            <a:ext cx="670966" cy="670966"/>
          </a:xfrm>
          <a:prstGeom prst="ellipse">
            <a:avLst/>
          </a:prstGeom>
          <a:solidFill>
            <a:srgbClr val="EAC64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id-ID">
              <a:latin typeface="Kelson Sans" panose="02000500000000000000" pitchFamily="50" charset="0"/>
            </a:endParaRPr>
          </a:p>
        </p:txBody>
      </p:sp>
      <p:sp>
        <p:nvSpPr>
          <p:cNvPr id="7" name="Ellipse 6">
            <a:extLst>
              <a:ext uri="{FF2B5EF4-FFF2-40B4-BE49-F238E27FC236}">
                <a16:creationId xmlns:a16="http://schemas.microsoft.com/office/drawing/2014/main" id="{043F00B5-EDB2-0976-30B4-E113F5EB5DCB}"/>
              </a:ext>
            </a:extLst>
          </p:cNvPr>
          <p:cNvSpPr/>
          <p:nvPr/>
        </p:nvSpPr>
        <p:spPr>
          <a:xfrm>
            <a:off x="179512" y="-295882"/>
            <a:ext cx="995424" cy="995424"/>
          </a:xfrm>
          <a:prstGeom prst="ellipse">
            <a:avLst/>
          </a:prstGeom>
          <a:solidFill>
            <a:srgbClr val="A91B17"/>
          </a:solidFill>
          <a:ln>
            <a:noFill/>
          </a:ln>
        </p:spPr>
        <p:style>
          <a:lnRef idx="2">
            <a:schemeClr val="accent1">
              <a:shade val="50000"/>
            </a:schemeClr>
          </a:lnRef>
          <a:fillRef idx="1">
            <a:schemeClr val="accent1"/>
          </a:fillRef>
          <a:effectRef idx="0">
            <a:schemeClr val="accent1"/>
          </a:effectRef>
          <a:fontRef idx="minor">
            <a:schemeClr val="lt1"/>
          </a:fontRef>
        </p:style>
        <p:txBody>
          <a:bodyPr tIns="360000" rtlCol="0" anchor="ctr"/>
          <a:lstStyle/>
          <a:p>
            <a:pPr algn="ctr"/>
            <a:r>
              <a:rPr lang="fr-FR" sz="2800" b="1" dirty="0">
                <a:latin typeface="DINPro-Regular" panose="02000503030000020004" pitchFamily="2" charset="0"/>
              </a:rPr>
              <a:t>1.2</a:t>
            </a:r>
            <a:endParaRPr lang="fr-FR" sz="3600" b="1" dirty="0">
              <a:latin typeface="DINPro-Regular" panose="02000503030000020004" pitchFamily="2" charset="0"/>
            </a:endParaRPr>
          </a:p>
        </p:txBody>
      </p:sp>
      <p:sp>
        <p:nvSpPr>
          <p:cNvPr id="8" name="Oval 37">
            <a:extLst>
              <a:ext uri="{FF2B5EF4-FFF2-40B4-BE49-F238E27FC236}">
                <a16:creationId xmlns:a16="http://schemas.microsoft.com/office/drawing/2014/main" id="{EFCF3F84-719C-5B4C-B7DE-F0F01287056B}"/>
              </a:ext>
            </a:extLst>
          </p:cNvPr>
          <p:cNvSpPr/>
          <p:nvPr/>
        </p:nvSpPr>
        <p:spPr>
          <a:xfrm rot="19938445">
            <a:off x="8404437" y="-306586"/>
            <a:ext cx="1012500" cy="1012500"/>
          </a:xfrm>
          <a:prstGeom prst="ellipse">
            <a:avLst/>
          </a:prstGeom>
          <a:solidFill>
            <a:srgbClr val="76974A"/>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id-ID">
              <a:latin typeface="Kelson Sans" panose="02000500000000000000" pitchFamily="50" charset="0"/>
            </a:endParaRPr>
          </a:p>
        </p:txBody>
      </p:sp>
      <p:sp>
        <p:nvSpPr>
          <p:cNvPr id="10" name="Rectangle 9">
            <a:extLst>
              <a:ext uri="{FF2B5EF4-FFF2-40B4-BE49-F238E27FC236}">
                <a16:creationId xmlns:a16="http://schemas.microsoft.com/office/drawing/2014/main" id="{169A8C47-0BC6-5EBC-7760-A31C5B570ED0}"/>
              </a:ext>
            </a:extLst>
          </p:cNvPr>
          <p:cNvSpPr/>
          <p:nvPr/>
        </p:nvSpPr>
        <p:spPr>
          <a:xfrm>
            <a:off x="1282573" y="104255"/>
            <a:ext cx="6944583" cy="5232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r>
              <a:rPr lang="fr-FR" sz="2000" dirty="0">
                <a:solidFill>
                  <a:srgbClr val="A71D17"/>
                </a:solidFill>
                <a:latin typeface="DINPro-Medium" panose="02000503030000020004" pitchFamily="2" charset="0"/>
                <a:ea typeface="Lato" panose="020F0502020204030203" pitchFamily="34" charset="0"/>
                <a:cs typeface="Lato" panose="020F0502020204030203" pitchFamily="34" charset="0"/>
              </a:rPr>
              <a:t>Les instances et organes de la Fédération</a:t>
            </a:r>
            <a:endParaRPr lang="fr-FR" sz="2000" dirty="0">
              <a:solidFill>
                <a:srgbClr val="A71D17"/>
              </a:solidFill>
              <a:highlight>
                <a:srgbClr val="FFFF00"/>
              </a:highlight>
              <a:latin typeface="DINPro-Medium" panose="02000503030000020004" pitchFamily="2" charset="0"/>
            </a:endParaRPr>
          </a:p>
        </p:txBody>
      </p:sp>
      <p:sp>
        <p:nvSpPr>
          <p:cNvPr id="11" name="ZoneTexte 10">
            <a:extLst>
              <a:ext uri="{FF2B5EF4-FFF2-40B4-BE49-F238E27FC236}">
                <a16:creationId xmlns:a16="http://schemas.microsoft.com/office/drawing/2014/main" id="{F192710D-7B34-9017-D34D-BCA0D34DB9BE}"/>
              </a:ext>
            </a:extLst>
          </p:cNvPr>
          <p:cNvSpPr txBox="1"/>
          <p:nvPr/>
        </p:nvSpPr>
        <p:spPr>
          <a:xfrm>
            <a:off x="72856" y="1092227"/>
            <a:ext cx="8891632" cy="3016210"/>
          </a:xfrm>
          <a:prstGeom prst="rect">
            <a:avLst/>
          </a:prstGeom>
          <a:noFill/>
        </p:spPr>
        <p:txBody>
          <a:bodyPr wrap="square" rtlCol="0">
            <a:spAutoFit/>
          </a:bodyPr>
          <a:lstStyle/>
          <a:p>
            <a:r>
              <a:rPr lang="fr-FR" sz="2000" dirty="0">
                <a:solidFill>
                  <a:srgbClr val="A91B17"/>
                </a:solidFill>
                <a:latin typeface="DINPro" panose="020B0504020101020102" pitchFamily="34" charset="0"/>
              </a:rPr>
              <a:t>Les RTR</a:t>
            </a:r>
          </a:p>
          <a:p>
            <a:pPr algn="ctr"/>
            <a:endParaRPr lang="fr-FR" b="1" cap="small" dirty="0">
              <a:solidFill>
                <a:srgbClr val="A91B17"/>
              </a:solidFill>
              <a:latin typeface="DINPro" panose="020B0504020101020102" pitchFamily="34" charset="0"/>
            </a:endParaRPr>
          </a:p>
          <a:p>
            <a:pPr algn="ctr"/>
            <a:r>
              <a:rPr lang="fr-FR" sz="2000" dirty="0">
                <a:solidFill>
                  <a:srgbClr val="1B345C"/>
                </a:solidFill>
                <a:latin typeface="DINPro" panose="020B0504020101020102" pitchFamily="34" charset="0"/>
              </a:rPr>
              <a:t>Depuis le vendredi 26 mai 2023 </a:t>
            </a:r>
          </a:p>
          <a:p>
            <a:pPr algn="just"/>
            <a:endParaRPr lang="fr-FR" sz="1600" dirty="0">
              <a:latin typeface="DINPro" panose="020B0504020101020102" pitchFamily="34" charset="0"/>
            </a:endParaRPr>
          </a:p>
          <a:p>
            <a:pPr algn="just"/>
            <a:r>
              <a:rPr lang="fr-FR" sz="1600" dirty="0">
                <a:latin typeface="DINPro" panose="020B0504020101020102" pitchFamily="34" charset="0"/>
              </a:rPr>
              <a:t>Ouverture du dossier RTR (relevés de décisions, documents préparatoires, calendrier des réunions etc.) à </a:t>
            </a:r>
            <a:r>
              <a:rPr lang="fr-FR" sz="1600" b="1" dirty="0">
                <a:latin typeface="DINPro" panose="020B0504020101020102" pitchFamily="34" charset="0"/>
              </a:rPr>
              <a:t>l’ensemble des directeurs des CIBC</a:t>
            </a:r>
            <a:r>
              <a:rPr lang="fr-FR" sz="1600" dirty="0">
                <a:latin typeface="DINPro" panose="020B0504020101020102" pitchFamily="34" charset="0"/>
              </a:rPr>
              <a:t>, afin de favoriser la diffusion des informations à l’ensemble du réseau  </a:t>
            </a:r>
          </a:p>
          <a:p>
            <a:endParaRPr lang="fr-FR" sz="1600" dirty="0">
              <a:latin typeface="DINPro" panose="020B0504020101020102" pitchFamily="34" charset="0"/>
            </a:endParaRPr>
          </a:p>
          <a:p>
            <a:endParaRPr lang="fr-FR" sz="1600" dirty="0">
              <a:latin typeface="DINPro" panose="020B0504020101020102" pitchFamily="34" charset="0"/>
            </a:endParaRPr>
          </a:p>
          <a:p>
            <a:pPr algn="ctr"/>
            <a:r>
              <a:rPr lang="fr-FR" sz="2000" b="1" dirty="0">
                <a:solidFill>
                  <a:srgbClr val="E37224"/>
                </a:solidFill>
                <a:latin typeface="DINPro" panose="020B0504020101020102" pitchFamily="34" charset="0"/>
              </a:rPr>
              <a:t>DRIVE ADHERENTS &gt; INSTANCES &gt; RTR </a:t>
            </a:r>
          </a:p>
          <a:p>
            <a:endParaRPr lang="fr-FR" sz="1600" dirty="0">
              <a:latin typeface="DINPro" panose="020B0504020101020102" pitchFamily="34" charset="0"/>
            </a:endParaRPr>
          </a:p>
        </p:txBody>
      </p:sp>
      <p:sp>
        <p:nvSpPr>
          <p:cNvPr id="13" name="Forme libre : forme 12">
            <a:extLst>
              <a:ext uri="{FF2B5EF4-FFF2-40B4-BE49-F238E27FC236}">
                <a16:creationId xmlns:a16="http://schemas.microsoft.com/office/drawing/2014/main" id="{0E0C3971-DD4A-53AA-D44A-4E3D25147EBD}"/>
              </a:ext>
            </a:extLst>
          </p:cNvPr>
          <p:cNvSpPr/>
          <p:nvPr/>
        </p:nvSpPr>
        <p:spPr>
          <a:xfrm>
            <a:off x="0" y="4371949"/>
            <a:ext cx="9144000" cy="771551"/>
          </a:xfrm>
          <a:custGeom>
            <a:avLst/>
            <a:gdLst>
              <a:gd name="connsiteX0" fmla="*/ 0 w 9144000"/>
              <a:gd name="connsiteY0" fmla="*/ 0 h 1200616"/>
              <a:gd name="connsiteX1" fmla="*/ 255357 w 9144000"/>
              <a:gd name="connsiteY1" fmla="*/ 82904 h 1200616"/>
              <a:gd name="connsiteX2" fmla="*/ 4572001 w 9144000"/>
              <a:gd name="connsiteY2" fmla="*/ 735519 h 1200616"/>
              <a:gd name="connsiteX3" fmla="*/ 8888645 w 9144000"/>
              <a:gd name="connsiteY3" fmla="*/ 82904 h 1200616"/>
              <a:gd name="connsiteX4" fmla="*/ 9144000 w 9144000"/>
              <a:gd name="connsiteY4" fmla="*/ 0 h 1200616"/>
              <a:gd name="connsiteX5" fmla="*/ 9144000 w 9144000"/>
              <a:gd name="connsiteY5" fmla="*/ 1200616 h 1200616"/>
              <a:gd name="connsiteX6" fmla="*/ 0 w 9144000"/>
              <a:gd name="connsiteY6" fmla="*/ 1200616 h 1200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200616">
                <a:moveTo>
                  <a:pt x="0" y="0"/>
                </a:moveTo>
                <a:lnTo>
                  <a:pt x="255357" y="82904"/>
                </a:lnTo>
                <a:cubicBezTo>
                  <a:pt x="1618984" y="507036"/>
                  <a:pt x="3068810" y="735519"/>
                  <a:pt x="4572001" y="735519"/>
                </a:cubicBezTo>
                <a:cubicBezTo>
                  <a:pt x="6075193" y="735519"/>
                  <a:pt x="7525019" y="507036"/>
                  <a:pt x="8888645" y="82904"/>
                </a:cubicBezTo>
                <a:lnTo>
                  <a:pt x="9144000" y="0"/>
                </a:lnTo>
                <a:lnTo>
                  <a:pt x="9144000" y="1200616"/>
                </a:lnTo>
                <a:lnTo>
                  <a:pt x="0" y="1200616"/>
                </a:lnTo>
                <a:close/>
              </a:path>
            </a:pathLst>
          </a:custGeom>
          <a:solidFill>
            <a:srgbClr val="CCC4BE">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a:extLst>
              <a:ext uri="{FF2B5EF4-FFF2-40B4-BE49-F238E27FC236}">
                <a16:creationId xmlns:a16="http://schemas.microsoft.com/office/drawing/2014/main" id="{33700F6F-AAC4-B31D-1192-B88733B8898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256154" y="4266829"/>
            <a:ext cx="1884703" cy="897209"/>
          </a:xfrm>
          <a:prstGeom prst="rect">
            <a:avLst/>
          </a:prstGeom>
        </p:spPr>
      </p:pic>
    </p:spTree>
    <p:extLst>
      <p:ext uri="{BB962C8B-B14F-4D97-AF65-F5344CB8AC3E}">
        <p14:creationId xmlns:p14="http://schemas.microsoft.com/office/powerpoint/2010/main" val="18713996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llipse 5">
            <a:extLst>
              <a:ext uri="{FF2B5EF4-FFF2-40B4-BE49-F238E27FC236}">
                <a16:creationId xmlns:a16="http://schemas.microsoft.com/office/drawing/2014/main" id="{A19D282F-828F-7B0D-C95B-60DCD07C7DE5}"/>
              </a:ext>
            </a:extLst>
          </p:cNvPr>
          <p:cNvSpPr/>
          <p:nvPr/>
        </p:nvSpPr>
        <p:spPr>
          <a:xfrm>
            <a:off x="-108520" y="-1244674"/>
            <a:ext cx="3680142" cy="3680142"/>
          </a:xfrm>
          <a:prstGeom prst="ellipse">
            <a:avLst/>
          </a:prstGeom>
          <a:pattFill prst="pct5">
            <a:fgClr>
              <a:schemeClr val="tx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 name="Ellipse 1"/>
          <p:cNvSpPr/>
          <p:nvPr/>
        </p:nvSpPr>
        <p:spPr>
          <a:xfrm>
            <a:off x="-540568" y="-2412268"/>
            <a:ext cx="4191930" cy="4191930"/>
          </a:xfrm>
          <a:prstGeom prst="ellipse">
            <a:avLst/>
          </a:prstGeom>
          <a:solidFill>
            <a:srgbClr val="A71D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TextBox 11">
            <a:extLst>
              <a:ext uri="{FF2B5EF4-FFF2-40B4-BE49-F238E27FC236}">
                <a16:creationId xmlns:a16="http://schemas.microsoft.com/office/drawing/2014/main" id="{BFDD8437-BDE4-45F9-A9E4-4EE73C0042D4}"/>
              </a:ext>
            </a:extLst>
          </p:cNvPr>
          <p:cNvSpPr txBox="1"/>
          <p:nvPr/>
        </p:nvSpPr>
        <p:spPr>
          <a:xfrm>
            <a:off x="1" y="436334"/>
            <a:ext cx="3059832" cy="561692"/>
          </a:xfrm>
          <a:prstGeom prst="rect">
            <a:avLst/>
          </a:prstGeom>
          <a:noFill/>
        </p:spPr>
        <p:txBody>
          <a:bodyPr wrap="square" lIns="68580" tIns="34290" rIns="68580" bIns="34290" rtlCol="0">
            <a:spAutoFit/>
          </a:bodyPr>
          <a:lstStyle/>
          <a:p>
            <a:pPr algn="ctr"/>
            <a:r>
              <a:rPr lang="fr-FR" sz="3200" b="1" dirty="0">
                <a:solidFill>
                  <a:schemeClr val="bg1"/>
                </a:solidFill>
                <a:latin typeface="DINPro-Regular" panose="02000503030000020004" pitchFamily="2" charset="0"/>
                <a:ea typeface="Nexa Bold" charset="0"/>
                <a:cs typeface="Nexa Bold" charset="0"/>
              </a:rPr>
              <a:t>Sommaire</a:t>
            </a:r>
          </a:p>
        </p:txBody>
      </p:sp>
      <p:sp>
        <p:nvSpPr>
          <p:cNvPr id="20" name="Arc 19"/>
          <p:cNvSpPr/>
          <p:nvPr/>
        </p:nvSpPr>
        <p:spPr>
          <a:xfrm>
            <a:off x="2573527" y="1131590"/>
            <a:ext cx="1134377" cy="1134377"/>
          </a:xfrm>
          <a:prstGeom prst="arc">
            <a:avLst>
              <a:gd name="adj1" fmla="val 3349640"/>
              <a:gd name="adj2" fmla="val 10279131"/>
            </a:avLst>
          </a:prstGeom>
          <a:noFill/>
          <a:ln w="19050" cap="rnd">
            <a:solidFill>
              <a:schemeClr val="tx1"/>
            </a:solidFill>
            <a:round/>
          </a:ln>
        </p:spPr>
        <p:style>
          <a:lnRef idx="1">
            <a:schemeClr val="accent1"/>
          </a:lnRef>
          <a:fillRef idx="0">
            <a:schemeClr val="accent1"/>
          </a:fillRef>
          <a:effectRef idx="0">
            <a:schemeClr val="accent1"/>
          </a:effectRef>
          <a:fontRef idx="minor">
            <a:schemeClr val="tx1"/>
          </a:fontRef>
        </p:style>
        <p:txBody>
          <a:bodyPr lIns="68580" tIns="34290" rIns="68580" bIns="34290" rtlCol="0" anchor="ctr"/>
          <a:lstStyle/>
          <a:p>
            <a:pPr algn="ctr"/>
            <a:endParaRPr lang="fr-FR"/>
          </a:p>
        </p:txBody>
      </p:sp>
      <p:sp>
        <p:nvSpPr>
          <p:cNvPr id="3" name="ZoneTexte 2">
            <a:extLst>
              <a:ext uri="{FF2B5EF4-FFF2-40B4-BE49-F238E27FC236}">
                <a16:creationId xmlns:a16="http://schemas.microsoft.com/office/drawing/2014/main" id="{69035A29-9EFC-5C94-B850-EF26C40932E0}"/>
              </a:ext>
            </a:extLst>
          </p:cNvPr>
          <p:cNvSpPr txBox="1"/>
          <p:nvPr/>
        </p:nvSpPr>
        <p:spPr>
          <a:xfrm>
            <a:off x="4139952" y="1563638"/>
            <a:ext cx="5222859" cy="2948308"/>
          </a:xfrm>
          <a:prstGeom prst="rect">
            <a:avLst/>
          </a:prstGeom>
          <a:noFill/>
        </p:spPr>
        <p:txBody>
          <a:bodyPr wrap="square" rtlCol="0">
            <a:spAutoFit/>
          </a:bodyPr>
          <a:lstStyle/>
          <a:p>
            <a:pPr marL="342900" indent="-342900">
              <a:lnSpc>
                <a:spcPct val="150000"/>
              </a:lnSpc>
              <a:buClr>
                <a:srgbClr val="A71D17"/>
              </a:buClr>
              <a:buSzPct val="130000"/>
              <a:buFont typeface="+mj-lt"/>
              <a:buAutoNum type="arabicPeriod"/>
            </a:pPr>
            <a:r>
              <a:rPr lang="fr-FR" dirty="0">
                <a:latin typeface="DINPro" panose="020B0504020101020102" pitchFamily="34" charset="0"/>
              </a:rPr>
              <a:t>Instances et organes de la Fédération </a:t>
            </a:r>
          </a:p>
          <a:p>
            <a:pPr marL="342900" indent="-342900">
              <a:lnSpc>
                <a:spcPct val="150000"/>
              </a:lnSpc>
              <a:buClr>
                <a:srgbClr val="A71D17"/>
              </a:buClr>
              <a:buSzPct val="130000"/>
              <a:buFont typeface="+mj-lt"/>
              <a:buAutoNum type="arabicPeriod"/>
            </a:pPr>
            <a:r>
              <a:rPr lang="fr-FR" dirty="0">
                <a:latin typeface="DINPro" panose="020B0504020101020102" pitchFamily="34" charset="0"/>
              </a:rPr>
              <a:t>Contrat de Pilotage 2022 – 2023</a:t>
            </a:r>
          </a:p>
          <a:p>
            <a:pPr marL="342900" indent="-342900">
              <a:lnSpc>
                <a:spcPct val="150000"/>
              </a:lnSpc>
              <a:buClr>
                <a:srgbClr val="A71D17"/>
              </a:buClr>
              <a:buSzPct val="130000"/>
              <a:buFont typeface="+mj-lt"/>
              <a:buAutoNum type="arabicPeriod"/>
            </a:pPr>
            <a:r>
              <a:rPr lang="fr-FR" dirty="0">
                <a:latin typeface="DINPro" panose="020B0504020101020102" pitchFamily="34" charset="0"/>
              </a:rPr>
              <a:t>Plaidoyer politique</a:t>
            </a:r>
          </a:p>
          <a:p>
            <a:pPr marL="342900" indent="-342900">
              <a:lnSpc>
                <a:spcPct val="150000"/>
              </a:lnSpc>
              <a:buClr>
                <a:srgbClr val="A71D17"/>
              </a:buClr>
              <a:buSzPct val="130000"/>
              <a:buFont typeface="+mj-lt"/>
              <a:buAutoNum type="arabicPeriod"/>
            </a:pPr>
            <a:r>
              <a:rPr lang="fr-FR" dirty="0">
                <a:latin typeface="DINPro" panose="020B0504020101020102" pitchFamily="34" charset="0"/>
              </a:rPr>
              <a:t>Animation du réseau</a:t>
            </a:r>
          </a:p>
          <a:p>
            <a:pPr marL="342900" indent="-342900">
              <a:lnSpc>
                <a:spcPct val="150000"/>
              </a:lnSpc>
              <a:buClr>
                <a:srgbClr val="A71D17"/>
              </a:buClr>
              <a:buSzPct val="130000"/>
              <a:buFont typeface="+mj-lt"/>
              <a:buAutoNum type="arabicPeriod"/>
            </a:pPr>
            <a:r>
              <a:rPr lang="fr-FR" dirty="0">
                <a:latin typeface="DINPro" panose="020B0504020101020102" pitchFamily="34" charset="0"/>
              </a:rPr>
              <a:t>Autres prestations ou services</a:t>
            </a:r>
          </a:p>
          <a:p>
            <a:pPr marL="342900" indent="-342900">
              <a:lnSpc>
                <a:spcPct val="150000"/>
              </a:lnSpc>
              <a:buClr>
                <a:srgbClr val="A71D17"/>
              </a:buClr>
              <a:buSzPct val="130000"/>
              <a:buFont typeface="+mj-lt"/>
              <a:buAutoNum type="arabicPeriod"/>
            </a:pPr>
            <a:r>
              <a:rPr lang="fr-FR" dirty="0">
                <a:latin typeface="DINPro" panose="020B0504020101020102" pitchFamily="34" charset="0"/>
              </a:rPr>
              <a:t>Démarche qualité </a:t>
            </a:r>
          </a:p>
          <a:p>
            <a:pPr marL="342900" indent="-342900">
              <a:lnSpc>
                <a:spcPct val="150000"/>
              </a:lnSpc>
              <a:buClr>
                <a:srgbClr val="A71D17"/>
              </a:buClr>
              <a:buSzPct val="130000"/>
              <a:buFont typeface="+mj-lt"/>
              <a:buAutoNum type="arabicPeriod"/>
            </a:pPr>
            <a:r>
              <a:rPr lang="fr-FR" dirty="0">
                <a:latin typeface="DINPro" panose="020B0504020101020102" pitchFamily="34" charset="0"/>
              </a:rPr>
              <a:t>Mutualisation de ressources</a:t>
            </a:r>
          </a:p>
        </p:txBody>
      </p:sp>
    </p:spTree>
    <p:extLst>
      <p:ext uri="{BB962C8B-B14F-4D97-AF65-F5344CB8AC3E}">
        <p14:creationId xmlns:p14="http://schemas.microsoft.com/office/powerpoint/2010/main" val="2287576694"/>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67B026DB-E3ED-EF57-27A4-04BE87FE4AC3}"/>
              </a:ext>
            </a:extLst>
          </p:cNvPr>
          <p:cNvPicPr>
            <a:picLocks noChangeAspect="1"/>
          </p:cNvPicPr>
          <p:nvPr/>
        </p:nvPicPr>
        <p:blipFill>
          <a:blip r:embed="rId2"/>
          <a:stretch>
            <a:fillRect/>
          </a:stretch>
        </p:blipFill>
        <p:spPr>
          <a:xfrm>
            <a:off x="6126476" y="483518"/>
            <a:ext cx="3102420" cy="3712851"/>
          </a:xfrm>
          <a:prstGeom prst="rect">
            <a:avLst/>
          </a:prstGeom>
        </p:spPr>
      </p:pic>
      <p:sp>
        <p:nvSpPr>
          <p:cNvPr id="9" name="Oval 37">
            <a:extLst>
              <a:ext uri="{FF2B5EF4-FFF2-40B4-BE49-F238E27FC236}">
                <a16:creationId xmlns:a16="http://schemas.microsoft.com/office/drawing/2014/main" id="{C0F2C617-753E-75D7-CD37-0E60350FA60E}"/>
              </a:ext>
            </a:extLst>
          </p:cNvPr>
          <p:cNvSpPr/>
          <p:nvPr/>
        </p:nvSpPr>
        <p:spPr>
          <a:xfrm rot="19938445">
            <a:off x="8217872" y="55112"/>
            <a:ext cx="670966" cy="670966"/>
          </a:xfrm>
          <a:prstGeom prst="ellipse">
            <a:avLst/>
          </a:prstGeom>
          <a:solidFill>
            <a:srgbClr val="EAC64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id-ID">
              <a:latin typeface="Kelson Sans" panose="02000500000000000000" pitchFamily="50" charset="0"/>
            </a:endParaRPr>
          </a:p>
        </p:txBody>
      </p:sp>
      <p:sp>
        <p:nvSpPr>
          <p:cNvPr id="7" name="Ellipse 6">
            <a:extLst>
              <a:ext uri="{FF2B5EF4-FFF2-40B4-BE49-F238E27FC236}">
                <a16:creationId xmlns:a16="http://schemas.microsoft.com/office/drawing/2014/main" id="{043F00B5-EDB2-0976-30B4-E113F5EB5DCB}"/>
              </a:ext>
            </a:extLst>
          </p:cNvPr>
          <p:cNvSpPr/>
          <p:nvPr/>
        </p:nvSpPr>
        <p:spPr>
          <a:xfrm>
            <a:off x="179512" y="-295882"/>
            <a:ext cx="995424" cy="995424"/>
          </a:xfrm>
          <a:prstGeom prst="ellipse">
            <a:avLst/>
          </a:prstGeom>
          <a:solidFill>
            <a:srgbClr val="A91B17"/>
          </a:solidFill>
          <a:ln>
            <a:noFill/>
          </a:ln>
        </p:spPr>
        <p:style>
          <a:lnRef idx="2">
            <a:schemeClr val="accent1">
              <a:shade val="50000"/>
            </a:schemeClr>
          </a:lnRef>
          <a:fillRef idx="1">
            <a:schemeClr val="accent1"/>
          </a:fillRef>
          <a:effectRef idx="0">
            <a:schemeClr val="accent1"/>
          </a:effectRef>
          <a:fontRef idx="minor">
            <a:schemeClr val="lt1"/>
          </a:fontRef>
        </p:style>
        <p:txBody>
          <a:bodyPr tIns="360000" rtlCol="0" anchor="ctr"/>
          <a:lstStyle/>
          <a:p>
            <a:pPr algn="ctr"/>
            <a:r>
              <a:rPr lang="fr-FR" sz="2800" b="1" dirty="0">
                <a:latin typeface="DINPro-Regular" panose="02000503030000020004" pitchFamily="2" charset="0"/>
              </a:rPr>
              <a:t>1.2</a:t>
            </a:r>
            <a:endParaRPr lang="fr-FR" sz="3600" b="1" dirty="0">
              <a:latin typeface="DINPro-Regular" panose="02000503030000020004" pitchFamily="2" charset="0"/>
            </a:endParaRPr>
          </a:p>
        </p:txBody>
      </p:sp>
      <p:sp>
        <p:nvSpPr>
          <p:cNvPr id="8" name="Oval 37">
            <a:extLst>
              <a:ext uri="{FF2B5EF4-FFF2-40B4-BE49-F238E27FC236}">
                <a16:creationId xmlns:a16="http://schemas.microsoft.com/office/drawing/2014/main" id="{EFCF3F84-719C-5B4C-B7DE-F0F01287056B}"/>
              </a:ext>
            </a:extLst>
          </p:cNvPr>
          <p:cNvSpPr/>
          <p:nvPr/>
        </p:nvSpPr>
        <p:spPr>
          <a:xfrm rot="19938445">
            <a:off x="8404437" y="-306586"/>
            <a:ext cx="1012500" cy="1012500"/>
          </a:xfrm>
          <a:prstGeom prst="ellipse">
            <a:avLst/>
          </a:prstGeom>
          <a:solidFill>
            <a:srgbClr val="76974A"/>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id-ID">
              <a:latin typeface="Kelson Sans" panose="02000500000000000000" pitchFamily="50" charset="0"/>
            </a:endParaRPr>
          </a:p>
        </p:txBody>
      </p:sp>
      <p:sp>
        <p:nvSpPr>
          <p:cNvPr id="10" name="Rectangle 9">
            <a:extLst>
              <a:ext uri="{FF2B5EF4-FFF2-40B4-BE49-F238E27FC236}">
                <a16:creationId xmlns:a16="http://schemas.microsoft.com/office/drawing/2014/main" id="{169A8C47-0BC6-5EBC-7760-A31C5B570ED0}"/>
              </a:ext>
            </a:extLst>
          </p:cNvPr>
          <p:cNvSpPr/>
          <p:nvPr/>
        </p:nvSpPr>
        <p:spPr>
          <a:xfrm>
            <a:off x="1282574" y="104255"/>
            <a:ext cx="5809706" cy="5232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r>
              <a:rPr lang="fr-FR" sz="2000" dirty="0">
                <a:solidFill>
                  <a:srgbClr val="A71D17"/>
                </a:solidFill>
                <a:latin typeface="DINPro-Medium" panose="02000503030000020004" pitchFamily="2" charset="0"/>
                <a:ea typeface="Lato" panose="020F0502020204030203" pitchFamily="34" charset="0"/>
                <a:cs typeface="Lato" panose="020F0502020204030203" pitchFamily="34" charset="0"/>
              </a:rPr>
              <a:t>Les instances et organes de la Fédération  </a:t>
            </a:r>
            <a:endParaRPr lang="fr-FR" sz="2000" dirty="0">
              <a:solidFill>
                <a:srgbClr val="A71D17"/>
              </a:solidFill>
              <a:latin typeface="DINPro-Medium" panose="02000503030000020004" pitchFamily="2" charset="0"/>
            </a:endParaRPr>
          </a:p>
        </p:txBody>
      </p:sp>
      <p:sp>
        <p:nvSpPr>
          <p:cNvPr id="11" name="ZoneTexte 10">
            <a:extLst>
              <a:ext uri="{FF2B5EF4-FFF2-40B4-BE49-F238E27FC236}">
                <a16:creationId xmlns:a16="http://schemas.microsoft.com/office/drawing/2014/main" id="{F192710D-7B34-9017-D34D-BCA0D34DB9BE}"/>
              </a:ext>
            </a:extLst>
          </p:cNvPr>
          <p:cNvSpPr txBox="1"/>
          <p:nvPr/>
        </p:nvSpPr>
        <p:spPr>
          <a:xfrm>
            <a:off x="59175" y="883194"/>
            <a:ext cx="9068001" cy="400110"/>
          </a:xfrm>
          <a:prstGeom prst="rect">
            <a:avLst/>
          </a:prstGeom>
          <a:noFill/>
        </p:spPr>
        <p:txBody>
          <a:bodyPr wrap="square" rtlCol="0">
            <a:spAutoFit/>
          </a:bodyPr>
          <a:lstStyle/>
          <a:p>
            <a:r>
              <a:rPr lang="fr-FR" sz="2000" dirty="0">
                <a:solidFill>
                  <a:srgbClr val="A91B17"/>
                </a:solidFill>
                <a:latin typeface="DINPro" panose="020B0504020101020102" pitchFamily="34" charset="0"/>
              </a:rPr>
              <a:t>Le Pacte Associatif </a:t>
            </a:r>
          </a:p>
        </p:txBody>
      </p:sp>
      <p:sp>
        <p:nvSpPr>
          <p:cNvPr id="13" name="Forme libre : forme 12">
            <a:extLst>
              <a:ext uri="{FF2B5EF4-FFF2-40B4-BE49-F238E27FC236}">
                <a16:creationId xmlns:a16="http://schemas.microsoft.com/office/drawing/2014/main" id="{0E0C3971-DD4A-53AA-D44A-4E3D25147EBD}"/>
              </a:ext>
            </a:extLst>
          </p:cNvPr>
          <p:cNvSpPr/>
          <p:nvPr/>
        </p:nvSpPr>
        <p:spPr>
          <a:xfrm>
            <a:off x="0" y="4371949"/>
            <a:ext cx="9144000" cy="771551"/>
          </a:xfrm>
          <a:custGeom>
            <a:avLst/>
            <a:gdLst>
              <a:gd name="connsiteX0" fmla="*/ 0 w 9144000"/>
              <a:gd name="connsiteY0" fmla="*/ 0 h 1200616"/>
              <a:gd name="connsiteX1" fmla="*/ 255357 w 9144000"/>
              <a:gd name="connsiteY1" fmla="*/ 82904 h 1200616"/>
              <a:gd name="connsiteX2" fmla="*/ 4572001 w 9144000"/>
              <a:gd name="connsiteY2" fmla="*/ 735519 h 1200616"/>
              <a:gd name="connsiteX3" fmla="*/ 8888645 w 9144000"/>
              <a:gd name="connsiteY3" fmla="*/ 82904 h 1200616"/>
              <a:gd name="connsiteX4" fmla="*/ 9144000 w 9144000"/>
              <a:gd name="connsiteY4" fmla="*/ 0 h 1200616"/>
              <a:gd name="connsiteX5" fmla="*/ 9144000 w 9144000"/>
              <a:gd name="connsiteY5" fmla="*/ 1200616 h 1200616"/>
              <a:gd name="connsiteX6" fmla="*/ 0 w 9144000"/>
              <a:gd name="connsiteY6" fmla="*/ 1200616 h 1200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200616">
                <a:moveTo>
                  <a:pt x="0" y="0"/>
                </a:moveTo>
                <a:lnTo>
                  <a:pt x="255357" y="82904"/>
                </a:lnTo>
                <a:cubicBezTo>
                  <a:pt x="1618984" y="507036"/>
                  <a:pt x="3068810" y="735519"/>
                  <a:pt x="4572001" y="735519"/>
                </a:cubicBezTo>
                <a:cubicBezTo>
                  <a:pt x="6075193" y="735519"/>
                  <a:pt x="7525019" y="507036"/>
                  <a:pt x="8888645" y="82904"/>
                </a:cubicBezTo>
                <a:lnTo>
                  <a:pt x="9144000" y="0"/>
                </a:lnTo>
                <a:lnTo>
                  <a:pt x="9144000" y="1200616"/>
                </a:lnTo>
                <a:lnTo>
                  <a:pt x="0" y="1200616"/>
                </a:lnTo>
                <a:close/>
              </a:path>
            </a:pathLst>
          </a:custGeom>
          <a:solidFill>
            <a:srgbClr val="CCC4BE">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a:extLst>
              <a:ext uri="{FF2B5EF4-FFF2-40B4-BE49-F238E27FC236}">
                <a16:creationId xmlns:a16="http://schemas.microsoft.com/office/drawing/2014/main" id="{33700F6F-AAC4-B31D-1192-B88733B8898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256154" y="4266829"/>
            <a:ext cx="1884703" cy="897209"/>
          </a:xfrm>
          <a:prstGeom prst="rect">
            <a:avLst/>
          </a:prstGeom>
        </p:spPr>
      </p:pic>
      <p:sp>
        <p:nvSpPr>
          <p:cNvPr id="2" name="ZoneTexte 1">
            <a:extLst>
              <a:ext uri="{FF2B5EF4-FFF2-40B4-BE49-F238E27FC236}">
                <a16:creationId xmlns:a16="http://schemas.microsoft.com/office/drawing/2014/main" id="{E731E042-D5D6-24B4-065F-8914E452BD0A}"/>
              </a:ext>
            </a:extLst>
          </p:cNvPr>
          <p:cNvSpPr txBox="1"/>
          <p:nvPr/>
        </p:nvSpPr>
        <p:spPr>
          <a:xfrm>
            <a:off x="179512" y="1436178"/>
            <a:ext cx="3456384" cy="3108543"/>
          </a:xfrm>
          <a:prstGeom prst="rect">
            <a:avLst/>
          </a:prstGeom>
          <a:noFill/>
        </p:spPr>
        <p:txBody>
          <a:bodyPr wrap="square" lIns="91440" tIns="45720" rIns="91440" bIns="45720" rtlCol="0" anchor="t">
            <a:spAutoFit/>
          </a:bodyPr>
          <a:lstStyle/>
          <a:p>
            <a:pPr marL="285750" indent="-285750" algn="just">
              <a:buClr>
                <a:srgbClr val="A71D17"/>
              </a:buClr>
              <a:buFont typeface="Wingdings" panose="05000000000000000000" pitchFamily="2" charset="2"/>
              <a:buChar char="ü"/>
            </a:pPr>
            <a:r>
              <a:rPr lang="fr-FR" sz="1400" dirty="0">
                <a:latin typeface="DINPro" panose="020B0504020101020102" pitchFamily="34" charset="0"/>
              </a:rPr>
              <a:t>Identifier des </a:t>
            </a:r>
            <a:r>
              <a:rPr lang="fr-FR" sz="1400" b="1" dirty="0">
                <a:latin typeface="DINPro" panose="020B0504020101020102" pitchFamily="34" charset="0"/>
              </a:rPr>
              <a:t>valeurs et principes partagés</a:t>
            </a:r>
          </a:p>
          <a:p>
            <a:pPr marL="285750" indent="-285750" algn="just">
              <a:buClr>
                <a:srgbClr val="A71D17"/>
              </a:buClr>
              <a:buFont typeface="Wingdings" panose="05000000000000000000" pitchFamily="2" charset="2"/>
              <a:buChar char="ü"/>
            </a:pPr>
            <a:endParaRPr lang="fr-FR" sz="1400" dirty="0">
              <a:latin typeface="DINPro" panose="020B0504020101020102" pitchFamily="34" charset="0"/>
            </a:endParaRPr>
          </a:p>
          <a:p>
            <a:pPr marL="285750" indent="-285750" algn="just">
              <a:buClr>
                <a:srgbClr val="A71D17"/>
              </a:buClr>
              <a:buFont typeface="Wingdings" panose="05000000000000000000" pitchFamily="2" charset="2"/>
              <a:buChar char="ü"/>
            </a:pPr>
            <a:r>
              <a:rPr lang="fr-FR" sz="1400" dirty="0">
                <a:latin typeface="DINPro" panose="020B0504020101020102" pitchFamily="34" charset="0"/>
              </a:rPr>
              <a:t>Définir les critères de </a:t>
            </a:r>
            <a:r>
              <a:rPr lang="fr-FR" sz="1400" b="1" dirty="0" err="1">
                <a:latin typeface="DINPro" panose="020B0504020101020102" pitchFamily="34" charset="0"/>
              </a:rPr>
              <a:t>co</a:t>
            </a:r>
            <a:r>
              <a:rPr lang="fr-FR" sz="1400" b="1" dirty="0">
                <a:latin typeface="DINPro" panose="020B0504020101020102" pitchFamily="34" charset="0"/>
              </a:rPr>
              <a:t>-engagement</a:t>
            </a:r>
            <a:endParaRPr lang="fr-FR" sz="1400" b="1" dirty="0">
              <a:latin typeface="DINPro" panose="020B0504020101020102" pitchFamily="34" charset="0"/>
              <a:cs typeface="Calibri"/>
            </a:endParaRPr>
          </a:p>
          <a:p>
            <a:pPr marL="285750" indent="-285750" algn="just">
              <a:buClr>
                <a:srgbClr val="A71D17"/>
              </a:buClr>
              <a:buFont typeface="Wingdings" panose="05000000000000000000" pitchFamily="2" charset="2"/>
              <a:buChar char="ü"/>
            </a:pPr>
            <a:endParaRPr lang="fr-FR" sz="1400" dirty="0">
              <a:latin typeface="DINPro" panose="020B0504020101020102" pitchFamily="34" charset="0"/>
              <a:cs typeface="Calibri"/>
            </a:endParaRPr>
          </a:p>
          <a:p>
            <a:pPr marL="285750" indent="-285750" algn="just">
              <a:buClr>
                <a:srgbClr val="A71D17"/>
              </a:buClr>
              <a:buFont typeface="Wingdings" panose="05000000000000000000" pitchFamily="2" charset="2"/>
              <a:buChar char="ü"/>
            </a:pPr>
            <a:r>
              <a:rPr lang="fr-FR" sz="1400" dirty="0">
                <a:latin typeface="DINPro" panose="020B0504020101020102" pitchFamily="34" charset="0"/>
              </a:rPr>
              <a:t>Poser les </a:t>
            </a:r>
            <a:r>
              <a:rPr lang="fr-FR" sz="1400" b="1" dirty="0">
                <a:latin typeface="DINPro" panose="020B0504020101020102" pitchFamily="34" charset="0"/>
              </a:rPr>
              <a:t>attendus réciproques </a:t>
            </a:r>
            <a:r>
              <a:rPr lang="fr-FR" sz="1400" dirty="0">
                <a:latin typeface="DINPro" panose="020B0504020101020102" pitchFamily="34" charset="0"/>
              </a:rPr>
              <a:t>: Fédération et réseau</a:t>
            </a:r>
            <a:endParaRPr lang="fr-FR" sz="1400" dirty="0">
              <a:latin typeface="DINPro" panose="020B0504020101020102" pitchFamily="34" charset="0"/>
              <a:cs typeface="Calibri"/>
            </a:endParaRPr>
          </a:p>
          <a:p>
            <a:pPr marL="285750" indent="-285750" algn="just">
              <a:buClr>
                <a:srgbClr val="A71D17"/>
              </a:buClr>
              <a:buFont typeface="Wingdings" panose="05000000000000000000" pitchFamily="2" charset="2"/>
              <a:buChar char="ü"/>
            </a:pPr>
            <a:endParaRPr lang="fr-FR" sz="1400" dirty="0">
              <a:latin typeface="DINPro" panose="020B0504020101020102" pitchFamily="34" charset="0"/>
            </a:endParaRPr>
          </a:p>
          <a:p>
            <a:pPr marL="285750" indent="-285750" algn="just">
              <a:buClr>
                <a:srgbClr val="A71D17"/>
              </a:buClr>
              <a:buFont typeface="Wingdings" panose="05000000000000000000" pitchFamily="2" charset="2"/>
              <a:buChar char="ü"/>
            </a:pPr>
            <a:r>
              <a:rPr lang="fr-FR" sz="1400" dirty="0">
                <a:latin typeface="DINPro" panose="020B0504020101020102" pitchFamily="34" charset="0"/>
              </a:rPr>
              <a:t>Identifier les </a:t>
            </a:r>
            <a:r>
              <a:rPr lang="fr-FR" sz="1400" b="1" dirty="0">
                <a:latin typeface="DINPro" panose="020B0504020101020102" pitchFamily="34" charset="0"/>
              </a:rPr>
              <a:t>modalités de gouvernance appropriées</a:t>
            </a:r>
            <a:endParaRPr lang="fr-FR" sz="1400" b="1" dirty="0">
              <a:latin typeface="DINPro" panose="020B0504020101020102" pitchFamily="34" charset="0"/>
              <a:cs typeface="Calibri"/>
            </a:endParaRPr>
          </a:p>
          <a:p>
            <a:pPr marL="285750" indent="-285750" algn="just">
              <a:buClr>
                <a:srgbClr val="A71D17"/>
              </a:buClr>
              <a:buFont typeface="Wingdings" panose="05000000000000000000" pitchFamily="2" charset="2"/>
              <a:buChar char="ü"/>
            </a:pPr>
            <a:endParaRPr lang="fr-FR" sz="1400" dirty="0">
              <a:latin typeface="DINPro" panose="020B0504020101020102" pitchFamily="34" charset="0"/>
            </a:endParaRPr>
          </a:p>
          <a:p>
            <a:pPr marL="285750" indent="-285750" algn="just">
              <a:buClr>
                <a:srgbClr val="A71D17"/>
              </a:buClr>
              <a:buFont typeface="Wingdings" panose="05000000000000000000" pitchFamily="2" charset="2"/>
              <a:buChar char="ü"/>
            </a:pPr>
            <a:r>
              <a:rPr lang="fr-FR" sz="1400" dirty="0">
                <a:latin typeface="DINPro" panose="020B0504020101020102" pitchFamily="34" charset="0"/>
              </a:rPr>
              <a:t>Définir une </a:t>
            </a:r>
            <a:r>
              <a:rPr lang="fr-FR" sz="1400" b="1" dirty="0">
                <a:latin typeface="DINPro" panose="020B0504020101020102" pitchFamily="34" charset="0"/>
              </a:rPr>
              <a:t>feuille de route structurante</a:t>
            </a:r>
            <a:endParaRPr lang="fr-FR" sz="1400" b="1" dirty="0">
              <a:latin typeface="DINPro" panose="020B0504020101020102" pitchFamily="34" charset="0"/>
              <a:cs typeface="Calibri"/>
            </a:endParaRPr>
          </a:p>
        </p:txBody>
      </p:sp>
      <p:pic>
        <p:nvPicPr>
          <p:cNvPr id="5" name="Image 4">
            <a:extLst>
              <a:ext uri="{FF2B5EF4-FFF2-40B4-BE49-F238E27FC236}">
                <a16:creationId xmlns:a16="http://schemas.microsoft.com/office/drawing/2014/main" id="{8A60DD92-F6E5-4BDC-8386-D9BE23B04AEB}"/>
              </a:ext>
            </a:extLst>
          </p:cNvPr>
          <p:cNvPicPr>
            <a:picLocks noChangeAspect="1"/>
          </p:cNvPicPr>
          <p:nvPr/>
        </p:nvPicPr>
        <p:blipFill>
          <a:blip r:embed="rId4"/>
          <a:stretch>
            <a:fillRect/>
          </a:stretch>
        </p:blipFill>
        <p:spPr>
          <a:xfrm>
            <a:off x="3815408" y="1416232"/>
            <a:ext cx="2387540" cy="3326023"/>
          </a:xfrm>
          <a:prstGeom prst="rect">
            <a:avLst/>
          </a:prstGeom>
        </p:spPr>
      </p:pic>
    </p:spTree>
    <p:extLst>
      <p:ext uri="{BB962C8B-B14F-4D97-AF65-F5344CB8AC3E}">
        <p14:creationId xmlns:p14="http://schemas.microsoft.com/office/powerpoint/2010/main" val="3650309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 37">
            <a:extLst>
              <a:ext uri="{FF2B5EF4-FFF2-40B4-BE49-F238E27FC236}">
                <a16:creationId xmlns:a16="http://schemas.microsoft.com/office/drawing/2014/main" id="{C0F2C617-753E-75D7-CD37-0E60350FA60E}"/>
              </a:ext>
            </a:extLst>
          </p:cNvPr>
          <p:cNvSpPr/>
          <p:nvPr/>
        </p:nvSpPr>
        <p:spPr>
          <a:xfrm rot="19938445">
            <a:off x="8217872" y="55112"/>
            <a:ext cx="670966" cy="670966"/>
          </a:xfrm>
          <a:prstGeom prst="ellipse">
            <a:avLst/>
          </a:prstGeom>
          <a:solidFill>
            <a:srgbClr val="EAC64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id-ID">
              <a:latin typeface="Kelson Sans" panose="02000500000000000000" pitchFamily="50" charset="0"/>
            </a:endParaRPr>
          </a:p>
        </p:txBody>
      </p:sp>
      <p:sp>
        <p:nvSpPr>
          <p:cNvPr id="7" name="Ellipse 6">
            <a:extLst>
              <a:ext uri="{FF2B5EF4-FFF2-40B4-BE49-F238E27FC236}">
                <a16:creationId xmlns:a16="http://schemas.microsoft.com/office/drawing/2014/main" id="{043F00B5-EDB2-0976-30B4-E113F5EB5DCB}"/>
              </a:ext>
            </a:extLst>
          </p:cNvPr>
          <p:cNvSpPr/>
          <p:nvPr/>
        </p:nvSpPr>
        <p:spPr>
          <a:xfrm>
            <a:off x="179512" y="-295882"/>
            <a:ext cx="995424" cy="995424"/>
          </a:xfrm>
          <a:prstGeom prst="ellipse">
            <a:avLst/>
          </a:prstGeom>
          <a:solidFill>
            <a:srgbClr val="A91B17"/>
          </a:solidFill>
          <a:ln>
            <a:noFill/>
          </a:ln>
        </p:spPr>
        <p:style>
          <a:lnRef idx="2">
            <a:schemeClr val="accent1">
              <a:shade val="50000"/>
            </a:schemeClr>
          </a:lnRef>
          <a:fillRef idx="1">
            <a:schemeClr val="accent1"/>
          </a:fillRef>
          <a:effectRef idx="0">
            <a:schemeClr val="accent1"/>
          </a:effectRef>
          <a:fontRef idx="minor">
            <a:schemeClr val="lt1"/>
          </a:fontRef>
        </p:style>
        <p:txBody>
          <a:bodyPr tIns="360000" rtlCol="0" anchor="ctr"/>
          <a:lstStyle/>
          <a:p>
            <a:pPr algn="ctr"/>
            <a:r>
              <a:rPr lang="fr-FR" sz="2800" b="1" dirty="0">
                <a:latin typeface="DINPro-Regular" panose="02000503030000020004" pitchFamily="2" charset="0"/>
              </a:rPr>
              <a:t>1.2</a:t>
            </a:r>
            <a:endParaRPr lang="fr-FR" sz="3600" b="1" dirty="0">
              <a:latin typeface="DINPro-Regular" panose="02000503030000020004" pitchFamily="2" charset="0"/>
            </a:endParaRPr>
          </a:p>
        </p:txBody>
      </p:sp>
      <p:sp>
        <p:nvSpPr>
          <p:cNvPr id="8" name="Oval 37">
            <a:extLst>
              <a:ext uri="{FF2B5EF4-FFF2-40B4-BE49-F238E27FC236}">
                <a16:creationId xmlns:a16="http://schemas.microsoft.com/office/drawing/2014/main" id="{EFCF3F84-719C-5B4C-B7DE-F0F01287056B}"/>
              </a:ext>
            </a:extLst>
          </p:cNvPr>
          <p:cNvSpPr/>
          <p:nvPr/>
        </p:nvSpPr>
        <p:spPr>
          <a:xfrm rot="19938445">
            <a:off x="8404437" y="-306586"/>
            <a:ext cx="1012500" cy="1012500"/>
          </a:xfrm>
          <a:prstGeom prst="ellipse">
            <a:avLst/>
          </a:prstGeom>
          <a:solidFill>
            <a:srgbClr val="76974A"/>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id-ID">
              <a:latin typeface="Kelson Sans" panose="02000500000000000000" pitchFamily="50" charset="0"/>
            </a:endParaRPr>
          </a:p>
        </p:txBody>
      </p:sp>
      <p:sp>
        <p:nvSpPr>
          <p:cNvPr id="10" name="Rectangle 9">
            <a:extLst>
              <a:ext uri="{FF2B5EF4-FFF2-40B4-BE49-F238E27FC236}">
                <a16:creationId xmlns:a16="http://schemas.microsoft.com/office/drawing/2014/main" id="{169A8C47-0BC6-5EBC-7760-A31C5B570ED0}"/>
              </a:ext>
            </a:extLst>
          </p:cNvPr>
          <p:cNvSpPr/>
          <p:nvPr/>
        </p:nvSpPr>
        <p:spPr>
          <a:xfrm>
            <a:off x="1282574" y="104255"/>
            <a:ext cx="5809706" cy="5232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r>
              <a:rPr lang="fr-FR" sz="2000" dirty="0">
                <a:solidFill>
                  <a:srgbClr val="A71D17"/>
                </a:solidFill>
                <a:latin typeface="DINPro-Medium" panose="02000503030000020004" pitchFamily="2" charset="0"/>
                <a:ea typeface="Lato" panose="020F0502020204030203" pitchFamily="34" charset="0"/>
                <a:cs typeface="Lato" panose="020F0502020204030203" pitchFamily="34" charset="0"/>
              </a:rPr>
              <a:t>Les instances et organes de la Fédération  </a:t>
            </a:r>
            <a:endParaRPr lang="fr-FR" sz="2000" dirty="0">
              <a:solidFill>
                <a:srgbClr val="A71D17"/>
              </a:solidFill>
              <a:latin typeface="DINPro-Medium" panose="02000503030000020004" pitchFamily="2" charset="0"/>
            </a:endParaRPr>
          </a:p>
        </p:txBody>
      </p:sp>
      <p:sp>
        <p:nvSpPr>
          <p:cNvPr id="11" name="ZoneTexte 10">
            <a:extLst>
              <a:ext uri="{FF2B5EF4-FFF2-40B4-BE49-F238E27FC236}">
                <a16:creationId xmlns:a16="http://schemas.microsoft.com/office/drawing/2014/main" id="{F192710D-7B34-9017-D34D-BCA0D34DB9BE}"/>
              </a:ext>
            </a:extLst>
          </p:cNvPr>
          <p:cNvSpPr txBox="1"/>
          <p:nvPr/>
        </p:nvSpPr>
        <p:spPr>
          <a:xfrm>
            <a:off x="59175" y="883194"/>
            <a:ext cx="9068001" cy="400110"/>
          </a:xfrm>
          <a:prstGeom prst="rect">
            <a:avLst/>
          </a:prstGeom>
          <a:noFill/>
        </p:spPr>
        <p:txBody>
          <a:bodyPr wrap="square" rtlCol="0">
            <a:spAutoFit/>
          </a:bodyPr>
          <a:lstStyle/>
          <a:p>
            <a:r>
              <a:rPr lang="fr-FR" sz="2000" dirty="0">
                <a:solidFill>
                  <a:srgbClr val="A91B17"/>
                </a:solidFill>
                <a:latin typeface="DINPro" panose="020B0504020101020102" pitchFamily="34" charset="0"/>
              </a:rPr>
              <a:t>Le Pacte Associatif </a:t>
            </a:r>
          </a:p>
        </p:txBody>
      </p:sp>
      <p:sp>
        <p:nvSpPr>
          <p:cNvPr id="13" name="Forme libre : forme 12">
            <a:extLst>
              <a:ext uri="{FF2B5EF4-FFF2-40B4-BE49-F238E27FC236}">
                <a16:creationId xmlns:a16="http://schemas.microsoft.com/office/drawing/2014/main" id="{0E0C3971-DD4A-53AA-D44A-4E3D25147EBD}"/>
              </a:ext>
            </a:extLst>
          </p:cNvPr>
          <p:cNvSpPr/>
          <p:nvPr/>
        </p:nvSpPr>
        <p:spPr>
          <a:xfrm>
            <a:off x="0" y="4371949"/>
            <a:ext cx="9144000" cy="771551"/>
          </a:xfrm>
          <a:custGeom>
            <a:avLst/>
            <a:gdLst>
              <a:gd name="connsiteX0" fmla="*/ 0 w 9144000"/>
              <a:gd name="connsiteY0" fmla="*/ 0 h 1200616"/>
              <a:gd name="connsiteX1" fmla="*/ 255357 w 9144000"/>
              <a:gd name="connsiteY1" fmla="*/ 82904 h 1200616"/>
              <a:gd name="connsiteX2" fmla="*/ 4572001 w 9144000"/>
              <a:gd name="connsiteY2" fmla="*/ 735519 h 1200616"/>
              <a:gd name="connsiteX3" fmla="*/ 8888645 w 9144000"/>
              <a:gd name="connsiteY3" fmla="*/ 82904 h 1200616"/>
              <a:gd name="connsiteX4" fmla="*/ 9144000 w 9144000"/>
              <a:gd name="connsiteY4" fmla="*/ 0 h 1200616"/>
              <a:gd name="connsiteX5" fmla="*/ 9144000 w 9144000"/>
              <a:gd name="connsiteY5" fmla="*/ 1200616 h 1200616"/>
              <a:gd name="connsiteX6" fmla="*/ 0 w 9144000"/>
              <a:gd name="connsiteY6" fmla="*/ 1200616 h 1200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200616">
                <a:moveTo>
                  <a:pt x="0" y="0"/>
                </a:moveTo>
                <a:lnTo>
                  <a:pt x="255357" y="82904"/>
                </a:lnTo>
                <a:cubicBezTo>
                  <a:pt x="1618984" y="507036"/>
                  <a:pt x="3068810" y="735519"/>
                  <a:pt x="4572001" y="735519"/>
                </a:cubicBezTo>
                <a:cubicBezTo>
                  <a:pt x="6075193" y="735519"/>
                  <a:pt x="7525019" y="507036"/>
                  <a:pt x="8888645" y="82904"/>
                </a:cubicBezTo>
                <a:lnTo>
                  <a:pt x="9144000" y="0"/>
                </a:lnTo>
                <a:lnTo>
                  <a:pt x="9144000" y="1200616"/>
                </a:lnTo>
                <a:lnTo>
                  <a:pt x="0" y="1200616"/>
                </a:lnTo>
                <a:close/>
              </a:path>
            </a:pathLst>
          </a:custGeom>
          <a:solidFill>
            <a:srgbClr val="CCC4BE">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a:extLst>
              <a:ext uri="{FF2B5EF4-FFF2-40B4-BE49-F238E27FC236}">
                <a16:creationId xmlns:a16="http://schemas.microsoft.com/office/drawing/2014/main" id="{33700F6F-AAC4-B31D-1192-B88733B8898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256154" y="4266829"/>
            <a:ext cx="1884703" cy="897209"/>
          </a:xfrm>
          <a:prstGeom prst="rect">
            <a:avLst/>
          </a:prstGeom>
        </p:spPr>
      </p:pic>
      <p:sp>
        <p:nvSpPr>
          <p:cNvPr id="4" name="ZoneTexte 3">
            <a:extLst>
              <a:ext uri="{FF2B5EF4-FFF2-40B4-BE49-F238E27FC236}">
                <a16:creationId xmlns:a16="http://schemas.microsoft.com/office/drawing/2014/main" id="{9DD5A611-64D0-2C06-76E2-D3D38EDF1A8D}"/>
              </a:ext>
            </a:extLst>
          </p:cNvPr>
          <p:cNvSpPr txBox="1"/>
          <p:nvPr/>
        </p:nvSpPr>
        <p:spPr>
          <a:xfrm>
            <a:off x="35496" y="1454917"/>
            <a:ext cx="5112568" cy="2123658"/>
          </a:xfrm>
          <a:prstGeom prst="rect">
            <a:avLst/>
          </a:prstGeom>
          <a:noFill/>
        </p:spPr>
        <p:txBody>
          <a:bodyPr wrap="square" rtlCol="0">
            <a:spAutoFit/>
          </a:bodyPr>
          <a:lstStyle/>
          <a:p>
            <a:pPr algn="just">
              <a:buClr>
                <a:srgbClr val="A71D17"/>
              </a:buClr>
            </a:pPr>
            <a:r>
              <a:rPr lang="fr-FR" sz="1600" b="1" dirty="0">
                <a:latin typeface="DINPro" panose="020B0504020101020102" pitchFamily="34" charset="0"/>
              </a:rPr>
              <a:t>Modification des Statuts et du Règlement Intérieur </a:t>
            </a:r>
          </a:p>
          <a:p>
            <a:pPr algn="just">
              <a:buClr>
                <a:srgbClr val="A71D17"/>
              </a:buClr>
            </a:pPr>
            <a:endParaRPr lang="fr-FR" sz="1600" b="1" dirty="0">
              <a:solidFill>
                <a:srgbClr val="A71D17"/>
              </a:solidFill>
              <a:latin typeface="DINPro" panose="020B0504020101020102" pitchFamily="34" charset="0"/>
            </a:endParaRPr>
          </a:p>
          <a:p>
            <a:pPr marL="285750" indent="-285750" algn="just">
              <a:buClr>
                <a:srgbClr val="A71D17"/>
              </a:buClr>
              <a:buFont typeface="Wingdings" panose="05000000000000000000" pitchFamily="2" charset="2"/>
              <a:buChar char="ü"/>
            </a:pPr>
            <a:r>
              <a:rPr lang="fr-FR" sz="1600" b="1" dirty="0">
                <a:solidFill>
                  <a:srgbClr val="A71D17"/>
                </a:solidFill>
                <a:latin typeface="DINPro" panose="020B0504020101020102" pitchFamily="34" charset="0"/>
              </a:rPr>
              <a:t>4</a:t>
            </a:r>
            <a:r>
              <a:rPr lang="fr-FR" sz="1400" dirty="0">
                <a:latin typeface="DINPro" panose="020B0504020101020102" pitchFamily="34" charset="0"/>
              </a:rPr>
              <a:t> Réunions organisées en distanciel</a:t>
            </a:r>
          </a:p>
          <a:p>
            <a:pPr marL="285750" indent="-285750" algn="just">
              <a:buClr>
                <a:srgbClr val="A71D17"/>
              </a:buClr>
              <a:buFont typeface="Wingdings" panose="05000000000000000000" pitchFamily="2" charset="2"/>
              <a:buChar char="ü"/>
            </a:pPr>
            <a:endParaRPr lang="fr-FR" sz="1400" dirty="0">
              <a:latin typeface="DINPro" panose="020B0504020101020102" pitchFamily="34" charset="0"/>
            </a:endParaRPr>
          </a:p>
          <a:p>
            <a:pPr marL="285750" indent="-285750" algn="just">
              <a:buClr>
                <a:srgbClr val="A71D17"/>
              </a:buClr>
              <a:buFont typeface="Wingdings" panose="05000000000000000000" pitchFamily="2" charset="2"/>
              <a:buChar char="ü"/>
            </a:pPr>
            <a:r>
              <a:rPr lang="fr-FR" sz="1400" b="1" dirty="0">
                <a:latin typeface="DINPro" panose="020B0504020101020102" pitchFamily="34" charset="0"/>
              </a:rPr>
              <a:t>Présentation</a:t>
            </a:r>
            <a:r>
              <a:rPr lang="fr-FR" sz="1400" dirty="0">
                <a:latin typeface="DINPro" panose="020B0504020101020102" pitchFamily="34" charset="0"/>
              </a:rPr>
              <a:t> lors du </a:t>
            </a:r>
            <a:r>
              <a:rPr lang="fr-FR" sz="1400" b="1" dirty="0">
                <a:latin typeface="DINPro" panose="020B0504020101020102" pitchFamily="34" charset="0"/>
              </a:rPr>
              <a:t>CA du 18 mai 2022</a:t>
            </a:r>
            <a:r>
              <a:rPr lang="fr-FR" sz="1400" dirty="0">
                <a:latin typeface="DINPro" panose="020B0504020101020102" pitchFamily="34" charset="0"/>
              </a:rPr>
              <a:t>, avec propositions d’amendement des Administrateurs et validation </a:t>
            </a:r>
          </a:p>
          <a:p>
            <a:pPr marL="285750" indent="-285750" algn="just">
              <a:buClr>
                <a:srgbClr val="A71D17"/>
              </a:buClr>
              <a:buFont typeface="Wingdings" panose="05000000000000000000" pitchFamily="2" charset="2"/>
              <a:buChar char="ü"/>
            </a:pPr>
            <a:endParaRPr lang="fr-FR" sz="1400" dirty="0">
              <a:latin typeface="DINPro" panose="020B0504020101020102" pitchFamily="34" charset="0"/>
            </a:endParaRPr>
          </a:p>
          <a:p>
            <a:pPr marL="285750" indent="-285750" algn="just">
              <a:buClr>
                <a:srgbClr val="A71D17"/>
              </a:buClr>
              <a:buFont typeface="Wingdings" panose="05000000000000000000" pitchFamily="2" charset="2"/>
              <a:buChar char="ü"/>
            </a:pPr>
            <a:r>
              <a:rPr lang="fr-FR" sz="1400" b="1" dirty="0">
                <a:latin typeface="DINPro" panose="020B0504020101020102" pitchFamily="34" charset="0"/>
              </a:rPr>
              <a:t>Validation des Statuts et du Règlement Intérieur lors de l’AG du 21 juin 2022</a:t>
            </a:r>
          </a:p>
        </p:txBody>
      </p:sp>
      <p:pic>
        <p:nvPicPr>
          <p:cNvPr id="5" name="Picture 2">
            <a:extLst>
              <a:ext uri="{FF2B5EF4-FFF2-40B4-BE49-F238E27FC236}">
                <a16:creationId xmlns:a16="http://schemas.microsoft.com/office/drawing/2014/main" id="{255D4C67-70A4-8960-F8DA-556A87C69F20}"/>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5873663" y="1454917"/>
            <a:ext cx="3037024" cy="2759352"/>
          </a:xfrm>
          <a:prstGeom prst="rect">
            <a:avLst/>
          </a:prstGeom>
          <a:noFill/>
          <a:ln w="19050">
            <a:solidFill>
              <a:srgbClr val="EAC64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14509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Ellipse 8">
            <a:extLst>
              <a:ext uri="{FF2B5EF4-FFF2-40B4-BE49-F238E27FC236}">
                <a16:creationId xmlns:a16="http://schemas.microsoft.com/office/drawing/2014/main" id="{6714E4A4-C56C-DEF2-09E7-A48D3205194C}"/>
              </a:ext>
            </a:extLst>
          </p:cNvPr>
          <p:cNvSpPr/>
          <p:nvPr/>
        </p:nvSpPr>
        <p:spPr>
          <a:xfrm>
            <a:off x="1259452" y="1192090"/>
            <a:ext cx="1873548" cy="1873548"/>
          </a:xfrm>
          <a:prstGeom prst="ellipse">
            <a:avLst/>
          </a:prstGeom>
          <a:pattFill prst="pct5">
            <a:fgClr>
              <a:schemeClr val="tx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pSp>
        <p:nvGrpSpPr>
          <p:cNvPr id="11" name="Groupe 10"/>
          <p:cNvGrpSpPr/>
          <p:nvPr/>
        </p:nvGrpSpPr>
        <p:grpSpPr>
          <a:xfrm>
            <a:off x="1475656" y="1419622"/>
            <a:ext cx="1441143" cy="1418487"/>
            <a:chOff x="4087056" y="277908"/>
            <a:chExt cx="1686237" cy="1659728"/>
          </a:xfrm>
          <a:solidFill>
            <a:srgbClr val="A71D17"/>
          </a:solidFill>
        </p:grpSpPr>
        <p:sp>
          <p:nvSpPr>
            <p:cNvPr id="13" name="Ellipse 12">
              <a:extLst>
                <a:ext uri="{FF2B5EF4-FFF2-40B4-BE49-F238E27FC236}">
                  <a16:creationId xmlns:a16="http://schemas.microsoft.com/office/drawing/2014/main" id="{78E9BD3D-77EC-49D3-977E-AB75AAE46486}"/>
                </a:ext>
              </a:extLst>
            </p:cNvPr>
            <p:cNvSpPr/>
            <p:nvPr/>
          </p:nvSpPr>
          <p:spPr>
            <a:xfrm rot="10800000">
              <a:off x="4087056" y="277908"/>
              <a:ext cx="1686237" cy="165972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fr-FR" dirty="0"/>
            </a:p>
          </p:txBody>
        </p:sp>
        <p:sp>
          <p:nvSpPr>
            <p:cNvPr id="20" name="TextBox 7">
              <a:extLst>
                <a:ext uri="{FF2B5EF4-FFF2-40B4-BE49-F238E27FC236}">
                  <a16:creationId xmlns:a16="http://schemas.microsoft.com/office/drawing/2014/main" id="{541E8597-CA58-4B90-8757-83B167D95A7E}"/>
                </a:ext>
              </a:extLst>
            </p:cNvPr>
            <p:cNvSpPr txBox="1"/>
            <p:nvPr/>
          </p:nvSpPr>
          <p:spPr>
            <a:xfrm>
              <a:off x="4653142" y="635114"/>
              <a:ext cx="554061" cy="945314"/>
            </a:xfrm>
            <a:prstGeom prst="rect">
              <a:avLst/>
            </a:prstGeom>
            <a:grpFill/>
          </p:spPr>
          <p:txBody>
            <a:bodyPr wrap="none" lIns="68580" tIns="34290" rIns="68580" bIns="34290" rtlCol="0" anchor="ctr">
              <a:spAutoFit/>
            </a:bodyPr>
            <a:lstStyle/>
            <a:p>
              <a:pPr algn="ctr"/>
              <a:r>
                <a:rPr lang="fr-FR" sz="4800" dirty="0">
                  <a:solidFill>
                    <a:schemeClr val="bg1"/>
                  </a:solidFill>
                  <a:latin typeface="DINPro-Bold" panose="02000503030000020004" pitchFamily="2" charset="0"/>
                  <a:ea typeface="Nexa Bold" charset="0"/>
                  <a:cs typeface="Nexa Bold" charset="0"/>
                </a:rPr>
                <a:t>2</a:t>
              </a:r>
              <a:endParaRPr lang="fr-FR" sz="5400" dirty="0">
                <a:solidFill>
                  <a:schemeClr val="bg1"/>
                </a:solidFill>
                <a:latin typeface="DINPro-Bold" panose="02000503030000020004" pitchFamily="2" charset="0"/>
                <a:ea typeface="Nexa Bold" charset="0"/>
                <a:cs typeface="Nexa Bold" charset="0"/>
              </a:endParaRPr>
            </a:p>
          </p:txBody>
        </p:sp>
      </p:grpSp>
      <p:sp>
        <p:nvSpPr>
          <p:cNvPr id="21" name="TextBox 12">
            <a:extLst>
              <a:ext uri="{FF2B5EF4-FFF2-40B4-BE49-F238E27FC236}">
                <a16:creationId xmlns:a16="http://schemas.microsoft.com/office/drawing/2014/main" id="{5296FCAC-DEF5-4782-9C02-711FBE60CC26}"/>
              </a:ext>
            </a:extLst>
          </p:cNvPr>
          <p:cNvSpPr txBox="1"/>
          <p:nvPr/>
        </p:nvSpPr>
        <p:spPr>
          <a:xfrm>
            <a:off x="3598734" y="2532821"/>
            <a:ext cx="4824536" cy="1494896"/>
          </a:xfrm>
          <a:prstGeom prst="rect">
            <a:avLst/>
          </a:prstGeom>
          <a:noFill/>
        </p:spPr>
        <p:txBody>
          <a:bodyPr wrap="square" lIns="68580" tIns="34290" rIns="68580" bIns="34290" rtlCol="0">
            <a:spAutoFit/>
          </a:bodyPr>
          <a:lstStyle/>
          <a:p>
            <a:pPr marL="171450" indent="-171450">
              <a:lnSpc>
                <a:spcPct val="200000"/>
              </a:lnSpc>
              <a:buClr>
                <a:srgbClr val="A71D17"/>
              </a:buClr>
              <a:buSzPct val="150000"/>
              <a:buFont typeface="+mj-lt"/>
              <a:buAutoNum type="arabicPeriod"/>
            </a:pPr>
            <a:r>
              <a:rPr lang="fr-FR" sz="1200" dirty="0">
                <a:solidFill>
                  <a:schemeClr val="tx1">
                    <a:lumMod val="50000"/>
                    <a:lumOff val="50000"/>
                  </a:schemeClr>
                </a:solidFill>
                <a:latin typeface="DINPro-Regular" panose="02000503030000020004" pitchFamily="2" charset="0"/>
                <a:ea typeface="Lato" panose="020F0502020204030203" pitchFamily="34" charset="0"/>
                <a:cs typeface="Lato" panose="020F0502020204030203" pitchFamily="34" charset="0"/>
              </a:rPr>
              <a:t> Bilan de compétences</a:t>
            </a:r>
          </a:p>
          <a:p>
            <a:pPr marL="171450" indent="-171450">
              <a:lnSpc>
                <a:spcPct val="200000"/>
              </a:lnSpc>
              <a:buClr>
                <a:srgbClr val="A71D17"/>
              </a:buClr>
              <a:buSzPct val="150000"/>
              <a:buFont typeface="+mj-lt"/>
              <a:buAutoNum type="arabicPeriod"/>
            </a:pPr>
            <a:r>
              <a:rPr lang="fr-FR" sz="1200" dirty="0">
                <a:solidFill>
                  <a:schemeClr val="tx1">
                    <a:lumMod val="50000"/>
                    <a:lumOff val="50000"/>
                  </a:schemeClr>
                </a:solidFill>
                <a:latin typeface="DINPro-Regular" panose="02000503030000020004" pitchFamily="2" charset="0"/>
                <a:ea typeface="Lato" panose="020F0502020204030203" pitchFamily="34" charset="0"/>
                <a:cs typeface="Lato" panose="020F0502020204030203" pitchFamily="34" charset="0"/>
              </a:rPr>
              <a:t> VAE</a:t>
            </a:r>
          </a:p>
          <a:p>
            <a:pPr marL="171450" indent="-171450">
              <a:lnSpc>
                <a:spcPct val="200000"/>
              </a:lnSpc>
              <a:buClr>
                <a:srgbClr val="A71D17"/>
              </a:buClr>
              <a:buSzPct val="150000"/>
              <a:buFont typeface="+mj-lt"/>
              <a:buAutoNum type="arabicPeriod"/>
            </a:pPr>
            <a:r>
              <a:rPr lang="fr-FR" sz="1200" dirty="0">
                <a:solidFill>
                  <a:schemeClr val="tx1">
                    <a:lumMod val="50000"/>
                    <a:lumOff val="50000"/>
                  </a:schemeClr>
                </a:solidFill>
                <a:latin typeface="DINPro-Regular" panose="02000503030000020004" pitchFamily="2" charset="0"/>
                <a:ea typeface="Lato" panose="020F0502020204030203" pitchFamily="34" charset="0"/>
                <a:cs typeface="Lato" panose="020F0502020204030203" pitchFamily="34" charset="0"/>
              </a:rPr>
              <a:t> CIBC Academy </a:t>
            </a:r>
          </a:p>
          <a:p>
            <a:pPr marL="171450" indent="-171450">
              <a:lnSpc>
                <a:spcPct val="200000"/>
              </a:lnSpc>
              <a:buClr>
                <a:srgbClr val="A71D17"/>
              </a:buClr>
              <a:buSzPct val="150000"/>
              <a:buFont typeface="+mj-lt"/>
              <a:buAutoNum type="arabicPeriod"/>
            </a:pPr>
            <a:r>
              <a:rPr lang="fr-FR" sz="1200" dirty="0">
                <a:solidFill>
                  <a:schemeClr val="tx1">
                    <a:lumMod val="50000"/>
                    <a:lumOff val="50000"/>
                  </a:schemeClr>
                </a:solidFill>
                <a:latin typeface="DINPro-Regular" panose="02000503030000020004" pitchFamily="2" charset="0"/>
                <a:ea typeface="Lato" panose="020F0502020204030203" pitchFamily="34" charset="0"/>
                <a:cs typeface="Lato" panose="020F0502020204030203" pitchFamily="34" charset="0"/>
              </a:rPr>
              <a:t> Communication </a:t>
            </a:r>
          </a:p>
        </p:txBody>
      </p:sp>
      <p:sp>
        <p:nvSpPr>
          <p:cNvPr id="22" name="TextBox 11">
            <a:extLst>
              <a:ext uri="{FF2B5EF4-FFF2-40B4-BE49-F238E27FC236}">
                <a16:creationId xmlns:a16="http://schemas.microsoft.com/office/drawing/2014/main" id="{BFDD8437-BDE4-45F9-A9E4-4EE73C0042D4}"/>
              </a:ext>
            </a:extLst>
          </p:cNvPr>
          <p:cNvSpPr txBox="1"/>
          <p:nvPr/>
        </p:nvSpPr>
        <p:spPr>
          <a:xfrm>
            <a:off x="2937633" y="1724908"/>
            <a:ext cx="6301405" cy="561692"/>
          </a:xfrm>
          <a:prstGeom prst="rect">
            <a:avLst/>
          </a:prstGeom>
          <a:noFill/>
        </p:spPr>
        <p:txBody>
          <a:bodyPr wrap="none" lIns="68580" tIns="34290" rIns="68580" bIns="34290" rtlCol="0">
            <a:spAutoFit/>
          </a:bodyPr>
          <a:lstStyle/>
          <a:p>
            <a:r>
              <a:rPr lang="fr-FR" sz="3200" b="1" dirty="0">
                <a:solidFill>
                  <a:srgbClr val="A71D17"/>
                </a:solidFill>
                <a:latin typeface="DINPro" panose="020B0504020101020102" pitchFamily="34" charset="0"/>
                <a:ea typeface="Nexa Bold" charset="0"/>
                <a:cs typeface="Nexa Bold" charset="0"/>
              </a:rPr>
              <a:t>Contrat de Pilotage 2022 - 2023 </a:t>
            </a:r>
          </a:p>
        </p:txBody>
      </p:sp>
      <p:sp>
        <p:nvSpPr>
          <p:cNvPr id="10" name="Ellipse 9">
            <a:extLst>
              <a:ext uri="{FF2B5EF4-FFF2-40B4-BE49-F238E27FC236}">
                <a16:creationId xmlns:a16="http://schemas.microsoft.com/office/drawing/2014/main" id="{20D169C6-AAC6-3E95-0F3A-F19FC205E658}"/>
              </a:ext>
            </a:extLst>
          </p:cNvPr>
          <p:cNvSpPr/>
          <p:nvPr/>
        </p:nvSpPr>
        <p:spPr>
          <a:xfrm>
            <a:off x="395536" y="483518"/>
            <a:ext cx="839327" cy="839328"/>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50" dirty="0"/>
          </a:p>
        </p:txBody>
      </p:sp>
      <p:sp>
        <p:nvSpPr>
          <p:cNvPr id="15" name="Ellipse 14">
            <a:extLst>
              <a:ext uri="{FF2B5EF4-FFF2-40B4-BE49-F238E27FC236}">
                <a16:creationId xmlns:a16="http://schemas.microsoft.com/office/drawing/2014/main" id="{15A5DC20-93E9-21DC-9D5D-2165110E3C98}"/>
              </a:ext>
            </a:extLst>
          </p:cNvPr>
          <p:cNvSpPr/>
          <p:nvPr/>
        </p:nvSpPr>
        <p:spPr>
          <a:xfrm>
            <a:off x="781970" y="307866"/>
            <a:ext cx="839327" cy="839328"/>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50" dirty="0"/>
          </a:p>
        </p:txBody>
      </p:sp>
    </p:spTree>
    <p:extLst>
      <p:ext uri="{BB962C8B-B14F-4D97-AF65-F5344CB8AC3E}">
        <p14:creationId xmlns:p14="http://schemas.microsoft.com/office/powerpoint/2010/main" val="2644939076"/>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 37">
            <a:extLst>
              <a:ext uri="{FF2B5EF4-FFF2-40B4-BE49-F238E27FC236}">
                <a16:creationId xmlns:a16="http://schemas.microsoft.com/office/drawing/2014/main" id="{C0F2C617-753E-75D7-CD37-0E60350FA60E}"/>
              </a:ext>
            </a:extLst>
          </p:cNvPr>
          <p:cNvSpPr/>
          <p:nvPr/>
        </p:nvSpPr>
        <p:spPr>
          <a:xfrm rot="19938445">
            <a:off x="8217872" y="55112"/>
            <a:ext cx="670966" cy="670966"/>
          </a:xfrm>
          <a:prstGeom prst="ellipse">
            <a:avLst/>
          </a:prstGeom>
          <a:solidFill>
            <a:srgbClr val="EAC64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id-ID">
              <a:latin typeface="Kelson Sans" panose="02000500000000000000" pitchFamily="50" charset="0"/>
            </a:endParaRPr>
          </a:p>
        </p:txBody>
      </p:sp>
      <p:sp>
        <p:nvSpPr>
          <p:cNvPr id="4" name="Forme libre : forme 3">
            <a:extLst>
              <a:ext uri="{FF2B5EF4-FFF2-40B4-BE49-F238E27FC236}">
                <a16:creationId xmlns:a16="http://schemas.microsoft.com/office/drawing/2014/main" id="{DC96126B-435A-49D2-9902-C92F738F3CC6}"/>
              </a:ext>
            </a:extLst>
          </p:cNvPr>
          <p:cNvSpPr/>
          <p:nvPr/>
        </p:nvSpPr>
        <p:spPr>
          <a:xfrm>
            <a:off x="0" y="4371949"/>
            <a:ext cx="9144000" cy="771551"/>
          </a:xfrm>
          <a:custGeom>
            <a:avLst/>
            <a:gdLst>
              <a:gd name="connsiteX0" fmla="*/ 0 w 9144000"/>
              <a:gd name="connsiteY0" fmla="*/ 0 h 1200616"/>
              <a:gd name="connsiteX1" fmla="*/ 255357 w 9144000"/>
              <a:gd name="connsiteY1" fmla="*/ 82904 h 1200616"/>
              <a:gd name="connsiteX2" fmla="*/ 4572001 w 9144000"/>
              <a:gd name="connsiteY2" fmla="*/ 735519 h 1200616"/>
              <a:gd name="connsiteX3" fmla="*/ 8888645 w 9144000"/>
              <a:gd name="connsiteY3" fmla="*/ 82904 h 1200616"/>
              <a:gd name="connsiteX4" fmla="*/ 9144000 w 9144000"/>
              <a:gd name="connsiteY4" fmla="*/ 0 h 1200616"/>
              <a:gd name="connsiteX5" fmla="*/ 9144000 w 9144000"/>
              <a:gd name="connsiteY5" fmla="*/ 1200616 h 1200616"/>
              <a:gd name="connsiteX6" fmla="*/ 0 w 9144000"/>
              <a:gd name="connsiteY6" fmla="*/ 1200616 h 1200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200616">
                <a:moveTo>
                  <a:pt x="0" y="0"/>
                </a:moveTo>
                <a:lnTo>
                  <a:pt x="255357" y="82904"/>
                </a:lnTo>
                <a:cubicBezTo>
                  <a:pt x="1618984" y="507036"/>
                  <a:pt x="3068810" y="735519"/>
                  <a:pt x="4572001" y="735519"/>
                </a:cubicBezTo>
                <a:cubicBezTo>
                  <a:pt x="6075193" y="735519"/>
                  <a:pt x="7525019" y="507036"/>
                  <a:pt x="8888645" y="82904"/>
                </a:cubicBezTo>
                <a:lnTo>
                  <a:pt x="9144000" y="0"/>
                </a:lnTo>
                <a:lnTo>
                  <a:pt x="9144000" y="1200616"/>
                </a:lnTo>
                <a:lnTo>
                  <a:pt x="0" y="1200616"/>
                </a:lnTo>
                <a:close/>
              </a:path>
            </a:pathLst>
          </a:custGeom>
          <a:solidFill>
            <a:srgbClr val="CCC4BE">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a:extLst>
              <a:ext uri="{FF2B5EF4-FFF2-40B4-BE49-F238E27FC236}">
                <a16:creationId xmlns:a16="http://schemas.microsoft.com/office/drawing/2014/main" id="{DD0C48CD-8870-CE43-A69E-B3A1934E5AD5}"/>
              </a:ext>
            </a:extLst>
          </p:cNvPr>
          <p:cNvSpPr/>
          <p:nvPr/>
        </p:nvSpPr>
        <p:spPr>
          <a:xfrm>
            <a:off x="1282574" y="104255"/>
            <a:ext cx="5809706" cy="5232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r>
              <a:rPr lang="fr-FR" sz="2000" dirty="0">
                <a:solidFill>
                  <a:srgbClr val="A71D17"/>
                </a:solidFill>
                <a:latin typeface="DINPro-Medium" panose="02000503030000020004" pitchFamily="2" charset="0"/>
                <a:ea typeface="Lato" panose="020F0502020204030203" pitchFamily="34" charset="0"/>
                <a:cs typeface="Lato" panose="020F0502020204030203" pitchFamily="34" charset="0"/>
              </a:rPr>
              <a:t>Contrat de pilotage 2022 – 2023 </a:t>
            </a:r>
            <a:endParaRPr lang="fr-FR" sz="2000" dirty="0">
              <a:solidFill>
                <a:srgbClr val="A71D17"/>
              </a:solidFill>
              <a:latin typeface="DINPro-Medium" panose="02000503030000020004" pitchFamily="2" charset="0"/>
            </a:endParaRPr>
          </a:p>
        </p:txBody>
      </p:sp>
      <p:sp>
        <p:nvSpPr>
          <p:cNvPr id="7" name="Ellipse 6">
            <a:extLst>
              <a:ext uri="{FF2B5EF4-FFF2-40B4-BE49-F238E27FC236}">
                <a16:creationId xmlns:a16="http://schemas.microsoft.com/office/drawing/2014/main" id="{043F00B5-EDB2-0976-30B4-E113F5EB5DCB}"/>
              </a:ext>
            </a:extLst>
          </p:cNvPr>
          <p:cNvSpPr/>
          <p:nvPr/>
        </p:nvSpPr>
        <p:spPr>
          <a:xfrm>
            <a:off x="179512" y="-295882"/>
            <a:ext cx="995424" cy="995424"/>
          </a:xfrm>
          <a:prstGeom prst="ellipse">
            <a:avLst/>
          </a:prstGeom>
          <a:solidFill>
            <a:srgbClr val="A71D17"/>
          </a:solidFill>
          <a:ln>
            <a:noFill/>
          </a:ln>
        </p:spPr>
        <p:style>
          <a:lnRef idx="2">
            <a:schemeClr val="accent1">
              <a:shade val="50000"/>
            </a:schemeClr>
          </a:lnRef>
          <a:fillRef idx="1">
            <a:schemeClr val="accent1"/>
          </a:fillRef>
          <a:effectRef idx="0">
            <a:schemeClr val="accent1"/>
          </a:effectRef>
          <a:fontRef idx="minor">
            <a:schemeClr val="lt1"/>
          </a:fontRef>
        </p:style>
        <p:txBody>
          <a:bodyPr tIns="360000" rtlCol="0" anchor="ctr"/>
          <a:lstStyle/>
          <a:p>
            <a:pPr algn="ctr"/>
            <a:r>
              <a:rPr lang="fr-FR" sz="2800" b="1" dirty="0">
                <a:latin typeface="DINPro-Regular" panose="02000503030000020004" pitchFamily="2" charset="0"/>
              </a:rPr>
              <a:t>2.</a:t>
            </a:r>
            <a:endParaRPr lang="fr-FR" sz="3600" b="1" dirty="0">
              <a:latin typeface="DINPro-Regular" panose="02000503030000020004" pitchFamily="2" charset="0"/>
            </a:endParaRPr>
          </a:p>
        </p:txBody>
      </p:sp>
      <p:sp>
        <p:nvSpPr>
          <p:cNvPr id="8" name="Oval 37">
            <a:extLst>
              <a:ext uri="{FF2B5EF4-FFF2-40B4-BE49-F238E27FC236}">
                <a16:creationId xmlns:a16="http://schemas.microsoft.com/office/drawing/2014/main" id="{EFCF3F84-719C-5B4C-B7DE-F0F01287056B}"/>
              </a:ext>
            </a:extLst>
          </p:cNvPr>
          <p:cNvSpPr/>
          <p:nvPr/>
        </p:nvSpPr>
        <p:spPr>
          <a:xfrm rot="19938445">
            <a:off x="8404437" y="-306586"/>
            <a:ext cx="1012500" cy="1012500"/>
          </a:xfrm>
          <a:prstGeom prst="ellipse">
            <a:avLst/>
          </a:prstGeom>
          <a:solidFill>
            <a:srgbClr val="76974A"/>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id-ID">
              <a:latin typeface="Kelson Sans" panose="02000500000000000000" pitchFamily="50" charset="0"/>
            </a:endParaRPr>
          </a:p>
        </p:txBody>
      </p:sp>
      <p:pic>
        <p:nvPicPr>
          <p:cNvPr id="11" name="Image 10">
            <a:extLst>
              <a:ext uri="{FF2B5EF4-FFF2-40B4-BE49-F238E27FC236}">
                <a16:creationId xmlns:a16="http://schemas.microsoft.com/office/drawing/2014/main" id="{9C416B17-9ADE-3E4A-FAF3-4CF930FC626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256154" y="4266829"/>
            <a:ext cx="1884703" cy="897209"/>
          </a:xfrm>
          <a:prstGeom prst="rect">
            <a:avLst/>
          </a:prstGeom>
        </p:spPr>
      </p:pic>
      <p:sp>
        <p:nvSpPr>
          <p:cNvPr id="2" name="ZoneTexte 1">
            <a:extLst>
              <a:ext uri="{FF2B5EF4-FFF2-40B4-BE49-F238E27FC236}">
                <a16:creationId xmlns:a16="http://schemas.microsoft.com/office/drawing/2014/main" id="{DC09A421-7F1E-75C8-9AF5-0AA7C1C450D1}"/>
              </a:ext>
            </a:extLst>
          </p:cNvPr>
          <p:cNvSpPr txBox="1"/>
          <p:nvPr/>
        </p:nvSpPr>
        <p:spPr>
          <a:xfrm>
            <a:off x="179512" y="1359998"/>
            <a:ext cx="8712968" cy="2862322"/>
          </a:xfrm>
          <a:prstGeom prst="rect">
            <a:avLst/>
          </a:prstGeom>
          <a:noFill/>
        </p:spPr>
        <p:txBody>
          <a:bodyPr wrap="square" rtlCol="0">
            <a:spAutoFit/>
          </a:bodyPr>
          <a:lstStyle/>
          <a:p>
            <a:pPr marL="449580"/>
            <a:r>
              <a:rPr lang="fr-FR" sz="1800" b="1" dirty="0">
                <a:solidFill>
                  <a:srgbClr val="24385D"/>
                </a:solidFill>
                <a:effectLst/>
                <a:latin typeface="DINPro-Bold" panose="020B0804020101020102" pitchFamily="34" charset="0"/>
                <a:ea typeface="Times New Roman" panose="02020603050405020304" pitchFamily="18" charset="0"/>
                <a:cs typeface="Times New Roman" panose="02020603050405020304" pitchFamily="18" charset="0"/>
              </a:rPr>
              <a:t>NOTRE METIER</a:t>
            </a:r>
            <a:endParaRPr lang="fr-FR"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899160"/>
            <a:r>
              <a:rPr lang="fr-FR" sz="1800" b="1" dirty="0">
                <a:effectLst/>
                <a:latin typeface="DINPro-Regular" panose="02000503030000020004"/>
                <a:ea typeface="Times New Roman" panose="02020603050405020304" pitchFamily="18" charset="0"/>
                <a:cs typeface="Times New Roman" panose="02020603050405020304" pitchFamily="18" charset="0"/>
              </a:rPr>
              <a:t> </a:t>
            </a:r>
            <a:endParaRPr lang="fr-FR"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449580" algn="just"/>
            <a:r>
              <a:rPr lang="fr-FR" sz="1800" i="1" dirty="0">
                <a:solidFill>
                  <a:srgbClr val="24385D"/>
                </a:solidFill>
                <a:effectLst/>
                <a:latin typeface="DINPro" panose="020B0504020101020102" pitchFamily="34" charset="0"/>
                <a:ea typeface="Times New Roman" panose="02020603050405020304" pitchFamily="18" charset="0"/>
                <a:cs typeface="Times New Roman" panose="02020603050405020304" pitchFamily="18" charset="0"/>
              </a:rPr>
              <a:t>Au-delà des changements successifs de dispositifs et de marchés, notre vocation est d’accompagner les transitions et les mobilités professionnelles, de soutenir et de révéler les personnes tout au long de leur parcours professionnel. Nous plaçons l’humain au cœur de nos pratiques d’accompagnement. Nous mettons en œuvre un accompagnement stratégique et méthodologique qui permet à nos publics de prendre la main sur leur projet. Dans la diversité de dispositifs et d’offres, nous jouons un rôle essentiel d’information et d’orientation. </a:t>
            </a:r>
            <a:endParaRPr lang="fr-FR" sz="1800" dirty="0">
              <a:effectLst/>
              <a:latin typeface="DINPro" panose="020B0504020101020102" pitchFamily="34" charset="0"/>
              <a:ea typeface="Times New Roman" panose="02020603050405020304" pitchFamily="18" charset="0"/>
              <a:cs typeface="Times New Roman" panose="02020603050405020304" pitchFamily="18" charset="0"/>
            </a:endParaRPr>
          </a:p>
        </p:txBody>
      </p:sp>
      <p:sp>
        <p:nvSpPr>
          <p:cNvPr id="3" name="ZoneTexte 2">
            <a:extLst>
              <a:ext uri="{FF2B5EF4-FFF2-40B4-BE49-F238E27FC236}">
                <a16:creationId xmlns:a16="http://schemas.microsoft.com/office/drawing/2014/main" id="{4055217F-1826-EFB7-82ED-BE1B27B744F9}"/>
              </a:ext>
            </a:extLst>
          </p:cNvPr>
          <p:cNvSpPr txBox="1"/>
          <p:nvPr/>
        </p:nvSpPr>
        <p:spPr>
          <a:xfrm>
            <a:off x="0" y="822233"/>
            <a:ext cx="720080" cy="1200329"/>
          </a:xfrm>
          <a:prstGeom prst="rect">
            <a:avLst/>
          </a:prstGeom>
          <a:noFill/>
        </p:spPr>
        <p:txBody>
          <a:bodyPr wrap="square" rtlCol="0">
            <a:spAutoFit/>
          </a:bodyPr>
          <a:lstStyle/>
          <a:p>
            <a:r>
              <a:rPr lang="fr-FR" sz="7200" dirty="0">
                <a:solidFill>
                  <a:srgbClr val="A71D17"/>
                </a:solidFill>
              </a:rPr>
              <a:t>«</a:t>
            </a:r>
            <a:r>
              <a:rPr lang="fr-FR" dirty="0"/>
              <a:t> </a:t>
            </a:r>
          </a:p>
        </p:txBody>
      </p:sp>
    </p:spTree>
    <p:extLst>
      <p:ext uri="{BB962C8B-B14F-4D97-AF65-F5344CB8AC3E}">
        <p14:creationId xmlns:p14="http://schemas.microsoft.com/office/powerpoint/2010/main" val="30768202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 37">
            <a:extLst>
              <a:ext uri="{FF2B5EF4-FFF2-40B4-BE49-F238E27FC236}">
                <a16:creationId xmlns:a16="http://schemas.microsoft.com/office/drawing/2014/main" id="{C0F2C617-753E-75D7-CD37-0E60350FA60E}"/>
              </a:ext>
            </a:extLst>
          </p:cNvPr>
          <p:cNvSpPr/>
          <p:nvPr/>
        </p:nvSpPr>
        <p:spPr>
          <a:xfrm rot="19938445">
            <a:off x="8217872" y="55112"/>
            <a:ext cx="670966" cy="670966"/>
          </a:xfrm>
          <a:prstGeom prst="ellipse">
            <a:avLst/>
          </a:prstGeom>
          <a:solidFill>
            <a:srgbClr val="EAC64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id-ID">
              <a:latin typeface="Kelson Sans" panose="02000500000000000000" pitchFamily="50" charset="0"/>
            </a:endParaRPr>
          </a:p>
        </p:txBody>
      </p:sp>
      <p:sp>
        <p:nvSpPr>
          <p:cNvPr id="6" name="Rectangle 5">
            <a:extLst>
              <a:ext uri="{FF2B5EF4-FFF2-40B4-BE49-F238E27FC236}">
                <a16:creationId xmlns:a16="http://schemas.microsoft.com/office/drawing/2014/main" id="{DD0C48CD-8870-CE43-A69E-B3A1934E5AD5}"/>
              </a:ext>
            </a:extLst>
          </p:cNvPr>
          <p:cNvSpPr/>
          <p:nvPr/>
        </p:nvSpPr>
        <p:spPr>
          <a:xfrm>
            <a:off x="1282574" y="104255"/>
            <a:ext cx="5809706" cy="5232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r>
              <a:rPr lang="fr-FR" sz="2000" dirty="0">
                <a:solidFill>
                  <a:srgbClr val="A71D17"/>
                </a:solidFill>
                <a:latin typeface="DINPro-Medium" panose="02000503030000020004" pitchFamily="2" charset="0"/>
                <a:ea typeface="Lato" panose="020F0502020204030203" pitchFamily="34" charset="0"/>
                <a:cs typeface="Lato" panose="020F0502020204030203" pitchFamily="34" charset="0"/>
              </a:rPr>
              <a:t>Contrat de pilotage 2022 – 2023 </a:t>
            </a:r>
            <a:endParaRPr lang="fr-FR" sz="2000" dirty="0">
              <a:solidFill>
                <a:srgbClr val="A71D17"/>
              </a:solidFill>
              <a:latin typeface="DINPro-Medium" panose="02000503030000020004" pitchFamily="2" charset="0"/>
            </a:endParaRPr>
          </a:p>
        </p:txBody>
      </p:sp>
      <p:sp>
        <p:nvSpPr>
          <p:cNvPr id="7" name="Ellipse 6">
            <a:extLst>
              <a:ext uri="{FF2B5EF4-FFF2-40B4-BE49-F238E27FC236}">
                <a16:creationId xmlns:a16="http://schemas.microsoft.com/office/drawing/2014/main" id="{043F00B5-EDB2-0976-30B4-E113F5EB5DCB}"/>
              </a:ext>
            </a:extLst>
          </p:cNvPr>
          <p:cNvSpPr/>
          <p:nvPr/>
        </p:nvSpPr>
        <p:spPr>
          <a:xfrm>
            <a:off x="179512" y="-295882"/>
            <a:ext cx="995424" cy="995424"/>
          </a:xfrm>
          <a:prstGeom prst="ellipse">
            <a:avLst/>
          </a:prstGeom>
          <a:solidFill>
            <a:srgbClr val="A71D17"/>
          </a:solidFill>
          <a:ln>
            <a:noFill/>
          </a:ln>
        </p:spPr>
        <p:style>
          <a:lnRef idx="2">
            <a:schemeClr val="accent1">
              <a:shade val="50000"/>
            </a:schemeClr>
          </a:lnRef>
          <a:fillRef idx="1">
            <a:schemeClr val="accent1"/>
          </a:fillRef>
          <a:effectRef idx="0">
            <a:schemeClr val="accent1"/>
          </a:effectRef>
          <a:fontRef idx="minor">
            <a:schemeClr val="lt1"/>
          </a:fontRef>
        </p:style>
        <p:txBody>
          <a:bodyPr tIns="360000" rtlCol="0" anchor="ctr"/>
          <a:lstStyle/>
          <a:p>
            <a:pPr algn="ctr"/>
            <a:r>
              <a:rPr lang="fr-FR" sz="2800" b="1" dirty="0">
                <a:latin typeface="DINPro-Regular" panose="02000503030000020004" pitchFamily="2" charset="0"/>
              </a:rPr>
              <a:t>2.</a:t>
            </a:r>
            <a:endParaRPr lang="fr-FR" sz="3600" b="1" dirty="0">
              <a:latin typeface="DINPro-Regular" panose="02000503030000020004" pitchFamily="2" charset="0"/>
            </a:endParaRPr>
          </a:p>
        </p:txBody>
      </p:sp>
      <p:sp>
        <p:nvSpPr>
          <p:cNvPr id="8" name="Oval 37">
            <a:extLst>
              <a:ext uri="{FF2B5EF4-FFF2-40B4-BE49-F238E27FC236}">
                <a16:creationId xmlns:a16="http://schemas.microsoft.com/office/drawing/2014/main" id="{EFCF3F84-719C-5B4C-B7DE-F0F01287056B}"/>
              </a:ext>
            </a:extLst>
          </p:cNvPr>
          <p:cNvSpPr/>
          <p:nvPr/>
        </p:nvSpPr>
        <p:spPr>
          <a:xfrm rot="19938445">
            <a:off x="8404437" y="-306586"/>
            <a:ext cx="1012500" cy="1012500"/>
          </a:xfrm>
          <a:prstGeom prst="ellipse">
            <a:avLst/>
          </a:prstGeom>
          <a:solidFill>
            <a:srgbClr val="76974A"/>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id-ID">
              <a:latin typeface="Kelson Sans" panose="02000500000000000000" pitchFamily="50" charset="0"/>
            </a:endParaRPr>
          </a:p>
        </p:txBody>
      </p:sp>
      <p:pic>
        <p:nvPicPr>
          <p:cNvPr id="10" name="Image 9">
            <a:extLst>
              <a:ext uri="{FF2B5EF4-FFF2-40B4-BE49-F238E27FC236}">
                <a16:creationId xmlns:a16="http://schemas.microsoft.com/office/drawing/2014/main" id="{7431C7F0-6B88-0530-5576-9D249FEFB28E}"/>
              </a:ext>
            </a:extLst>
          </p:cNvPr>
          <p:cNvPicPr>
            <a:picLocks noChangeAspect="1"/>
          </p:cNvPicPr>
          <p:nvPr/>
        </p:nvPicPr>
        <p:blipFill>
          <a:blip r:embed="rId2"/>
          <a:stretch>
            <a:fillRect/>
          </a:stretch>
        </p:blipFill>
        <p:spPr>
          <a:xfrm>
            <a:off x="0" y="787887"/>
            <a:ext cx="6153953" cy="4355613"/>
          </a:xfrm>
          <a:prstGeom prst="rect">
            <a:avLst/>
          </a:prstGeom>
        </p:spPr>
      </p:pic>
      <p:pic>
        <p:nvPicPr>
          <p:cNvPr id="12" name="Image 11">
            <a:extLst>
              <a:ext uri="{FF2B5EF4-FFF2-40B4-BE49-F238E27FC236}">
                <a16:creationId xmlns:a16="http://schemas.microsoft.com/office/drawing/2014/main" id="{61974B8A-BE64-F716-9F90-C706B2EF4E9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256154" y="4266829"/>
            <a:ext cx="1884703" cy="897209"/>
          </a:xfrm>
          <a:prstGeom prst="rect">
            <a:avLst/>
          </a:prstGeom>
        </p:spPr>
      </p:pic>
    </p:spTree>
    <p:extLst>
      <p:ext uri="{BB962C8B-B14F-4D97-AF65-F5344CB8AC3E}">
        <p14:creationId xmlns:p14="http://schemas.microsoft.com/office/powerpoint/2010/main" val="26442045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 37">
            <a:extLst>
              <a:ext uri="{FF2B5EF4-FFF2-40B4-BE49-F238E27FC236}">
                <a16:creationId xmlns:a16="http://schemas.microsoft.com/office/drawing/2014/main" id="{C0F2C617-753E-75D7-CD37-0E60350FA60E}"/>
              </a:ext>
            </a:extLst>
          </p:cNvPr>
          <p:cNvSpPr/>
          <p:nvPr/>
        </p:nvSpPr>
        <p:spPr>
          <a:xfrm rot="19938445">
            <a:off x="8217872" y="55112"/>
            <a:ext cx="670966" cy="670966"/>
          </a:xfrm>
          <a:prstGeom prst="ellipse">
            <a:avLst/>
          </a:prstGeom>
          <a:solidFill>
            <a:srgbClr val="EAC64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id-ID">
              <a:latin typeface="Kelson Sans" panose="02000500000000000000" pitchFamily="50" charset="0"/>
            </a:endParaRPr>
          </a:p>
        </p:txBody>
      </p:sp>
      <p:sp>
        <p:nvSpPr>
          <p:cNvPr id="4" name="Forme libre : forme 3">
            <a:extLst>
              <a:ext uri="{FF2B5EF4-FFF2-40B4-BE49-F238E27FC236}">
                <a16:creationId xmlns:a16="http://schemas.microsoft.com/office/drawing/2014/main" id="{DC96126B-435A-49D2-9902-C92F738F3CC6}"/>
              </a:ext>
            </a:extLst>
          </p:cNvPr>
          <p:cNvSpPr/>
          <p:nvPr/>
        </p:nvSpPr>
        <p:spPr>
          <a:xfrm>
            <a:off x="0" y="4371949"/>
            <a:ext cx="9144000" cy="771551"/>
          </a:xfrm>
          <a:custGeom>
            <a:avLst/>
            <a:gdLst>
              <a:gd name="connsiteX0" fmla="*/ 0 w 9144000"/>
              <a:gd name="connsiteY0" fmla="*/ 0 h 1200616"/>
              <a:gd name="connsiteX1" fmla="*/ 255357 w 9144000"/>
              <a:gd name="connsiteY1" fmla="*/ 82904 h 1200616"/>
              <a:gd name="connsiteX2" fmla="*/ 4572001 w 9144000"/>
              <a:gd name="connsiteY2" fmla="*/ 735519 h 1200616"/>
              <a:gd name="connsiteX3" fmla="*/ 8888645 w 9144000"/>
              <a:gd name="connsiteY3" fmla="*/ 82904 h 1200616"/>
              <a:gd name="connsiteX4" fmla="*/ 9144000 w 9144000"/>
              <a:gd name="connsiteY4" fmla="*/ 0 h 1200616"/>
              <a:gd name="connsiteX5" fmla="*/ 9144000 w 9144000"/>
              <a:gd name="connsiteY5" fmla="*/ 1200616 h 1200616"/>
              <a:gd name="connsiteX6" fmla="*/ 0 w 9144000"/>
              <a:gd name="connsiteY6" fmla="*/ 1200616 h 1200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200616">
                <a:moveTo>
                  <a:pt x="0" y="0"/>
                </a:moveTo>
                <a:lnTo>
                  <a:pt x="255357" y="82904"/>
                </a:lnTo>
                <a:cubicBezTo>
                  <a:pt x="1618984" y="507036"/>
                  <a:pt x="3068810" y="735519"/>
                  <a:pt x="4572001" y="735519"/>
                </a:cubicBezTo>
                <a:cubicBezTo>
                  <a:pt x="6075193" y="735519"/>
                  <a:pt x="7525019" y="507036"/>
                  <a:pt x="8888645" y="82904"/>
                </a:cubicBezTo>
                <a:lnTo>
                  <a:pt x="9144000" y="0"/>
                </a:lnTo>
                <a:lnTo>
                  <a:pt x="9144000" y="1200616"/>
                </a:lnTo>
                <a:lnTo>
                  <a:pt x="0" y="1200616"/>
                </a:lnTo>
                <a:close/>
              </a:path>
            </a:pathLst>
          </a:custGeom>
          <a:solidFill>
            <a:srgbClr val="CCC4BE">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a:extLst>
              <a:ext uri="{FF2B5EF4-FFF2-40B4-BE49-F238E27FC236}">
                <a16:creationId xmlns:a16="http://schemas.microsoft.com/office/drawing/2014/main" id="{DD0C48CD-8870-CE43-A69E-B3A1934E5AD5}"/>
              </a:ext>
            </a:extLst>
          </p:cNvPr>
          <p:cNvSpPr/>
          <p:nvPr/>
        </p:nvSpPr>
        <p:spPr>
          <a:xfrm>
            <a:off x="1282574" y="104255"/>
            <a:ext cx="6529786" cy="5232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r>
              <a:rPr lang="fr-FR" sz="2000" dirty="0">
                <a:solidFill>
                  <a:srgbClr val="A71D17"/>
                </a:solidFill>
                <a:latin typeface="DINPro-Medium" panose="02000503030000020004" pitchFamily="2" charset="0"/>
                <a:ea typeface="Lato" panose="020F0502020204030203" pitchFamily="34" charset="0"/>
                <a:cs typeface="Lato" panose="020F0502020204030203" pitchFamily="34" charset="0"/>
              </a:rPr>
              <a:t>Les 4 objectifs clés du Contre de pilotage 2022 – 2023 </a:t>
            </a:r>
            <a:endParaRPr lang="fr-FR" sz="2000" dirty="0">
              <a:solidFill>
                <a:srgbClr val="A71D17"/>
              </a:solidFill>
              <a:latin typeface="DINPro-Medium" panose="02000503030000020004" pitchFamily="2" charset="0"/>
            </a:endParaRPr>
          </a:p>
        </p:txBody>
      </p:sp>
      <p:sp>
        <p:nvSpPr>
          <p:cNvPr id="7" name="Ellipse 6">
            <a:extLst>
              <a:ext uri="{FF2B5EF4-FFF2-40B4-BE49-F238E27FC236}">
                <a16:creationId xmlns:a16="http://schemas.microsoft.com/office/drawing/2014/main" id="{043F00B5-EDB2-0976-30B4-E113F5EB5DCB}"/>
              </a:ext>
            </a:extLst>
          </p:cNvPr>
          <p:cNvSpPr/>
          <p:nvPr/>
        </p:nvSpPr>
        <p:spPr>
          <a:xfrm>
            <a:off x="179512" y="-295882"/>
            <a:ext cx="995424" cy="995424"/>
          </a:xfrm>
          <a:prstGeom prst="ellipse">
            <a:avLst/>
          </a:prstGeom>
          <a:solidFill>
            <a:srgbClr val="A71D17"/>
          </a:solidFill>
          <a:ln>
            <a:noFill/>
          </a:ln>
        </p:spPr>
        <p:style>
          <a:lnRef idx="2">
            <a:schemeClr val="accent1">
              <a:shade val="50000"/>
            </a:schemeClr>
          </a:lnRef>
          <a:fillRef idx="1">
            <a:schemeClr val="accent1"/>
          </a:fillRef>
          <a:effectRef idx="0">
            <a:schemeClr val="accent1"/>
          </a:effectRef>
          <a:fontRef idx="minor">
            <a:schemeClr val="lt1"/>
          </a:fontRef>
        </p:style>
        <p:txBody>
          <a:bodyPr tIns="360000" rtlCol="0" anchor="ctr"/>
          <a:lstStyle/>
          <a:p>
            <a:pPr algn="ctr"/>
            <a:r>
              <a:rPr lang="fr-FR" sz="2800" b="1" dirty="0">
                <a:latin typeface="DINPro-Regular" panose="02000503030000020004" pitchFamily="2" charset="0"/>
              </a:rPr>
              <a:t>2.</a:t>
            </a:r>
            <a:endParaRPr lang="fr-FR" sz="3600" b="1" dirty="0">
              <a:latin typeface="DINPro-Regular" panose="02000503030000020004" pitchFamily="2" charset="0"/>
            </a:endParaRPr>
          </a:p>
        </p:txBody>
      </p:sp>
      <p:sp>
        <p:nvSpPr>
          <p:cNvPr id="8" name="Oval 37">
            <a:extLst>
              <a:ext uri="{FF2B5EF4-FFF2-40B4-BE49-F238E27FC236}">
                <a16:creationId xmlns:a16="http://schemas.microsoft.com/office/drawing/2014/main" id="{EFCF3F84-719C-5B4C-B7DE-F0F01287056B}"/>
              </a:ext>
            </a:extLst>
          </p:cNvPr>
          <p:cNvSpPr/>
          <p:nvPr/>
        </p:nvSpPr>
        <p:spPr>
          <a:xfrm rot="19938445">
            <a:off x="8404437" y="-306586"/>
            <a:ext cx="1012500" cy="1012500"/>
          </a:xfrm>
          <a:prstGeom prst="ellipse">
            <a:avLst/>
          </a:prstGeom>
          <a:solidFill>
            <a:srgbClr val="76974A"/>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id-ID">
              <a:latin typeface="Kelson Sans" panose="02000500000000000000" pitchFamily="50" charset="0"/>
            </a:endParaRPr>
          </a:p>
        </p:txBody>
      </p:sp>
      <p:pic>
        <p:nvPicPr>
          <p:cNvPr id="11" name="Image 10">
            <a:extLst>
              <a:ext uri="{FF2B5EF4-FFF2-40B4-BE49-F238E27FC236}">
                <a16:creationId xmlns:a16="http://schemas.microsoft.com/office/drawing/2014/main" id="{9C416B17-9ADE-3E4A-FAF3-4CF930FC626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256154" y="4266829"/>
            <a:ext cx="1884703" cy="897209"/>
          </a:xfrm>
          <a:prstGeom prst="rect">
            <a:avLst/>
          </a:prstGeom>
        </p:spPr>
      </p:pic>
      <p:sp>
        <p:nvSpPr>
          <p:cNvPr id="12" name="Rectangle 11">
            <a:extLst>
              <a:ext uri="{FF2B5EF4-FFF2-40B4-BE49-F238E27FC236}">
                <a16:creationId xmlns:a16="http://schemas.microsoft.com/office/drawing/2014/main" id="{E95BE4A1-DD61-9640-6420-6C5346031C73}"/>
              </a:ext>
            </a:extLst>
          </p:cNvPr>
          <p:cNvSpPr/>
          <p:nvPr/>
        </p:nvSpPr>
        <p:spPr>
          <a:xfrm>
            <a:off x="1619672" y="621902"/>
            <a:ext cx="1152128" cy="2612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16">
            <a:extLst>
              <a:ext uri="{FF2B5EF4-FFF2-40B4-BE49-F238E27FC236}">
                <a16:creationId xmlns:a16="http://schemas.microsoft.com/office/drawing/2014/main" id="{0106BFA0-88FA-4569-AE27-B0528544187F}"/>
              </a:ext>
            </a:extLst>
          </p:cNvPr>
          <p:cNvSpPr/>
          <p:nvPr/>
        </p:nvSpPr>
        <p:spPr>
          <a:xfrm>
            <a:off x="2627784" y="4011910"/>
            <a:ext cx="1512168" cy="5436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Ellipse 1">
            <a:extLst>
              <a:ext uri="{FF2B5EF4-FFF2-40B4-BE49-F238E27FC236}">
                <a16:creationId xmlns:a16="http://schemas.microsoft.com/office/drawing/2014/main" id="{4D30831E-B175-009D-4E03-44660DD1AF4A}"/>
              </a:ext>
            </a:extLst>
          </p:cNvPr>
          <p:cNvSpPr/>
          <p:nvPr/>
        </p:nvSpPr>
        <p:spPr>
          <a:xfrm>
            <a:off x="2259688" y="928086"/>
            <a:ext cx="2287779" cy="2139453"/>
          </a:xfrm>
          <a:prstGeom prst="ellipse">
            <a:avLst/>
          </a:prstGeom>
          <a:solidFill>
            <a:srgbClr val="1B345C"/>
          </a:solidFill>
          <a:ln>
            <a:solidFill>
              <a:srgbClr val="1B34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800" b="0" cap="small" baseline="0" dirty="0">
                <a:solidFill>
                  <a:schemeClr val="bg1"/>
                </a:solidFill>
                <a:effectLst/>
                <a:latin typeface="DINPro" panose="020B0504020101020102" pitchFamily="34" charset="0"/>
                <a:ea typeface="Times New Roman" panose="02020603050405020304" pitchFamily="18" charset="0"/>
                <a:cs typeface="Times New Roman" panose="02020603050405020304" pitchFamily="18" charset="0"/>
              </a:rPr>
              <a:t>Visibilité d’une offre de services partagée par le réseau</a:t>
            </a:r>
            <a:endParaRPr lang="fr-FR" sz="1800" b="0" cap="small" baseline="0" dirty="0">
              <a:solidFill>
                <a:schemeClr val="bg1"/>
              </a:solidFill>
              <a:latin typeface="DINPro" panose="020B0504020101020102" pitchFamily="34" charset="0"/>
            </a:endParaRPr>
          </a:p>
        </p:txBody>
      </p:sp>
      <p:sp>
        <p:nvSpPr>
          <p:cNvPr id="5" name="Ellipse 4">
            <a:extLst>
              <a:ext uri="{FF2B5EF4-FFF2-40B4-BE49-F238E27FC236}">
                <a16:creationId xmlns:a16="http://schemas.microsoft.com/office/drawing/2014/main" id="{4432CE58-778C-EDFC-4E4F-950FC57DB355}"/>
              </a:ext>
            </a:extLst>
          </p:cNvPr>
          <p:cNvSpPr/>
          <p:nvPr/>
        </p:nvSpPr>
        <p:spPr>
          <a:xfrm>
            <a:off x="6206884" y="541981"/>
            <a:ext cx="2376264" cy="2139453"/>
          </a:xfrm>
          <a:prstGeom prst="ellipse">
            <a:avLst/>
          </a:prstGeom>
          <a:solidFill>
            <a:srgbClr val="76974A"/>
          </a:solidFill>
          <a:ln>
            <a:solidFill>
              <a:srgbClr val="1B34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800" b="0" cap="small" baseline="0" dirty="0">
                <a:solidFill>
                  <a:schemeClr val="bg1"/>
                </a:solidFill>
                <a:effectLst/>
                <a:latin typeface="DINPro" panose="020B0504020101020102" pitchFamily="34" charset="0"/>
                <a:ea typeface="Times New Roman" panose="02020603050405020304" pitchFamily="18" charset="0"/>
                <a:cs typeface="Times New Roman" panose="02020603050405020304" pitchFamily="18" charset="0"/>
              </a:rPr>
              <a:t>VAE : pratiques du réseau et </a:t>
            </a:r>
            <a:r>
              <a:rPr lang="fr-FR" sz="1600" b="0" cap="small" baseline="0" dirty="0">
                <a:solidFill>
                  <a:schemeClr val="bg1"/>
                </a:solidFill>
                <a:effectLst/>
                <a:latin typeface="DINPro" panose="020B0504020101020102" pitchFamily="34" charset="0"/>
                <a:ea typeface="Times New Roman" panose="02020603050405020304" pitchFamily="18" charset="0"/>
                <a:cs typeface="Times New Roman" panose="02020603050405020304" pitchFamily="18" charset="0"/>
              </a:rPr>
              <a:t>positionnement </a:t>
            </a:r>
            <a:r>
              <a:rPr lang="fr-FR" sz="1800" b="0" cap="small" baseline="0" dirty="0">
                <a:solidFill>
                  <a:schemeClr val="bg1"/>
                </a:solidFill>
                <a:effectLst/>
                <a:latin typeface="DINPro" panose="020B0504020101020102" pitchFamily="34" charset="0"/>
                <a:ea typeface="Times New Roman" panose="02020603050405020304" pitchFamily="18" charset="0"/>
                <a:cs typeface="Times New Roman" panose="02020603050405020304" pitchFamily="18" charset="0"/>
              </a:rPr>
              <a:t>national</a:t>
            </a:r>
            <a:endParaRPr lang="fr-FR" sz="1800" b="0" cap="small" baseline="0" dirty="0">
              <a:solidFill>
                <a:schemeClr val="bg1"/>
              </a:solidFill>
            </a:endParaRPr>
          </a:p>
        </p:txBody>
      </p:sp>
      <p:sp>
        <p:nvSpPr>
          <p:cNvPr id="10" name="Ellipse 9">
            <a:extLst>
              <a:ext uri="{FF2B5EF4-FFF2-40B4-BE49-F238E27FC236}">
                <a16:creationId xmlns:a16="http://schemas.microsoft.com/office/drawing/2014/main" id="{85B79C26-F643-A52C-5222-1A44C923F82B}"/>
              </a:ext>
            </a:extLst>
          </p:cNvPr>
          <p:cNvSpPr/>
          <p:nvPr/>
        </p:nvSpPr>
        <p:spPr>
          <a:xfrm>
            <a:off x="131120" y="1497624"/>
            <a:ext cx="2287778" cy="2139452"/>
          </a:xfrm>
          <a:prstGeom prst="ellipse">
            <a:avLst/>
          </a:prstGeom>
          <a:solidFill>
            <a:srgbClr val="C29CC7"/>
          </a:solidFill>
          <a:ln>
            <a:solidFill>
              <a:srgbClr val="1B34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800" b="0" cap="small" baseline="0" dirty="0">
                <a:solidFill>
                  <a:schemeClr val="bg1"/>
                </a:solidFill>
                <a:effectLst/>
                <a:latin typeface="DINPro" panose="020B0504020101020102" pitchFamily="34" charset="0"/>
                <a:ea typeface="Times New Roman" panose="02020603050405020304" pitchFamily="18" charset="0"/>
                <a:cs typeface="Times New Roman" panose="02020603050405020304" pitchFamily="18" charset="0"/>
              </a:rPr>
              <a:t>Un CIBC Academy : </a:t>
            </a:r>
            <a:r>
              <a:rPr lang="fr-FR" sz="1200" b="0" cap="small" baseline="0" dirty="0">
                <a:solidFill>
                  <a:schemeClr val="bg1"/>
                </a:solidFill>
                <a:effectLst/>
                <a:latin typeface="DINPro" panose="020B0504020101020102" pitchFamily="34" charset="0"/>
                <a:ea typeface="Times New Roman" panose="02020603050405020304" pitchFamily="18" charset="0"/>
                <a:cs typeface="Times New Roman" panose="02020603050405020304" pitchFamily="18" charset="0"/>
              </a:rPr>
              <a:t>Plan de professionnalisation et communauté de pratiques</a:t>
            </a:r>
            <a:endParaRPr lang="fr-FR" sz="1800" b="0" cap="small" baseline="0" dirty="0">
              <a:solidFill>
                <a:schemeClr val="bg1"/>
              </a:solidFill>
              <a:latin typeface="DINPro" panose="020B0504020101020102" pitchFamily="34" charset="0"/>
            </a:endParaRPr>
          </a:p>
        </p:txBody>
      </p:sp>
      <p:sp>
        <p:nvSpPr>
          <p:cNvPr id="14" name="Ellipse 13">
            <a:extLst>
              <a:ext uri="{FF2B5EF4-FFF2-40B4-BE49-F238E27FC236}">
                <a16:creationId xmlns:a16="http://schemas.microsoft.com/office/drawing/2014/main" id="{098F9901-7941-312A-A20B-A30A3E675056}"/>
              </a:ext>
            </a:extLst>
          </p:cNvPr>
          <p:cNvSpPr/>
          <p:nvPr/>
        </p:nvSpPr>
        <p:spPr>
          <a:xfrm>
            <a:off x="4312891" y="1632246"/>
            <a:ext cx="2376264" cy="2170166"/>
          </a:xfrm>
          <a:prstGeom prst="ellipse">
            <a:avLst/>
          </a:prstGeom>
          <a:solidFill>
            <a:srgbClr val="D74275"/>
          </a:solidFill>
          <a:ln>
            <a:solidFill>
              <a:srgbClr val="1B34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800" b="0" cap="small" baseline="0" dirty="0">
                <a:solidFill>
                  <a:schemeClr val="bg1"/>
                </a:solidFill>
                <a:effectLst/>
                <a:latin typeface="DINPro" panose="020B0504020101020102" pitchFamily="34" charset="0"/>
                <a:ea typeface="Times New Roman" panose="02020603050405020304" pitchFamily="18" charset="0"/>
                <a:cs typeface="Times New Roman" panose="02020603050405020304" pitchFamily="18" charset="0"/>
              </a:rPr>
              <a:t>10 % de part de marché du BC CPF pour le réseau CIBC</a:t>
            </a:r>
            <a:endParaRPr lang="fr-FR" sz="1800" b="0" cap="small" baseline="0" dirty="0">
              <a:solidFill>
                <a:schemeClr val="bg1"/>
              </a:solidFill>
              <a:latin typeface="DINPro" panose="020B0504020101020102" pitchFamily="34" charset="0"/>
              <a:ea typeface="Times New Roman" panose="02020603050405020304" pitchFamily="18" charset="0"/>
              <a:cs typeface="Times New Roman" panose="02020603050405020304" pitchFamily="18" charset="0"/>
            </a:endParaRPr>
          </a:p>
        </p:txBody>
      </p:sp>
      <p:sp>
        <p:nvSpPr>
          <p:cNvPr id="15" name="ZoneTexte 14">
            <a:extLst>
              <a:ext uri="{FF2B5EF4-FFF2-40B4-BE49-F238E27FC236}">
                <a16:creationId xmlns:a16="http://schemas.microsoft.com/office/drawing/2014/main" id="{1C9CBF71-1631-30B4-AA7B-6050D4C87231}"/>
              </a:ext>
            </a:extLst>
          </p:cNvPr>
          <p:cNvSpPr txBox="1"/>
          <p:nvPr/>
        </p:nvSpPr>
        <p:spPr>
          <a:xfrm>
            <a:off x="223958" y="3676718"/>
            <a:ext cx="2094003" cy="707886"/>
          </a:xfrm>
          <a:prstGeom prst="rect">
            <a:avLst/>
          </a:prstGeom>
          <a:noFill/>
        </p:spPr>
        <p:txBody>
          <a:bodyPr wrap="square" rtlCol="0">
            <a:spAutoFit/>
          </a:bodyPr>
          <a:lstStyle/>
          <a:p>
            <a:pPr algn="just"/>
            <a:r>
              <a:rPr lang="fr-FR" sz="1100" dirty="0">
                <a:solidFill>
                  <a:srgbClr val="C29CC7"/>
                </a:solidFill>
                <a:latin typeface="DINPro" panose="020B0504020101020102" pitchFamily="34" charset="0"/>
                <a:cs typeface="Times New Roman" panose="02020603050405020304" pitchFamily="18" charset="0"/>
              </a:rPr>
              <a:t>Lancement fait le 23 mars 2023</a:t>
            </a:r>
            <a:endParaRPr lang="fr-FR" sz="1100" dirty="0">
              <a:solidFill>
                <a:srgbClr val="C29CC7"/>
              </a:solidFill>
              <a:latin typeface="DINPro" panose="020B0504020101020102" pitchFamily="34" charset="0"/>
            </a:endParaRPr>
          </a:p>
          <a:p>
            <a:pPr algn="just"/>
            <a:endParaRPr lang="fr-FR" dirty="0"/>
          </a:p>
        </p:txBody>
      </p:sp>
      <p:sp>
        <p:nvSpPr>
          <p:cNvPr id="16" name="ZoneTexte 15">
            <a:extLst>
              <a:ext uri="{FF2B5EF4-FFF2-40B4-BE49-F238E27FC236}">
                <a16:creationId xmlns:a16="http://schemas.microsoft.com/office/drawing/2014/main" id="{2BEB1B75-2794-156C-19C5-A794124EC6E7}"/>
              </a:ext>
            </a:extLst>
          </p:cNvPr>
          <p:cNvSpPr txBox="1"/>
          <p:nvPr/>
        </p:nvSpPr>
        <p:spPr>
          <a:xfrm>
            <a:off x="2336241" y="3107181"/>
            <a:ext cx="2021295" cy="1046440"/>
          </a:xfrm>
          <a:prstGeom prst="rect">
            <a:avLst/>
          </a:prstGeom>
          <a:noFill/>
        </p:spPr>
        <p:txBody>
          <a:bodyPr wrap="square" rtlCol="0">
            <a:spAutoFit/>
          </a:bodyPr>
          <a:lstStyle/>
          <a:p>
            <a:pPr marR="0" lvl="0" algn="just" defTabSz="914400" rtl="0" eaLnBrk="1" fontAlgn="auto" latinLnBrk="0" hangingPunct="1">
              <a:lnSpc>
                <a:spcPct val="100000"/>
              </a:lnSpc>
              <a:spcBef>
                <a:spcPts val="0"/>
              </a:spcBef>
              <a:spcAft>
                <a:spcPts val="0"/>
              </a:spcAft>
              <a:buClrTx/>
              <a:buSzTx/>
              <a:tabLst/>
              <a:defRPr/>
            </a:pPr>
            <a:r>
              <a:rPr lang="fr-FR" sz="1100" dirty="0">
                <a:solidFill>
                  <a:srgbClr val="1B345C"/>
                </a:solidFill>
                <a:latin typeface="DINPro" panose="020B0504020101020102" pitchFamily="34" charset="0"/>
                <a:cs typeface="Times New Roman" panose="02020603050405020304" pitchFamily="18" charset="0"/>
              </a:rPr>
              <a:t>Plaquettes nationales sur les offres BC</a:t>
            </a:r>
          </a:p>
          <a:p>
            <a:pPr marR="0" lvl="0" algn="just" defTabSz="914400" rtl="0" eaLnBrk="1" fontAlgn="auto" latinLnBrk="0" hangingPunct="1">
              <a:lnSpc>
                <a:spcPct val="100000"/>
              </a:lnSpc>
              <a:spcBef>
                <a:spcPts val="0"/>
              </a:spcBef>
              <a:spcAft>
                <a:spcPts val="0"/>
              </a:spcAft>
              <a:buClrTx/>
              <a:buSzTx/>
              <a:tabLst/>
              <a:defRPr/>
            </a:pPr>
            <a:endParaRPr lang="fr-FR" sz="1100" dirty="0">
              <a:solidFill>
                <a:srgbClr val="1B345C"/>
              </a:solidFill>
              <a:latin typeface="DINPro" panose="020B0504020101020102" pitchFamily="34" charset="0"/>
              <a:cs typeface="Times New Roman" panose="02020603050405020304" pitchFamily="18" charset="0"/>
            </a:endParaRPr>
          </a:p>
          <a:p>
            <a:pPr marR="0" lvl="0" algn="just" defTabSz="914400" rtl="0" eaLnBrk="1" fontAlgn="auto" latinLnBrk="0" hangingPunct="1">
              <a:lnSpc>
                <a:spcPct val="100000"/>
              </a:lnSpc>
              <a:spcBef>
                <a:spcPts val="0"/>
              </a:spcBef>
              <a:spcAft>
                <a:spcPts val="0"/>
              </a:spcAft>
              <a:buClrTx/>
              <a:buSzTx/>
              <a:tabLst/>
              <a:defRPr/>
            </a:pPr>
            <a:r>
              <a:rPr lang="fr-FR" sz="1100" dirty="0">
                <a:solidFill>
                  <a:srgbClr val="1B345C"/>
                </a:solidFill>
                <a:latin typeface="DINPro" panose="020B0504020101020102" pitchFamily="34" charset="0"/>
                <a:cs typeface="Times New Roman" panose="02020603050405020304" pitchFamily="18" charset="0"/>
              </a:rPr>
              <a:t>Nouveau site internet</a:t>
            </a:r>
            <a:endParaRPr lang="fr-FR" sz="1100" dirty="0">
              <a:solidFill>
                <a:srgbClr val="1B345C"/>
              </a:solidFill>
              <a:latin typeface="DINPro" panose="020B0504020101020102" pitchFamily="34" charset="0"/>
            </a:endParaRPr>
          </a:p>
          <a:p>
            <a:pPr algn="just"/>
            <a:endParaRPr lang="fr-FR" dirty="0"/>
          </a:p>
        </p:txBody>
      </p:sp>
      <p:sp>
        <p:nvSpPr>
          <p:cNvPr id="18" name="ZoneTexte 17">
            <a:extLst>
              <a:ext uri="{FF2B5EF4-FFF2-40B4-BE49-F238E27FC236}">
                <a16:creationId xmlns:a16="http://schemas.microsoft.com/office/drawing/2014/main" id="{7C07F44B-0B40-9B40-7096-7A2DFDCA2B5A}"/>
              </a:ext>
            </a:extLst>
          </p:cNvPr>
          <p:cNvSpPr txBox="1"/>
          <p:nvPr/>
        </p:nvSpPr>
        <p:spPr>
          <a:xfrm>
            <a:off x="6701325" y="2661868"/>
            <a:ext cx="2439532" cy="1785104"/>
          </a:xfrm>
          <a:prstGeom prst="rect">
            <a:avLst/>
          </a:prstGeom>
          <a:noFill/>
        </p:spPr>
        <p:txBody>
          <a:bodyPr wrap="square" rtlCol="0">
            <a:spAutoFit/>
          </a:bodyPr>
          <a:lstStyle/>
          <a:p>
            <a:pPr marR="0" lvl="0" algn="just" defTabSz="914400" rtl="0" eaLnBrk="1" fontAlgn="auto" latinLnBrk="0" hangingPunct="1">
              <a:lnSpc>
                <a:spcPct val="100000"/>
              </a:lnSpc>
              <a:spcBef>
                <a:spcPts val="0"/>
              </a:spcBef>
              <a:spcAft>
                <a:spcPts val="0"/>
              </a:spcAft>
              <a:buClrTx/>
              <a:buSzTx/>
              <a:tabLst/>
              <a:defRPr/>
            </a:pPr>
            <a:r>
              <a:rPr lang="fr-FR" sz="1100" dirty="0">
                <a:solidFill>
                  <a:srgbClr val="76974A"/>
                </a:solidFill>
                <a:latin typeface="DINPro" panose="020B0504020101020102" pitchFamily="34" charset="0"/>
                <a:cs typeface="Times New Roman" panose="02020603050405020304" pitchFamily="18" charset="0"/>
              </a:rPr>
              <a:t>Sous l’impulsion et l’animation de la Fédération, des CIBC ont été retenus pour l’expérimentation ReVA2</a:t>
            </a:r>
          </a:p>
          <a:p>
            <a:pPr marR="0" lvl="0" algn="just" defTabSz="914400" rtl="0" eaLnBrk="1" fontAlgn="auto" latinLnBrk="0" hangingPunct="1">
              <a:lnSpc>
                <a:spcPct val="100000"/>
              </a:lnSpc>
              <a:spcBef>
                <a:spcPts val="0"/>
              </a:spcBef>
              <a:spcAft>
                <a:spcPts val="0"/>
              </a:spcAft>
              <a:buClrTx/>
              <a:buSzTx/>
              <a:tabLst/>
              <a:defRPr/>
            </a:pPr>
            <a:endParaRPr lang="fr-FR" sz="1100" dirty="0">
              <a:solidFill>
                <a:srgbClr val="76974A"/>
              </a:solidFill>
              <a:latin typeface="DINPro" panose="020B0504020101020102" pitchFamily="34" charset="0"/>
              <a:cs typeface="Times New Roman" panose="02020603050405020304" pitchFamily="18" charset="0"/>
            </a:endParaRPr>
          </a:p>
          <a:p>
            <a:pPr marR="0" lvl="0" algn="just" defTabSz="914400" rtl="0" eaLnBrk="1" fontAlgn="auto" latinLnBrk="0" hangingPunct="1">
              <a:lnSpc>
                <a:spcPct val="100000"/>
              </a:lnSpc>
              <a:spcBef>
                <a:spcPts val="0"/>
              </a:spcBef>
              <a:spcAft>
                <a:spcPts val="0"/>
              </a:spcAft>
              <a:buClrTx/>
              <a:buSzTx/>
              <a:tabLst/>
              <a:defRPr/>
            </a:pPr>
            <a:r>
              <a:rPr lang="fr-FR" sz="1100" dirty="0">
                <a:solidFill>
                  <a:srgbClr val="76974A"/>
                </a:solidFill>
                <a:latin typeface="DINPro" panose="020B0504020101020102" pitchFamily="34" charset="0"/>
                <a:cs typeface="Times New Roman" panose="02020603050405020304" pitchFamily="18" charset="0"/>
              </a:rPr>
              <a:t>Nomination d’une Référente nationale VAE </a:t>
            </a:r>
          </a:p>
          <a:p>
            <a:pPr marL="171450" marR="0" lvl="0" indent="-171450" algn="just"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lang="fr-FR" sz="1100" dirty="0">
              <a:solidFill>
                <a:srgbClr val="76974A"/>
              </a:solidFill>
              <a:latin typeface="DINPro" panose="020B0504020101020102" pitchFamily="34" charset="0"/>
              <a:cs typeface="Times New Roman" panose="02020603050405020304" pitchFamily="18" charset="0"/>
            </a:endParaRPr>
          </a:p>
          <a:p>
            <a:pPr marR="0" lvl="0" algn="just" defTabSz="914400" rtl="0" eaLnBrk="1" fontAlgn="auto" latinLnBrk="0" hangingPunct="1">
              <a:lnSpc>
                <a:spcPct val="100000"/>
              </a:lnSpc>
              <a:spcBef>
                <a:spcPts val="0"/>
              </a:spcBef>
              <a:spcAft>
                <a:spcPts val="0"/>
              </a:spcAft>
              <a:buClrTx/>
              <a:buSzTx/>
              <a:tabLst/>
              <a:defRPr/>
            </a:pPr>
            <a:r>
              <a:rPr lang="fr-FR" sz="1100" dirty="0">
                <a:solidFill>
                  <a:srgbClr val="76974A"/>
                </a:solidFill>
                <a:latin typeface="DINPro" panose="020B0504020101020102" pitchFamily="34" charset="0"/>
                <a:cs typeface="Times New Roman" panose="02020603050405020304" pitchFamily="18" charset="0"/>
              </a:rPr>
              <a:t>Constitution d’un Groupe de travail VAE et d’une Communauté de pratiques </a:t>
            </a:r>
          </a:p>
        </p:txBody>
      </p:sp>
      <p:sp>
        <p:nvSpPr>
          <p:cNvPr id="19" name="ZoneTexte 18">
            <a:extLst>
              <a:ext uri="{FF2B5EF4-FFF2-40B4-BE49-F238E27FC236}">
                <a16:creationId xmlns:a16="http://schemas.microsoft.com/office/drawing/2014/main" id="{CA88D2F8-FEBE-8F20-6938-F04F51E77641}"/>
              </a:ext>
            </a:extLst>
          </p:cNvPr>
          <p:cNvSpPr txBox="1"/>
          <p:nvPr/>
        </p:nvSpPr>
        <p:spPr>
          <a:xfrm>
            <a:off x="4515818" y="3851463"/>
            <a:ext cx="2021296" cy="877163"/>
          </a:xfrm>
          <a:prstGeom prst="rect">
            <a:avLst/>
          </a:prstGeom>
          <a:noFill/>
        </p:spPr>
        <p:txBody>
          <a:bodyPr wrap="square" rtlCol="0">
            <a:spAutoFit/>
          </a:bodyPr>
          <a:lstStyle/>
          <a:p>
            <a:pPr marR="0" lvl="0" algn="just" defTabSz="914400" rtl="0" eaLnBrk="1" fontAlgn="auto" latinLnBrk="0" hangingPunct="1">
              <a:lnSpc>
                <a:spcPct val="100000"/>
              </a:lnSpc>
              <a:spcBef>
                <a:spcPts val="0"/>
              </a:spcBef>
              <a:spcAft>
                <a:spcPts val="0"/>
              </a:spcAft>
              <a:buClrTx/>
              <a:buSzTx/>
              <a:tabLst/>
              <a:defRPr/>
            </a:pPr>
            <a:r>
              <a:rPr lang="fr-FR" sz="1100" dirty="0">
                <a:solidFill>
                  <a:srgbClr val="D74275"/>
                </a:solidFill>
                <a:latin typeface="DINPro" panose="020B0504020101020102" pitchFamily="34" charset="0"/>
                <a:cs typeface="Times New Roman" panose="02020603050405020304" pitchFamily="18" charset="0"/>
              </a:rPr>
              <a:t>3 formats bilan – Bilan 100 % - 3 bilans experts – Différenciation BC CEP </a:t>
            </a:r>
          </a:p>
          <a:p>
            <a:pPr algn="just"/>
            <a:endParaRPr lang="fr-FR" dirty="0"/>
          </a:p>
        </p:txBody>
      </p:sp>
    </p:spTree>
    <p:extLst>
      <p:ext uri="{BB962C8B-B14F-4D97-AF65-F5344CB8AC3E}">
        <p14:creationId xmlns:p14="http://schemas.microsoft.com/office/powerpoint/2010/main" val="42814072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 37">
            <a:extLst>
              <a:ext uri="{FF2B5EF4-FFF2-40B4-BE49-F238E27FC236}">
                <a16:creationId xmlns:a16="http://schemas.microsoft.com/office/drawing/2014/main" id="{C0F2C617-753E-75D7-CD37-0E60350FA60E}"/>
              </a:ext>
            </a:extLst>
          </p:cNvPr>
          <p:cNvSpPr/>
          <p:nvPr/>
        </p:nvSpPr>
        <p:spPr>
          <a:xfrm rot="19938445">
            <a:off x="8217872" y="55112"/>
            <a:ext cx="670966" cy="670966"/>
          </a:xfrm>
          <a:prstGeom prst="ellipse">
            <a:avLst/>
          </a:prstGeom>
          <a:solidFill>
            <a:srgbClr val="EAC64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id-ID">
              <a:latin typeface="Kelson Sans" panose="02000500000000000000" pitchFamily="50" charset="0"/>
            </a:endParaRPr>
          </a:p>
        </p:txBody>
      </p:sp>
      <p:sp>
        <p:nvSpPr>
          <p:cNvPr id="4" name="Forme libre : forme 3">
            <a:extLst>
              <a:ext uri="{FF2B5EF4-FFF2-40B4-BE49-F238E27FC236}">
                <a16:creationId xmlns:a16="http://schemas.microsoft.com/office/drawing/2014/main" id="{DC96126B-435A-49D2-9902-C92F738F3CC6}"/>
              </a:ext>
            </a:extLst>
          </p:cNvPr>
          <p:cNvSpPr/>
          <p:nvPr/>
        </p:nvSpPr>
        <p:spPr>
          <a:xfrm>
            <a:off x="0" y="4371949"/>
            <a:ext cx="9144000" cy="771551"/>
          </a:xfrm>
          <a:custGeom>
            <a:avLst/>
            <a:gdLst>
              <a:gd name="connsiteX0" fmla="*/ 0 w 9144000"/>
              <a:gd name="connsiteY0" fmla="*/ 0 h 1200616"/>
              <a:gd name="connsiteX1" fmla="*/ 255357 w 9144000"/>
              <a:gd name="connsiteY1" fmla="*/ 82904 h 1200616"/>
              <a:gd name="connsiteX2" fmla="*/ 4572001 w 9144000"/>
              <a:gd name="connsiteY2" fmla="*/ 735519 h 1200616"/>
              <a:gd name="connsiteX3" fmla="*/ 8888645 w 9144000"/>
              <a:gd name="connsiteY3" fmla="*/ 82904 h 1200616"/>
              <a:gd name="connsiteX4" fmla="*/ 9144000 w 9144000"/>
              <a:gd name="connsiteY4" fmla="*/ 0 h 1200616"/>
              <a:gd name="connsiteX5" fmla="*/ 9144000 w 9144000"/>
              <a:gd name="connsiteY5" fmla="*/ 1200616 h 1200616"/>
              <a:gd name="connsiteX6" fmla="*/ 0 w 9144000"/>
              <a:gd name="connsiteY6" fmla="*/ 1200616 h 1200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200616">
                <a:moveTo>
                  <a:pt x="0" y="0"/>
                </a:moveTo>
                <a:lnTo>
                  <a:pt x="255357" y="82904"/>
                </a:lnTo>
                <a:cubicBezTo>
                  <a:pt x="1618984" y="507036"/>
                  <a:pt x="3068810" y="735519"/>
                  <a:pt x="4572001" y="735519"/>
                </a:cubicBezTo>
                <a:cubicBezTo>
                  <a:pt x="6075193" y="735519"/>
                  <a:pt x="7525019" y="507036"/>
                  <a:pt x="8888645" y="82904"/>
                </a:cubicBezTo>
                <a:lnTo>
                  <a:pt x="9144000" y="0"/>
                </a:lnTo>
                <a:lnTo>
                  <a:pt x="9144000" y="1200616"/>
                </a:lnTo>
                <a:lnTo>
                  <a:pt x="0" y="1200616"/>
                </a:lnTo>
                <a:close/>
              </a:path>
            </a:pathLst>
          </a:custGeom>
          <a:solidFill>
            <a:srgbClr val="CCC4BE">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a:extLst>
              <a:ext uri="{FF2B5EF4-FFF2-40B4-BE49-F238E27FC236}">
                <a16:creationId xmlns:a16="http://schemas.microsoft.com/office/drawing/2014/main" id="{DD0C48CD-8870-CE43-A69E-B3A1934E5AD5}"/>
              </a:ext>
            </a:extLst>
          </p:cNvPr>
          <p:cNvSpPr/>
          <p:nvPr/>
        </p:nvSpPr>
        <p:spPr>
          <a:xfrm>
            <a:off x="1282574" y="104255"/>
            <a:ext cx="6673802" cy="5232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r>
              <a:rPr lang="fr-FR" sz="2000" dirty="0">
                <a:solidFill>
                  <a:srgbClr val="A71D17"/>
                </a:solidFill>
                <a:latin typeface="DINPro-Medium" panose="02000503030000020004" pitchFamily="2" charset="0"/>
                <a:ea typeface="Lato" panose="020F0502020204030203" pitchFamily="34" charset="0"/>
                <a:cs typeface="Lato" panose="020F0502020204030203" pitchFamily="34" charset="0"/>
              </a:rPr>
              <a:t>Les 3 facteurs clés du contrat de pilotage 2022 – 2023 </a:t>
            </a:r>
            <a:endParaRPr lang="fr-FR" sz="2000" dirty="0">
              <a:solidFill>
                <a:srgbClr val="A71D17"/>
              </a:solidFill>
              <a:latin typeface="DINPro-Medium" panose="02000503030000020004" pitchFamily="2" charset="0"/>
            </a:endParaRPr>
          </a:p>
        </p:txBody>
      </p:sp>
      <p:sp>
        <p:nvSpPr>
          <p:cNvPr id="7" name="Ellipse 6">
            <a:extLst>
              <a:ext uri="{FF2B5EF4-FFF2-40B4-BE49-F238E27FC236}">
                <a16:creationId xmlns:a16="http://schemas.microsoft.com/office/drawing/2014/main" id="{043F00B5-EDB2-0976-30B4-E113F5EB5DCB}"/>
              </a:ext>
            </a:extLst>
          </p:cNvPr>
          <p:cNvSpPr/>
          <p:nvPr/>
        </p:nvSpPr>
        <p:spPr>
          <a:xfrm>
            <a:off x="179512" y="-295882"/>
            <a:ext cx="995424" cy="995424"/>
          </a:xfrm>
          <a:prstGeom prst="ellipse">
            <a:avLst/>
          </a:prstGeom>
          <a:solidFill>
            <a:srgbClr val="A71D17"/>
          </a:solidFill>
          <a:ln>
            <a:noFill/>
          </a:ln>
        </p:spPr>
        <p:style>
          <a:lnRef idx="2">
            <a:schemeClr val="accent1">
              <a:shade val="50000"/>
            </a:schemeClr>
          </a:lnRef>
          <a:fillRef idx="1">
            <a:schemeClr val="accent1"/>
          </a:fillRef>
          <a:effectRef idx="0">
            <a:schemeClr val="accent1"/>
          </a:effectRef>
          <a:fontRef idx="minor">
            <a:schemeClr val="lt1"/>
          </a:fontRef>
        </p:style>
        <p:txBody>
          <a:bodyPr tIns="360000" rtlCol="0" anchor="ctr"/>
          <a:lstStyle/>
          <a:p>
            <a:pPr algn="ctr"/>
            <a:r>
              <a:rPr lang="fr-FR" sz="2800" b="1" dirty="0">
                <a:latin typeface="DINPro-Regular" panose="02000503030000020004" pitchFamily="2" charset="0"/>
              </a:rPr>
              <a:t>2.</a:t>
            </a:r>
            <a:endParaRPr lang="fr-FR" sz="3600" b="1" dirty="0">
              <a:latin typeface="DINPro-Regular" panose="02000503030000020004" pitchFamily="2" charset="0"/>
            </a:endParaRPr>
          </a:p>
        </p:txBody>
      </p:sp>
      <p:sp>
        <p:nvSpPr>
          <p:cNvPr id="8" name="Oval 37">
            <a:extLst>
              <a:ext uri="{FF2B5EF4-FFF2-40B4-BE49-F238E27FC236}">
                <a16:creationId xmlns:a16="http://schemas.microsoft.com/office/drawing/2014/main" id="{EFCF3F84-719C-5B4C-B7DE-F0F01287056B}"/>
              </a:ext>
            </a:extLst>
          </p:cNvPr>
          <p:cNvSpPr/>
          <p:nvPr/>
        </p:nvSpPr>
        <p:spPr>
          <a:xfrm rot="19938445">
            <a:off x="8404437" y="-306586"/>
            <a:ext cx="1012500" cy="1012500"/>
          </a:xfrm>
          <a:prstGeom prst="ellipse">
            <a:avLst/>
          </a:prstGeom>
          <a:solidFill>
            <a:srgbClr val="76974A"/>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id-ID">
              <a:latin typeface="Kelson Sans" panose="02000500000000000000" pitchFamily="50" charset="0"/>
            </a:endParaRPr>
          </a:p>
        </p:txBody>
      </p:sp>
      <p:pic>
        <p:nvPicPr>
          <p:cNvPr id="11" name="Image 10">
            <a:extLst>
              <a:ext uri="{FF2B5EF4-FFF2-40B4-BE49-F238E27FC236}">
                <a16:creationId xmlns:a16="http://schemas.microsoft.com/office/drawing/2014/main" id="{9C416B17-9ADE-3E4A-FAF3-4CF930FC626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259297" y="4261083"/>
            <a:ext cx="1884703" cy="897209"/>
          </a:xfrm>
          <a:prstGeom prst="rect">
            <a:avLst/>
          </a:prstGeom>
        </p:spPr>
      </p:pic>
      <p:sp>
        <p:nvSpPr>
          <p:cNvPr id="12" name="Rectangle 11">
            <a:extLst>
              <a:ext uri="{FF2B5EF4-FFF2-40B4-BE49-F238E27FC236}">
                <a16:creationId xmlns:a16="http://schemas.microsoft.com/office/drawing/2014/main" id="{E95BE4A1-DD61-9640-6420-6C5346031C73}"/>
              </a:ext>
            </a:extLst>
          </p:cNvPr>
          <p:cNvSpPr/>
          <p:nvPr/>
        </p:nvSpPr>
        <p:spPr>
          <a:xfrm>
            <a:off x="1619672" y="621902"/>
            <a:ext cx="1152128" cy="2612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16">
            <a:extLst>
              <a:ext uri="{FF2B5EF4-FFF2-40B4-BE49-F238E27FC236}">
                <a16:creationId xmlns:a16="http://schemas.microsoft.com/office/drawing/2014/main" id="{0106BFA0-88FA-4569-AE27-B0528544187F}"/>
              </a:ext>
            </a:extLst>
          </p:cNvPr>
          <p:cNvSpPr/>
          <p:nvPr/>
        </p:nvSpPr>
        <p:spPr>
          <a:xfrm>
            <a:off x="2627784" y="4011910"/>
            <a:ext cx="1512168" cy="5436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ZoneTexte 9">
            <a:extLst>
              <a:ext uri="{FF2B5EF4-FFF2-40B4-BE49-F238E27FC236}">
                <a16:creationId xmlns:a16="http://schemas.microsoft.com/office/drawing/2014/main" id="{2BFE78DE-8413-E480-7E71-6F5D3B913AD6}"/>
              </a:ext>
            </a:extLst>
          </p:cNvPr>
          <p:cNvSpPr txBox="1"/>
          <p:nvPr/>
        </p:nvSpPr>
        <p:spPr>
          <a:xfrm>
            <a:off x="637854" y="957843"/>
            <a:ext cx="8575286" cy="2800767"/>
          </a:xfrm>
          <a:prstGeom prst="rect">
            <a:avLst/>
          </a:prstGeom>
          <a:noFill/>
          <a:ln>
            <a:noFill/>
          </a:ln>
        </p:spPr>
        <p:txBody>
          <a:bodyPr wrap="square" rtlCol="0">
            <a:spAutoFit/>
          </a:bodyPr>
          <a:lstStyle/>
          <a:p>
            <a:pPr algn="just"/>
            <a:r>
              <a:rPr lang="fr-FR" sz="1600" b="1" dirty="0">
                <a:solidFill>
                  <a:srgbClr val="A71D17"/>
                </a:solidFill>
                <a:latin typeface="DINPro" panose="020B0504020101020102" pitchFamily="34" charset="0"/>
              </a:rPr>
              <a:t>Réviser les Statuts et le Règlement Intérieur pour faciliter la mise en œuvre du Pacte Associatif </a:t>
            </a:r>
          </a:p>
          <a:p>
            <a:pPr marL="285750" indent="-285750" algn="just">
              <a:buFont typeface="Courier New" panose="02070309020205020404" pitchFamily="49" charset="0"/>
              <a:buChar char="-"/>
            </a:pPr>
            <a:r>
              <a:rPr lang="fr-FR" sz="1200" dirty="0">
                <a:effectLst/>
                <a:latin typeface="DINPro" panose="020B0504020101020102" pitchFamily="34" charset="0"/>
                <a:ea typeface="Calibri" panose="020F0502020204030204" pitchFamily="34" charset="0"/>
                <a:cs typeface="Times New Roman" panose="02020603050405020304" pitchFamily="18" charset="0"/>
              </a:rPr>
              <a:t>Groupe de travail et révision validée lors de l’AG du 21 juin 2022</a:t>
            </a:r>
          </a:p>
          <a:p>
            <a:pPr marL="285750" indent="-285750" algn="just">
              <a:buFont typeface="Courier New" panose="02070309020205020404" pitchFamily="49" charset="0"/>
              <a:buChar char="-"/>
            </a:pPr>
            <a:endParaRPr lang="fr-FR" sz="1400" dirty="0">
              <a:latin typeface="DINPro" panose="020B0504020101020102" pitchFamily="34" charset="0"/>
              <a:ea typeface="Calibri" panose="020F0502020204030204" pitchFamily="34" charset="0"/>
              <a:cs typeface="Times New Roman" panose="02020603050405020304" pitchFamily="18" charset="0"/>
            </a:endParaRPr>
          </a:p>
          <a:p>
            <a:pPr algn="just"/>
            <a:r>
              <a:rPr lang="fr-FR" sz="1600" b="1" dirty="0">
                <a:solidFill>
                  <a:srgbClr val="A71D17"/>
                </a:solidFill>
                <a:effectLst/>
                <a:latin typeface="DINPro" panose="020B0504020101020102" pitchFamily="34" charset="0"/>
                <a:ea typeface="Calibri" panose="020F0502020204030204" pitchFamily="34" charset="0"/>
                <a:cs typeface="Times New Roman" panose="02020603050405020304" pitchFamily="18" charset="0"/>
              </a:rPr>
              <a:t>Mettre en place et partager des outils collaboratifs et refondre le site internet de la Fédération</a:t>
            </a:r>
            <a:endParaRPr lang="fr-FR" sz="1600" dirty="0">
              <a:solidFill>
                <a:srgbClr val="A71D17"/>
              </a:solidFill>
              <a:latin typeface="DINPro" panose="020B0504020101020102" pitchFamily="34" charset="0"/>
              <a:ea typeface="Calibri" panose="020F0502020204030204" pitchFamily="34" charset="0"/>
              <a:cs typeface="Times New Roman" panose="02020603050405020304" pitchFamily="18" charset="0"/>
            </a:endParaRPr>
          </a:p>
          <a:p>
            <a:pPr marL="285750" indent="-285750" algn="just">
              <a:buFont typeface="Courier New" panose="02070309020205020404" pitchFamily="49" charset="0"/>
              <a:buChar char="-"/>
            </a:pPr>
            <a:r>
              <a:rPr lang="fr-FR" sz="1200" dirty="0">
                <a:latin typeface="DINPro" panose="020B0504020101020102" pitchFamily="34" charset="0"/>
                <a:ea typeface="Calibri" panose="020F0502020204030204" pitchFamily="34" charset="0"/>
                <a:cs typeface="Times New Roman" panose="02020603050405020304" pitchFamily="18" charset="0"/>
              </a:rPr>
              <a:t>Espace adhérent mis en place : il concerne les 750 salariés et les administrateurs du réseau </a:t>
            </a:r>
          </a:p>
          <a:p>
            <a:pPr marL="285750" indent="-285750" algn="just">
              <a:buFont typeface="Courier New" panose="02070309020205020404" pitchFamily="49" charset="0"/>
              <a:buChar char="-"/>
            </a:pPr>
            <a:r>
              <a:rPr lang="fr-FR" sz="1200" dirty="0">
                <a:latin typeface="DINPro" panose="020B0504020101020102" pitchFamily="34" charset="0"/>
                <a:ea typeface="Calibri" panose="020F0502020204030204" pitchFamily="34" charset="0"/>
                <a:cs typeface="Times New Roman" panose="02020603050405020304" pitchFamily="18" charset="0"/>
              </a:rPr>
              <a:t>Constitution d’une arborescence et mise en place du Drive</a:t>
            </a:r>
          </a:p>
          <a:p>
            <a:pPr marL="285750" indent="-285750" algn="just">
              <a:buFont typeface="Courier New" panose="02070309020205020404" pitchFamily="49" charset="0"/>
              <a:buChar char="-"/>
            </a:pPr>
            <a:r>
              <a:rPr lang="fr-FR" sz="1200" dirty="0">
                <a:latin typeface="DINPro" panose="020B0504020101020102" pitchFamily="34" charset="0"/>
                <a:ea typeface="Calibri" panose="020F0502020204030204" pitchFamily="34" charset="0"/>
                <a:cs typeface="Times New Roman" panose="02020603050405020304" pitchFamily="18" charset="0"/>
              </a:rPr>
              <a:t>Refonte du Site Internet validé lors du CA du 16 novembre 2022– Travaux de refonte en cours – Présentation au CA le 23 mai 2023</a:t>
            </a:r>
          </a:p>
          <a:p>
            <a:pPr algn="just"/>
            <a:endParaRPr lang="fr-FR" sz="1400" dirty="0">
              <a:latin typeface="DINPro" panose="020B0504020101020102" pitchFamily="34" charset="0"/>
              <a:ea typeface="Calibri" panose="020F0502020204030204" pitchFamily="34" charset="0"/>
              <a:cs typeface="Times New Roman" panose="02020603050405020304" pitchFamily="18" charset="0"/>
            </a:endParaRPr>
          </a:p>
          <a:p>
            <a:pPr algn="just"/>
            <a:r>
              <a:rPr lang="fr-FR" sz="1600" b="1" dirty="0">
                <a:solidFill>
                  <a:srgbClr val="A71D17"/>
                </a:solidFill>
                <a:effectLst/>
                <a:latin typeface="DINPro" panose="020B0504020101020102" pitchFamily="34" charset="0"/>
                <a:ea typeface="Calibri" panose="020F0502020204030204" pitchFamily="34" charset="0"/>
                <a:cs typeface="Times New Roman" panose="02020603050405020304" pitchFamily="18" charset="0"/>
              </a:rPr>
              <a:t>Rencontrer les partenaires sociaux, financeurs et commanditaires afin de promouvoir notre réseau et ses activités</a:t>
            </a:r>
            <a:endParaRPr lang="fr-FR" sz="1600" b="1" dirty="0">
              <a:solidFill>
                <a:srgbClr val="A71D17"/>
              </a:solidFill>
              <a:latin typeface="DINPro" panose="020B0504020101020102" pitchFamily="34" charset="0"/>
              <a:ea typeface="Calibri" panose="020F0502020204030204" pitchFamily="34" charset="0"/>
              <a:cs typeface="Times New Roman" panose="02020603050405020304" pitchFamily="18" charset="0"/>
            </a:endParaRPr>
          </a:p>
          <a:p>
            <a:pPr marL="285750" indent="-285750" algn="just">
              <a:buFont typeface="Courier New" panose="02070309020205020404" pitchFamily="49" charset="0"/>
              <a:buChar char="-"/>
            </a:pPr>
            <a:r>
              <a:rPr lang="fr-FR" sz="1200" dirty="0">
                <a:latin typeface="DINPro" panose="020B0504020101020102" pitchFamily="34" charset="0"/>
                <a:cs typeface="Times New Roman" panose="02020603050405020304" pitchFamily="18" charset="0"/>
              </a:rPr>
              <a:t>Rencontre de toutes les organisations syndicales salariées et patronales</a:t>
            </a:r>
          </a:p>
          <a:p>
            <a:pPr marL="285750" indent="-285750" algn="just">
              <a:buFont typeface="Courier New" panose="02070309020205020404" pitchFamily="49" charset="0"/>
              <a:buChar char="-"/>
            </a:pPr>
            <a:r>
              <a:rPr lang="fr-FR" sz="1200" dirty="0">
                <a:latin typeface="DINPro" panose="020B0504020101020102" pitchFamily="34" charset="0"/>
                <a:cs typeface="Times New Roman" panose="02020603050405020304" pitchFamily="18" charset="0"/>
              </a:rPr>
              <a:t>Rencontre avec le Cabinet de la ministre de la Formation Professionnelle </a:t>
            </a:r>
          </a:p>
          <a:p>
            <a:pPr marL="285750" indent="-285750" algn="just">
              <a:buFont typeface="Courier New" panose="02070309020205020404" pitchFamily="49" charset="0"/>
              <a:buChar char="-"/>
            </a:pPr>
            <a:r>
              <a:rPr lang="fr-FR" sz="1200" dirty="0">
                <a:latin typeface="DINPro" panose="020B0504020101020102" pitchFamily="34" charset="0"/>
                <a:cs typeface="Times New Roman" panose="02020603050405020304" pitchFamily="18" charset="0"/>
              </a:rPr>
              <a:t>Intervention devant le Sénat</a:t>
            </a:r>
            <a:endParaRPr lang="fr-FR" sz="1600" dirty="0"/>
          </a:p>
        </p:txBody>
      </p:sp>
      <p:cxnSp>
        <p:nvCxnSpPr>
          <p:cNvPr id="18" name="Connecteur droit 17">
            <a:extLst>
              <a:ext uri="{FF2B5EF4-FFF2-40B4-BE49-F238E27FC236}">
                <a16:creationId xmlns:a16="http://schemas.microsoft.com/office/drawing/2014/main" id="{EFF31C17-C2A4-4CBE-6189-E396D63FB9DB}"/>
              </a:ext>
            </a:extLst>
          </p:cNvPr>
          <p:cNvCxnSpPr>
            <a:cxnSpLocks/>
          </p:cNvCxnSpPr>
          <p:nvPr/>
        </p:nvCxnSpPr>
        <p:spPr>
          <a:xfrm>
            <a:off x="395536" y="1243233"/>
            <a:ext cx="0" cy="3251651"/>
          </a:xfrm>
          <a:prstGeom prst="line">
            <a:avLst/>
          </a:prstGeom>
          <a:ln w="19050">
            <a:solidFill>
              <a:srgbClr val="A71D17"/>
            </a:solidFill>
          </a:ln>
        </p:spPr>
        <p:style>
          <a:lnRef idx="1">
            <a:schemeClr val="accent1"/>
          </a:lnRef>
          <a:fillRef idx="0">
            <a:schemeClr val="accent1"/>
          </a:fillRef>
          <a:effectRef idx="0">
            <a:schemeClr val="accent1"/>
          </a:effectRef>
          <a:fontRef idx="minor">
            <a:schemeClr val="tx1"/>
          </a:fontRef>
        </p:style>
      </p:cxnSp>
      <p:sp>
        <p:nvSpPr>
          <p:cNvPr id="19" name="Ellipse 18">
            <a:extLst>
              <a:ext uri="{FF2B5EF4-FFF2-40B4-BE49-F238E27FC236}">
                <a16:creationId xmlns:a16="http://schemas.microsoft.com/office/drawing/2014/main" id="{4BD12E81-FB6C-B544-CE31-02647AD710CB}"/>
              </a:ext>
            </a:extLst>
          </p:cNvPr>
          <p:cNvSpPr/>
          <p:nvPr/>
        </p:nvSpPr>
        <p:spPr>
          <a:xfrm>
            <a:off x="137682" y="990466"/>
            <a:ext cx="473878" cy="432048"/>
          </a:xfrm>
          <a:prstGeom prst="ellipse">
            <a:avLst/>
          </a:prstGeom>
          <a:solidFill>
            <a:schemeClr val="bg1"/>
          </a:solidFill>
          <a:ln>
            <a:solidFill>
              <a:srgbClr val="A71D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rgbClr val="A71D17"/>
                </a:solidFill>
              </a:rPr>
              <a:t>1</a:t>
            </a:r>
          </a:p>
        </p:txBody>
      </p:sp>
      <p:sp>
        <p:nvSpPr>
          <p:cNvPr id="21" name="Ellipse 20">
            <a:extLst>
              <a:ext uri="{FF2B5EF4-FFF2-40B4-BE49-F238E27FC236}">
                <a16:creationId xmlns:a16="http://schemas.microsoft.com/office/drawing/2014/main" id="{C93A93CA-9FB3-24DA-18EC-8B37611ABA95}"/>
              </a:ext>
            </a:extLst>
          </p:cNvPr>
          <p:cNvSpPr/>
          <p:nvPr/>
        </p:nvSpPr>
        <p:spPr>
          <a:xfrm>
            <a:off x="137682" y="1908567"/>
            <a:ext cx="473878" cy="432048"/>
          </a:xfrm>
          <a:prstGeom prst="ellipse">
            <a:avLst/>
          </a:prstGeom>
          <a:solidFill>
            <a:schemeClr val="bg1"/>
          </a:solidFill>
          <a:ln>
            <a:solidFill>
              <a:srgbClr val="A71D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rgbClr val="A71D17"/>
                </a:solidFill>
              </a:rPr>
              <a:t>2</a:t>
            </a:r>
          </a:p>
        </p:txBody>
      </p:sp>
      <p:sp>
        <p:nvSpPr>
          <p:cNvPr id="22" name="Ellipse 21">
            <a:extLst>
              <a:ext uri="{FF2B5EF4-FFF2-40B4-BE49-F238E27FC236}">
                <a16:creationId xmlns:a16="http://schemas.microsoft.com/office/drawing/2014/main" id="{7B5D5273-E0F6-0884-BE25-66043AC378C2}"/>
              </a:ext>
            </a:extLst>
          </p:cNvPr>
          <p:cNvSpPr/>
          <p:nvPr/>
        </p:nvSpPr>
        <p:spPr>
          <a:xfrm>
            <a:off x="137682" y="3510291"/>
            <a:ext cx="473878" cy="432048"/>
          </a:xfrm>
          <a:prstGeom prst="ellipse">
            <a:avLst/>
          </a:prstGeom>
          <a:solidFill>
            <a:schemeClr val="bg1"/>
          </a:solidFill>
          <a:ln>
            <a:solidFill>
              <a:srgbClr val="A71D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rgbClr val="A71D17"/>
                </a:solidFill>
              </a:rPr>
              <a:t>3</a:t>
            </a:r>
          </a:p>
        </p:txBody>
      </p:sp>
      <p:sp>
        <p:nvSpPr>
          <p:cNvPr id="23" name="Ellipse 22">
            <a:extLst>
              <a:ext uri="{FF2B5EF4-FFF2-40B4-BE49-F238E27FC236}">
                <a16:creationId xmlns:a16="http://schemas.microsoft.com/office/drawing/2014/main" id="{92D1DB9F-57A8-0EE6-7A29-A7444D01FA40}"/>
              </a:ext>
            </a:extLst>
          </p:cNvPr>
          <p:cNvSpPr/>
          <p:nvPr/>
        </p:nvSpPr>
        <p:spPr>
          <a:xfrm>
            <a:off x="274377" y="4477205"/>
            <a:ext cx="242318" cy="232483"/>
          </a:xfrm>
          <a:prstGeom prst="ellipse">
            <a:avLst/>
          </a:prstGeom>
          <a:solidFill>
            <a:srgbClr val="A71D17"/>
          </a:solidFill>
          <a:ln>
            <a:solidFill>
              <a:srgbClr val="A71D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6468840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 37">
            <a:extLst>
              <a:ext uri="{FF2B5EF4-FFF2-40B4-BE49-F238E27FC236}">
                <a16:creationId xmlns:a16="http://schemas.microsoft.com/office/drawing/2014/main" id="{C0F2C617-753E-75D7-CD37-0E60350FA60E}"/>
              </a:ext>
            </a:extLst>
          </p:cNvPr>
          <p:cNvSpPr/>
          <p:nvPr/>
        </p:nvSpPr>
        <p:spPr>
          <a:xfrm rot="19938445">
            <a:off x="8217872" y="55112"/>
            <a:ext cx="670966" cy="670966"/>
          </a:xfrm>
          <a:prstGeom prst="ellipse">
            <a:avLst/>
          </a:prstGeom>
          <a:solidFill>
            <a:srgbClr val="EAC64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id-ID">
              <a:latin typeface="Kelson Sans" panose="02000500000000000000" pitchFamily="50" charset="0"/>
            </a:endParaRPr>
          </a:p>
        </p:txBody>
      </p:sp>
      <p:sp>
        <p:nvSpPr>
          <p:cNvPr id="4" name="Forme libre : forme 3">
            <a:extLst>
              <a:ext uri="{FF2B5EF4-FFF2-40B4-BE49-F238E27FC236}">
                <a16:creationId xmlns:a16="http://schemas.microsoft.com/office/drawing/2014/main" id="{DC96126B-435A-49D2-9902-C92F738F3CC6}"/>
              </a:ext>
            </a:extLst>
          </p:cNvPr>
          <p:cNvSpPr/>
          <p:nvPr/>
        </p:nvSpPr>
        <p:spPr>
          <a:xfrm>
            <a:off x="0" y="4371949"/>
            <a:ext cx="9144000" cy="771551"/>
          </a:xfrm>
          <a:custGeom>
            <a:avLst/>
            <a:gdLst>
              <a:gd name="connsiteX0" fmla="*/ 0 w 9144000"/>
              <a:gd name="connsiteY0" fmla="*/ 0 h 1200616"/>
              <a:gd name="connsiteX1" fmla="*/ 255357 w 9144000"/>
              <a:gd name="connsiteY1" fmla="*/ 82904 h 1200616"/>
              <a:gd name="connsiteX2" fmla="*/ 4572001 w 9144000"/>
              <a:gd name="connsiteY2" fmla="*/ 735519 h 1200616"/>
              <a:gd name="connsiteX3" fmla="*/ 8888645 w 9144000"/>
              <a:gd name="connsiteY3" fmla="*/ 82904 h 1200616"/>
              <a:gd name="connsiteX4" fmla="*/ 9144000 w 9144000"/>
              <a:gd name="connsiteY4" fmla="*/ 0 h 1200616"/>
              <a:gd name="connsiteX5" fmla="*/ 9144000 w 9144000"/>
              <a:gd name="connsiteY5" fmla="*/ 1200616 h 1200616"/>
              <a:gd name="connsiteX6" fmla="*/ 0 w 9144000"/>
              <a:gd name="connsiteY6" fmla="*/ 1200616 h 1200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200616">
                <a:moveTo>
                  <a:pt x="0" y="0"/>
                </a:moveTo>
                <a:lnTo>
                  <a:pt x="255357" y="82904"/>
                </a:lnTo>
                <a:cubicBezTo>
                  <a:pt x="1618984" y="507036"/>
                  <a:pt x="3068810" y="735519"/>
                  <a:pt x="4572001" y="735519"/>
                </a:cubicBezTo>
                <a:cubicBezTo>
                  <a:pt x="6075193" y="735519"/>
                  <a:pt x="7525019" y="507036"/>
                  <a:pt x="8888645" y="82904"/>
                </a:cubicBezTo>
                <a:lnTo>
                  <a:pt x="9144000" y="0"/>
                </a:lnTo>
                <a:lnTo>
                  <a:pt x="9144000" y="1200616"/>
                </a:lnTo>
                <a:lnTo>
                  <a:pt x="0" y="1200616"/>
                </a:lnTo>
                <a:close/>
              </a:path>
            </a:pathLst>
          </a:custGeom>
          <a:solidFill>
            <a:srgbClr val="CCC4BE">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a:extLst>
              <a:ext uri="{FF2B5EF4-FFF2-40B4-BE49-F238E27FC236}">
                <a16:creationId xmlns:a16="http://schemas.microsoft.com/office/drawing/2014/main" id="{DD0C48CD-8870-CE43-A69E-B3A1934E5AD5}"/>
              </a:ext>
            </a:extLst>
          </p:cNvPr>
          <p:cNvSpPr/>
          <p:nvPr/>
        </p:nvSpPr>
        <p:spPr>
          <a:xfrm>
            <a:off x="1282574" y="104255"/>
            <a:ext cx="6673802" cy="5232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r>
              <a:rPr lang="fr-FR" sz="2000" dirty="0">
                <a:solidFill>
                  <a:srgbClr val="A71D17"/>
                </a:solidFill>
                <a:latin typeface="DINPro-Medium" panose="02000503030000020004" pitchFamily="2" charset="0"/>
                <a:ea typeface="Lato" panose="020F0502020204030203" pitchFamily="34" charset="0"/>
                <a:cs typeface="Lato" panose="020F0502020204030203" pitchFamily="34" charset="0"/>
              </a:rPr>
              <a:t>Les 3 indicateurs clés du contrat de pilotage 2022 – 2023 </a:t>
            </a:r>
            <a:endParaRPr lang="fr-FR" sz="2000" dirty="0">
              <a:solidFill>
                <a:srgbClr val="A71D17"/>
              </a:solidFill>
              <a:latin typeface="DINPro-Medium" panose="02000503030000020004" pitchFamily="2" charset="0"/>
            </a:endParaRPr>
          </a:p>
        </p:txBody>
      </p:sp>
      <p:sp>
        <p:nvSpPr>
          <p:cNvPr id="7" name="Ellipse 6">
            <a:extLst>
              <a:ext uri="{FF2B5EF4-FFF2-40B4-BE49-F238E27FC236}">
                <a16:creationId xmlns:a16="http://schemas.microsoft.com/office/drawing/2014/main" id="{043F00B5-EDB2-0976-30B4-E113F5EB5DCB}"/>
              </a:ext>
            </a:extLst>
          </p:cNvPr>
          <p:cNvSpPr/>
          <p:nvPr/>
        </p:nvSpPr>
        <p:spPr>
          <a:xfrm>
            <a:off x="179512" y="-295882"/>
            <a:ext cx="995424" cy="995424"/>
          </a:xfrm>
          <a:prstGeom prst="ellipse">
            <a:avLst/>
          </a:prstGeom>
          <a:solidFill>
            <a:srgbClr val="A71D17"/>
          </a:solidFill>
          <a:ln>
            <a:noFill/>
          </a:ln>
        </p:spPr>
        <p:style>
          <a:lnRef idx="2">
            <a:schemeClr val="accent1">
              <a:shade val="50000"/>
            </a:schemeClr>
          </a:lnRef>
          <a:fillRef idx="1">
            <a:schemeClr val="accent1"/>
          </a:fillRef>
          <a:effectRef idx="0">
            <a:schemeClr val="accent1"/>
          </a:effectRef>
          <a:fontRef idx="minor">
            <a:schemeClr val="lt1"/>
          </a:fontRef>
        </p:style>
        <p:txBody>
          <a:bodyPr tIns="360000" rtlCol="0" anchor="ctr"/>
          <a:lstStyle/>
          <a:p>
            <a:pPr algn="ctr"/>
            <a:r>
              <a:rPr lang="fr-FR" sz="2800" b="1" dirty="0">
                <a:latin typeface="DINPro-Regular" panose="02000503030000020004" pitchFamily="2" charset="0"/>
              </a:rPr>
              <a:t>2.</a:t>
            </a:r>
            <a:endParaRPr lang="fr-FR" sz="3600" b="1" dirty="0">
              <a:latin typeface="DINPro-Regular" panose="02000503030000020004" pitchFamily="2" charset="0"/>
            </a:endParaRPr>
          </a:p>
        </p:txBody>
      </p:sp>
      <p:sp>
        <p:nvSpPr>
          <p:cNvPr id="8" name="Oval 37">
            <a:extLst>
              <a:ext uri="{FF2B5EF4-FFF2-40B4-BE49-F238E27FC236}">
                <a16:creationId xmlns:a16="http://schemas.microsoft.com/office/drawing/2014/main" id="{EFCF3F84-719C-5B4C-B7DE-F0F01287056B}"/>
              </a:ext>
            </a:extLst>
          </p:cNvPr>
          <p:cNvSpPr/>
          <p:nvPr/>
        </p:nvSpPr>
        <p:spPr>
          <a:xfrm rot="19938445">
            <a:off x="8404437" y="-306586"/>
            <a:ext cx="1012500" cy="1012500"/>
          </a:xfrm>
          <a:prstGeom prst="ellipse">
            <a:avLst/>
          </a:prstGeom>
          <a:solidFill>
            <a:srgbClr val="76974A"/>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id-ID">
              <a:latin typeface="Kelson Sans" panose="02000500000000000000" pitchFamily="50" charset="0"/>
            </a:endParaRPr>
          </a:p>
        </p:txBody>
      </p:sp>
      <p:sp>
        <p:nvSpPr>
          <p:cNvPr id="12" name="Rectangle 11">
            <a:extLst>
              <a:ext uri="{FF2B5EF4-FFF2-40B4-BE49-F238E27FC236}">
                <a16:creationId xmlns:a16="http://schemas.microsoft.com/office/drawing/2014/main" id="{E95BE4A1-DD61-9640-6420-6C5346031C73}"/>
              </a:ext>
            </a:extLst>
          </p:cNvPr>
          <p:cNvSpPr/>
          <p:nvPr/>
        </p:nvSpPr>
        <p:spPr>
          <a:xfrm>
            <a:off x="1619672" y="621902"/>
            <a:ext cx="1152128" cy="2612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 name="Forme libre : forme 28">
            <a:extLst>
              <a:ext uri="{FF2B5EF4-FFF2-40B4-BE49-F238E27FC236}">
                <a16:creationId xmlns:a16="http://schemas.microsoft.com/office/drawing/2014/main" id="{2D36A474-9614-6701-420F-F58B1386168C}"/>
              </a:ext>
            </a:extLst>
          </p:cNvPr>
          <p:cNvSpPr/>
          <p:nvPr/>
        </p:nvSpPr>
        <p:spPr>
          <a:xfrm>
            <a:off x="166081" y="1039476"/>
            <a:ext cx="2036000" cy="2116800"/>
          </a:xfrm>
          <a:custGeom>
            <a:avLst/>
            <a:gdLst>
              <a:gd name="connsiteX0" fmla="*/ 0 w 2036000"/>
              <a:gd name="connsiteY0" fmla="*/ 203600 h 2116800"/>
              <a:gd name="connsiteX1" fmla="*/ 203600 w 2036000"/>
              <a:gd name="connsiteY1" fmla="*/ 0 h 2116800"/>
              <a:gd name="connsiteX2" fmla="*/ 1832400 w 2036000"/>
              <a:gd name="connsiteY2" fmla="*/ 0 h 2116800"/>
              <a:gd name="connsiteX3" fmla="*/ 2036000 w 2036000"/>
              <a:gd name="connsiteY3" fmla="*/ 203600 h 2116800"/>
              <a:gd name="connsiteX4" fmla="*/ 2036000 w 2036000"/>
              <a:gd name="connsiteY4" fmla="*/ 1913200 h 2116800"/>
              <a:gd name="connsiteX5" fmla="*/ 1832400 w 2036000"/>
              <a:gd name="connsiteY5" fmla="*/ 2116800 h 2116800"/>
              <a:gd name="connsiteX6" fmla="*/ 203600 w 2036000"/>
              <a:gd name="connsiteY6" fmla="*/ 2116800 h 2116800"/>
              <a:gd name="connsiteX7" fmla="*/ 0 w 2036000"/>
              <a:gd name="connsiteY7" fmla="*/ 1913200 h 2116800"/>
              <a:gd name="connsiteX8" fmla="*/ 0 w 2036000"/>
              <a:gd name="connsiteY8" fmla="*/ 203600 h 211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36000" h="2116800">
                <a:moveTo>
                  <a:pt x="0" y="203600"/>
                </a:moveTo>
                <a:cubicBezTo>
                  <a:pt x="0" y="91155"/>
                  <a:pt x="91155" y="0"/>
                  <a:pt x="203600" y="0"/>
                </a:cubicBezTo>
                <a:lnTo>
                  <a:pt x="1832400" y="0"/>
                </a:lnTo>
                <a:cubicBezTo>
                  <a:pt x="1944845" y="0"/>
                  <a:pt x="2036000" y="91155"/>
                  <a:pt x="2036000" y="203600"/>
                </a:cubicBezTo>
                <a:lnTo>
                  <a:pt x="2036000" y="1913200"/>
                </a:lnTo>
                <a:cubicBezTo>
                  <a:pt x="2036000" y="2025645"/>
                  <a:pt x="1944845" y="2116800"/>
                  <a:pt x="1832400" y="2116800"/>
                </a:cubicBezTo>
                <a:lnTo>
                  <a:pt x="203600" y="2116800"/>
                </a:lnTo>
                <a:cubicBezTo>
                  <a:pt x="91155" y="2116800"/>
                  <a:pt x="0" y="2025645"/>
                  <a:pt x="0" y="1913200"/>
                </a:cubicBezTo>
                <a:lnTo>
                  <a:pt x="0" y="203600"/>
                </a:lnTo>
                <a:close/>
              </a:path>
            </a:pathLst>
          </a:custGeom>
          <a:solidFill>
            <a:srgbClr val="1B345C"/>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4008" tIns="64008" rIns="64008" bIns="1336690" numCol="1" spcCol="1270" anchor="t" anchorCtr="0">
            <a:noAutofit/>
          </a:bodyPr>
          <a:lstStyle/>
          <a:p>
            <a:pPr marL="0" lvl="0" indent="0" algn="ctr" defTabSz="400050">
              <a:lnSpc>
                <a:spcPct val="90000"/>
              </a:lnSpc>
              <a:spcBef>
                <a:spcPct val="0"/>
              </a:spcBef>
              <a:spcAft>
                <a:spcPct val="35000"/>
              </a:spcAft>
              <a:buFont typeface="Arial" panose="020B0604020202020204" pitchFamily="34" charset="0"/>
              <a:buNone/>
            </a:pPr>
            <a:endParaRPr lang="fr-FR" sz="1100" kern="1200" dirty="0">
              <a:solidFill>
                <a:schemeClr val="bg1"/>
              </a:solidFill>
              <a:effectLst/>
              <a:latin typeface="DINPro" panose="020B0504020101020102" pitchFamily="34" charset="0"/>
              <a:ea typeface="Calibri" panose="020F0502020204030204" pitchFamily="34" charset="0"/>
              <a:cs typeface="Times New Roman" panose="02020603050405020304" pitchFamily="18" charset="0"/>
            </a:endParaRPr>
          </a:p>
          <a:p>
            <a:pPr marL="0" lvl="0" indent="0" algn="ctr" defTabSz="400050">
              <a:lnSpc>
                <a:spcPct val="90000"/>
              </a:lnSpc>
              <a:spcBef>
                <a:spcPct val="0"/>
              </a:spcBef>
              <a:spcAft>
                <a:spcPct val="35000"/>
              </a:spcAft>
              <a:buFont typeface="Arial" panose="020B0604020202020204" pitchFamily="34" charset="0"/>
              <a:buNone/>
            </a:pPr>
            <a:endParaRPr lang="fr-FR" sz="1100" dirty="0">
              <a:solidFill>
                <a:schemeClr val="bg1"/>
              </a:solidFill>
              <a:latin typeface="DINPro" panose="020B0504020101020102" pitchFamily="34" charset="0"/>
              <a:ea typeface="Calibri" panose="020F0502020204030204" pitchFamily="34" charset="0"/>
              <a:cs typeface="Times New Roman" panose="02020603050405020304" pitchFamily="18" charset="0"/>
            </a:endParaRPr>
          </a:p>
          <a:p>
            <a:pPr marL="0" lvl="0" indent="0" algn="ctr" defTabSz="400050">
              <a:lnSpc>
                <a:spcPct val="90000"/>
              </a:lnSpc>
              <a:spcBef>
                <a:spcPct val="0"/>
              </a:spcBef>
              <a:spcAft>
                <a:spcPct val="35000"/>
              </a:spcAft>
              <a:buFont typeface="Arial" panose="020B0604020202020204" pitchFamily="34" charset="0"/>
              <a:buNone/>
            </a:pPr>
            <a:r>
              <a:rPr lang="fr-FR" sz="1100" kern="1200" dirty="0">
                <a:solidFill>
                  <a:schemeClr val="bg1"/>
                </a:solidFill>
                <a:effectLst/>
                <a:latin typeface="DINPro" panose="020B0504020101020102" pitchFamily="34" charset="0"/>
                <a:ea typeface="Calibri" panose="020F0502020204030204" pitchFamily="34" charset="0"/>
                <a:cs typeface="Times New Roman" panose="02020603050405020304" pitchFamily="18" charset="0"/>
              </a:rPr>
              <a:t>Une cartographie du réseau communiquée lors de l’AG de juin</a:t>
            </a:r>
            <a:endParaRPr lang="fr-FR" sz="1100" kern="1200" dirty="0">
              <a:solidFill>
                <a:schemeClr val="bg1"/>
              </a:solidFill>
            </a:endParaRPr>
          </a:p>
        </p:txBody>
      </p:sp>
      <p:sp>
        <p:nvSpPr>
          <p:cNvPr id="30" name="Forme libre : forme 29">
            <a:extLst>
              <a:ext uri="{FF2B5EF4-FFF2-40B4-BE49-F238E27FC236}">
                <a16:creationId xmlns:a16="http://schemas.microsoft.com/office/drawing/2014/main" id="{9568E51F-AABE-E4BD-A67E-1C24976C9D76}"/>
              </a:ext>
            </a:extLst>
          </p:cNvPr>
          <p:cNvSpPr/>
          <p:nvPr/>
        </p:nvSpPr>
        <p:spPr>
          <a:xfrm>
            <a:off x="537688" y="2208047"/>
            <a:ext cx="2036000" cy="2595951"/>
          </a:xfrm>
          <a:custGeom>
            <a:avLst/>
            <a:gdLst>
              <a:gd name="connsiteX0" fmla="*/ 0 w 2036000"/>
              <a:gd name="connsiteY0" fmla="*/ 203600 h 2822400"/>
              <a:gd name="connsiteX1" fmla="*/ 203600 w 2036000"/>
              <a:gd name="connsiteY1" fmla="*/ 0 h 2822400"/>
              <a:gd name="connsiteX2" fmla="*/ 1832400 w 2036000"/>
              <a:gd name="connsiteY2" fmla="*/ 0 h 2822400"/>
              <a:gd name="connsiteX3" fmla="*/ 2036000 w 2036000"/>
              <a:gd name="connsiteY3" fmla="*/ 203600 h 2822400"/>
              <a:gd name="connsiteX4" fmla="*/ 2036000 w 2036000"/>
              <a:gd name="connsiteY4" fmla="*/ 2618800 h 2822400"/>
              <a:gd name="connsiteX5" fmla="*/ 1832400 w 2036000"/>
              <a:gd name="connsiteY5" fmla="*/ 2822400 h 2822400"/>
              <a:gd name="connsiteX6" fmla="*/ 203600 w 2036000"/>
              <a:gd name="connsiteY6" fmla="*/ 2822400 h 2822400"/>
              <a:gd name="connsiteX7" fmla="*/ 0 w 2036000"/>
              <a:gd name="connsiteY7" fmla="*/ 2618800 h 2822400"/>
              <a:gd name="connsiteX8" fmla="*/ 0 w 2036000"/>
              <a:gd name="connsiteY8" fmla="*/ 203600 h 282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36000" h="2822400">
                <a:moveTo>
                  <a:pt x="0" y="203600"/>
                </a:moveTo>
                <a:cubicBezTo>
                  <a:pt x="0" y="91155"/>
                  <a:pt x="91155" y="0"/>
                  <a:pt x="203600" y="0"/>
                </a:cubicBezTo>
                <a:lnTo>
                  <a:pt x="1832400" y="0"/>
                </a:lnTo>
                <a:cubicBezTo>
                  <a:pt x="1944845" y="0"/>
                  <a:pt x="2036000" y="91155"/>
                  <a:pt x="2036000" y="203600"/>
                </a:cubicBezTo>
                <a:lnTo>
                  <a:pt x="2036000" y="2618800"/>
                </a:lnTo>
                <a:cubicBezTo>
                  <a:pt x="2036000" y="2731245"/>
                  <a:pt x="1944845" y="2822400"/>
                  <a:pt x="1832400" y="2822400"/>
                </a:cubicBezTo>
                <a:lnTo>
                  <a:pt x="203600" y="2822400"/>
                </a:lnTo>
                <a:cubicBezTo>
                  <a:pt x="91155" y="2822400"/>
                  <a:pt x="0" y="2731245"/>
                  <a:pt x="0" y="2618800"/>
                </a:cubicBezTo>
                <a:lnTo>
                  <a:pt x="0" y="203600"/>
                </a:lnTo>
                <a:close/>
              </a:path>
            </a:pathLst>
          </a:custGeom>
          <a:ln>
            <a:solidFill>
              <a:srgbClr val="1B345C"/>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23640" tIns="123640" rIns="123640" bIns="123640" numCol="1" spcCol="1270" anchor="t" anchorCtr="0">
            <a:noAutofit/>
          </a:bodyPr>
          <a:lstStyle/>
          <a:p>
            <a:pPr marL="0" lvl="1" algn="just" defTabSz="400050">
              <a:lnSpc>
                <a:spcPct val="90000"/>
              </a:lnSpc>
              <a:spcBef>
                <a:spcPct val="0"/>
              </a:spcBef>
              <a:spcAft>
                <a:spcPct val="15000"/>
              </a:spcAft>
            </a:pPr>
            <a:r>
              <a:rPr lang="fr-FR" sz="1000" kern="1200" dirty="0">
                <a:latin typeface="DINPro" panose="020B0504020101020102" pitchFamily="34" charset="0"/>
                <a:cs typeface="Times New Roman" panose="02020603050405020304" pitchFamily="18" charset="0"/>
              </a:rPr>
              <a:t>Cartographie nationale et régionale communiquée au réseau CIBC lors de l’AG du 21 juin 2022</a:t>
            </a:r>
            <a:endParaRPr lang="fr-FR" sz="1000" kern="1200" dirty="0"/>
          </a:p>
        </p:txBody>
      </p:sp>
      <p:sp>
        <p:nvSpPr>
          <p:cNvPr id="31" name="Forme libre : forme 30">
            <a:extLst>
              <a:ext uri="{FF2B5EF4-FFF2-40B4-BE49-F238E27FC236}">
                <a16:creationId xmlns:a16="http://schemas.microsoft.com/office/drawing/2014/main" id="{A0B8DB6E-BB47-7147-B635-F31CAE48B8F0}"/>
              </a:ext>
            </a:extLst>
          </p:cNvPr>
          <p:cNvSpPr/>
          <p:nvPr/>
        </p:nvSpPr>
        <p:spPr>
          <a:xfrm>
            <a:off x="2486812" y="1461700"/>
            <a:ext cx="654338" cy="506905"/>
          </a:xfrm>
          <a:custGeom>
            <a:avLst/>
            <a:gdLst>
              <a:gd name="connsiteX0" fmla="*/ 0 w 654338"/>
              <a:gd name="connsiteY0" fmla="*/ 101381 h 506905"/>
              <a:gd name="connsiteX1" fmla="*/ 400886 w 654338"/>
              <a:gd name="connsiteY1" fmla="*/ 101381 h 506905"/>
              <a:gd name="connsiteX2" fmla="*/ 400886 w 654338"/>
              <a:gd name="connsiteY2" fmla="*/ 0 h 506905"/>
              <a:gd name="connsiteX3" fmla="*/ 654338 w 654338"/>
              <a:gd name="connsiteY3" fmla="*/ 253453 h 506905"/>
              <a:gd name="connsiteX4" fmla="*/ 400886 w 654338"/>
              <a:gd name="connsiteY4" fmla="*/ 506905 h 506905"/>
              <a:gd name="connsiteX5" fmla="*/ 400886 w 654338"/>
              <a:gd name="connsiteY5" fmla="*/ 405524 h 506905"/>
              <a:gd name="connsiteX6" fmla="*/ 0 w 654338"/>
              <a:gd name="connsiteY6" fmla="*/ 405524 h 506905"/>
              <a:gd name="connsiteX7" fmla="*/ 0 w 654338"/>
              <a:gd name="connsiteY7" fmla="*/ 101381 h 506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4338" h="506905">
                <a:moveTo>
                  <a:pt x="0" y="101381"/>
                </a:moveTo>
                <a:lnTo>
                  <a:pt x="400886" y="101381"/>
                </a:lnTo>
                <a:lnTo>
                  <a:pt x="400886" y="0"/>
                </a:lnTo>
                <a:lnTo>
                  <a:pt x="654338" y="253453"/>
                </a:lnTo>
                <a:lnTo>
                  <a:pt x="400886" y="506905"/>
                </a:lnTo>
                <a:lnTo>
                  <a:pt x="400886" y="405524"/>
                </a:lnTo>
                <a:lnTo>
                  <a:pt x="0" y="405524"/>
                </a:lnTo>
                <a:lnTo>
                  <a:pt x="0" y="101381"/>
                </a:lnTo>
                <a:close/>
              </a:path>
            </a:pathLst>
          </a:custGeom>
          <a:solidFill>
            <a:srgbClr val="CCC4BE"/>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101381" rIns="152071" bIns="101381" numCol="1" spcCol="1270" anchor="ctr" anchorCtr="0">
            <a:noAutofit/>
          </a:bodyPr>
          <a:lstStyle/>
          <a:p>
            <a:pPr marL="0" lvl="0" indent="0" algn="ctr" defTabSz="311150">
              <a:lnSpc>
                <a:spcPct val="90000"/>
              </a:lnSpc>
              <a:spcBef>
                <a:spcPct val="0"/>
              </a:spcBef>
              <a:spcAft>
                <a:spcPct val="35000"/>
              </a:spcAft>
              <a:buNone/>
            </a:pPr>
            <a:endParaRPr lang="fr-FR" sz="700" kern="1200"/>
          </a:p>
        </p:txBody>
      </p:sp>
      <p:sp>
        <p:nvSpPr>
          <p:cNvPr id="32" name="Forme libre : forme 31">
            <a:extLst>
              <a:ext uri="{FF2B5EF4-FFF2-40B4-BE49-F238E27FC236}">
                <a16:creationId xmlns:a16="http://schemas.microsoft.com/office/drawing/2014/main" id="{980F0897-4673-5C6F-5B31-BCD3DC95D072}"/>
              </a:ext>
            </a:extLst>
          </p:cNvPr>
          <p:cNvSpPr/>
          <p:nvPr/>
        </p:nvSpPr>
        <p:spPr>
          <a:xfrm>
            <a:off x="3405751" y="1039476"/>
            <a:ext cx="2036000" cy="2116800"/>
          </a:xfrm>
          <a:custGeom>
            <a:avLst/>
            <a:gdLst>
              <a:gd name="connsiteX0" fmla="*/ 0 w 2036000"/>
              <a:gd name="connsiteY0" fmla="*/ 203600 h 2116800"/>
              <a:gd name="connsiteX1" fmla="*/ 203600 w 2036000"/>
              <a:gd name="connsiteY1" fmla="*/ 0 h 2116800"/>
              <a:gd name="connsiteX2" fmla="*/ 1832400 w 2036000"/>
              <a:gd name="connsiteY2" fmla="*/ 0 h 2116800"/>
              <a:gd name="connsiteX3" fmla="*/ 2036000 w 2036000"/>
              <a:gd name="connsiteY3" fmla="*/ 203600 h 2116800"/>
              <a:gd name="connsiteX4" fmla="*/ 2036000 w 2036000"/>
              <a:gd name="connsiteY4" fmla="*/ 1913200 h 2116800"/>
              <a:gd name="connsiteX5" fmla="*/ 1832400 w 2036000"/>
              <a:gd name="connsiteY5" fmla="*/ 2116800 h 2116800"/>
              <a:gd name="connsiteX6" fmla="*/ 203600 w 2036000"/>
              <a:gd name="connsiteY6" fmla="*/ 2116800 h 2116800"/>
              <a:gd name="connsiteX7" fmla="*/ 0 w 2036000"/>
              <a:gd name="connsiteY7" fmla="*/ 1913200 h 2116800"/>
              <a:gd name="connsiteX8" fmla="*/ 0 w 2036000"/>
              <a:gd name="connsiteY8" fmla="*/ 203600 h 211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36000" h="2116800">
                <a:moveTo>
                  <a:pt x="0" y="203600"/>
                </a:moveTo>
                <a:cubicBezTo>
                  <a:pt x="0" y="91155"/>
                  <a:pt x="91155" y="0"/>
                  <a:pt x="203600" y="0"/>
                </a:cubicBezTo>
                <a:lnTo>
                  <a:pt x="1832400" y="0"/>
                </a:lnTo>
                <a:cubicBezTo>
                  <a:pt x="1944845" y="0"/>
                  <a:pt x="2036000" y="91155"/>
                  <a:pt x="2036000" y="203600"/>
                </a:cubicBezTo>
                <a:lnTo>
                  <a:pt x="2036000" y="1913200"/>
                </a:lnTo>
                <a:cubicBezTo>
                  <a:pt x="2036000" y="2025645"/>
                  <a:pt x="1944845" y="2116800"/>
                  <a:pt x="1832400" y="2116800"/>
                </a:cubicBezTo>
                <a:lnTo>
                  <a:pt x="203600" y="2116800"/>
                </a:lnTo>
                <a:cubicBezTo>
                  <a:pt x="91155" y="2116800"/>
                  <a:pt x="0" y="2025645"/>
                  <a:pt x="0" y="1913200"/>
                </a:cubicBezTo>
                <a:lnTo>
                  <a:pt x="0" y="203600"/>
                </a:lnTo>
                <a:close/>
              </a:path>
            </a:pathLst>
          </a:custGeom>
          <a:solidFill>
            <a:srgbClr val="C29CC7"/>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4008" tIns="64008" rIns="64008" bIns="1336690" numCol="1" spcCol="1270" anchor="t" anchorCtr="0">
            <a:noAutofit/>
          </a:bodyPr>
          <a:lstStyle/>
          <a:p>
            <a:pPr marL="0" lvl="0" indent="0" algn="ctr" defTabSz="400050">
              <a:lnSpc>
                <a:spcPct val="90000"/>
              </a:lnSpc>
              <a:spcBef>
                <a:spcPct val="0"/>
              </a:spcBef>
              <a:spcAft>
                <a:spcPct val="35000"/>
              </a:spcAft>
              <a:buFont typeface="Arial" panose="020B0604020202020204" pitchFamily="34" charset="0"/>
              <a:buNone/>
            </a:pPr>
            <a:r>
              <a:rPr lang="fr-FR" sz="1100" kern="1200" dirty="0">
                <a:solidFill>
                  <a:schemeClr val="bg1"/>
                </a:solidFill>
                <a:effectLst/>
                <a:latin typeface="DINPro" panose="020B0504020101020102" pitchFamily="34" charset="0"/>
                <a:ea typeface="Calibri" panose="020F0502020204030204" pitchFamily="34" charset="0"/>
                <a:cs typeface="Times New Roman" panose="02020603050405020304" pitchFamily="18" charset="0"/>
              </a:rPr>
              <a:t>Outils collaboratifs, Indicateurs de participation (nombre de stagiaires, de contributeurs aux communautés de pratique, nombre de visiteurs sur le site internet, …)</a:t>
            </a:r>
            <a:endParaRPr lang="fr-FR" sz="1100" kern="1200" dirty="0">
              <a:solidFill>
                <a:schemeClr val="bg1"/>
              </a:solidFill>
            </a:endParaRPr>
          </a:p>
        </p:txBody>
      </p:sp>
      <p:sp>
        <p:nvSpPr>
          <p:cNvPr id="33" name="Forme libre : forme 32">
            <a:extLst>
              <a:ext uri="{FF2B5EF4-FFF2-40B4-BE49-F238E27FC236}">
                <a16:creationId xmlns:a16="http://schemas.microsoft.com/office/drawing/2014/main" id="{19D58A9B-E97A-A508-F99A-B765429D07F5}"/>
              </a:ext>
            </a:extLst>
          </p:cNvPr>
          <p:cNvSpPr/>
          <p:nvPr/>
        </p:nvSpPr>
        <p:spPr>
          <a:xfrm>
            <a:off x="3777358" y="2208046"/>
            <a:ext cx="2118594" cy="2595952"/>
          </a:xfrm>
          <a:custGeom>
            <a:avLst/>
            <a:gdLst>
              <a:gd name="connsiteX0" fmla="*/ 0 w 2036000"/>
              <a:gd name="connsiteY0" fmla="*/ 203600 h 2822400"/>
              <a:gd name="connsiteX1" fmla="*/ 203600 w 2036000"/>
              <a:gd name="connsiteY1" fmla="*/ 0 h 2822400"/>
              <a:gd name="connsiteX2" fmla="*/ 1832400 w 2036000"/>
              <a:gd name="connsiteY2" fmla="*/ 0 h 2822400"/>
              <a:gd name="connsiteX3" fmla="*/ 2036000 w 2036000"/>
              <a:gd name="connsiteY3" fmla="*/ 203600 h 2822400"/>
              <a:gd name="connsiteX4" fmla="*/ 2036000 w 2036000"/>
              <a:gd name="connsiteY4" fmla="*/ 2618800 h 2822400"/>
              <a:gd name="connsiteX5" fmla="*/ 1832400 w 2036000"/>
              <a:gd name="connsiteY5" fmla="*/ 2822400 h 2822400"/>
              <a:gd name="connsiteX6" fmla="*/ 203600 w 2036000"/>
              <a:gd name="connsiteY6" fmla="*/ 2822400 h 2822400"/>
              <a:gd name="connsiteX7" fmla="*/ 0 w 2036000"/>
              <a:gd name="connsiteY7" fmla="*/ 2618800 h 2822400"/>
              <a:gd name="connsiteX8" fmla="*/ 0 w 2036000"/>
              <a:gd name="connsiteY8" fmla="*/ 203600 h 282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36000" h="2822400">
                <a:moveTo>
                  <a:pt x="0" y="203600"/>
                </a:moveTo>
                <a:cubicBezTo>
                  <a:pt x="0" y="91155"/>
                  <a:pt x="91155" y="0"/>
                  <a:pt x="203600" y="0"/>
                </a:cubicBezTo>
                <a:lnTo>
                  <a:pt x="1832400" y="0"/>
                </a:lnTo>
                <a:cubicBezTo>
                  <a:pt x="1944845" y="0"/>
                  <a:pt x="2036000" y="91155"/>
                  <a:pt x="2036000" y="203600"/>
                </a:cubicBezTo>
                <a:lnTo>
                  <a:pt x="2036000" y="2618800"/>
                </a:lnTo>
                <a:cubicBezTo>
                  <a:pt x="2036000" y="2731245"/>
                  <a:pt x="1944845" y="2822400"/>
                  <a:pt x="1832400" y="2822400"/>
                </a:cubicBezTo>
                <a:lnTo>
                  <a:pt x="203600" y="2822400"/>
                </a:lnTo>
                <a:cubicBezTo>
                  <a:pt x="91155" y="2822400"/>
                  <a:pt x="0" y="2731245"/>
                  <a:pt x="0" y="2618800"/>
                </a:cubicBezTo>
                <a:lnTo>
                  <a:pt x="0" y="203600"/>
                </a:lnTo>
                <a:close/>
              </a:path>
            </a:pathLst>
          </a:custGeom>
          <a:ln>
            <a:solidFill>
              <a:srgbClr val="C29CC7"/>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23640" tIns="123640" rIns="123640" bIns="123640" numCol="1" spcCol="1270" anchor="t" anchorCtr="0">
            <a:noAutofit/>
          </a:bodyPr>
          <a:lstStyle/>
          <a:p>
            <a:pPr marL="0" lvl="1" algn="just" defTabSz="400050">
              <a:lnSpc>
                <a:spcPct val="90000"/>
              </a:lnSpc>
              <a:spcBef>
                <a:spcPct val="0"/>
              </a:spcBef>
              <a:spcAft>
                <a:spcPct val="15000"/>
              </a:spcAft>
            </a:pPr>
            <a:r>
              <a:rPr lang="fr-FR" sz="950" b="1" kern="1200" dirty="0">
                <a:effectLst/>
                <a:latin typeface="DINPro" panose="020B0504020101020102" pitchFamily="34" charset="0"/>
                <a:ea typeface="Calibri" panose="020F0502020204030204" pitchFamily="34" charset="0"/>
                <a:cs typeface="Times New Roman" panose="02020603050405020304" pitchFamily="18" charset="0"/>
              </a:rPr>
              <a:t>Espace adhérent </a:t>
            </a:r>
            <a:r>
              <a:rPr lang="fr-FR" sz="950" kern="1200" dirty="0">
                <a:effectLst/>
                <a:latin typeface="DINPro" panose="020B0504020101020102" pitchFamily="34" charset="0"/>
                <a:ea typeface="Calibri" panose="020F0502020204030204" pitchFamily="34" charset="0"/>
                <a:cs typeface="Times New Roman" panose="02020603050405020304" pitchFamily="18" charset="0"/>
              </a:rPr>
              <a:t>mis en place</a:t>
            </a:r>
          </a:p>
          <a:p>
            <a:pPr marL="57150" lvl="1" indent="-57150" algn="just" defTabSz="400050">
              <a:lnSpc>
                <a:spcPct val="90000"/>
              </a:lnSpc>
              <a:spcBef>
                <a:spcPct val="0"/>
              </a:spcBef>
              <a:spcAft>
                <a:spcPct val="15000"/>
              </a:spcAft>
              <a:buFont typeface="Courier New" panose="02070309020205020404" pitchFamily="49" charset="0"/>
              <a:buChar char="-"/>
            </a:pPr>
            <a:endParaRPr lang="fr-FR" sz="950" dirty="0">
              <a:latin typeface="DINPro" panose="020B0504020101020102" pitchFamily="34" charset="0"/>
              <a:ea typeface="Calibri" panose="020F0502020204030204" pitchFamily="34" charset="0"/>
              <a:cs typeface="Times New Roman" panose="02020603050405020304" pitchFamily="18" charset="0"/>
            </a:endParaRPr>
          </a:p>
          <a:p>
            <a:pPr marL="0" lvl="1" algn="just" defTabSz="400050">
              <a:lnSpc>
                <a:spcPct val="90000"/>
              </a:lnSpc>
              <a:spcBef>
                <a:spcPct val="0"/>
              </a:spcBef>
              <a:spcAft>
                <a:spcPct val="15000"/>
              </a:spcAft>
            </a:pPr>
            <a:r>
              <a:rPr lang="fr-FR" sz="950" kern="1200" dirty="0">
                <a:effectLst/>
                <a:latin typeface="DINPro" panose="020B0504020101020102" pitchFamily="34" charset="0"/>
                <a:ea typeface="Calibri" panose="020F0502020204030204" pitchFamily="34" charset="0"/>
                <a:cs typeface="Times New Roman" panose="02020603050405020304" pitchFamily="18" charset="0"/>
              </a:rPr>
              <a:t>Constitution d’une arborescence et mise en place du </a:t>
            </a:r>
            <a:r>
              <a:rPr lang="fr-FR" sz="950" b="1" kern="1200" dirty="0">
                <a:effectLst/>
                <a:latin typeface="DINPro" panose="020B0504020101020102" pitchFamily="34" charset="0"/>
                <a:ea typeface="Calibri" panose="020F0502020204030204" pitchFamily="34" charset="0"/>
                <a:cs typeface="Times New Roman" panose="02020603050405020304" pitchFamily="18" charset="0"/>
              </a:rPr>
              <a:t>Drive</a:t>
            </a:r>
          </a:p>
          <a:p>
            <a:pPr marL="57150" lvl="1" indent="-57150" algn="just" defTabSz="400050">
              <a:lnSpc>
                <a:spcPct val="90000"/>
              </a:lnSpc>
              <a:spcBef>
                <a:spcPct val="0"/>
              </a:spcBef>
              <a:spcAft>
                <a:spcPct val="15000"/>
              </a:spcAft>
              <a:buFont typeface="Courier New" panose="02070309020205020404" pitchFamily="49" charset="0"/>
              <a:buChar char="-"/>
            </a:pPr>
            <a:endParaRPr lang="fr-FR" sz="950" b="1" kern="1200" dirty="0"/>
          </a:p>
          <a:p>
            <a:pPr marL="0" lvl="1" algn="just" defTabSz="400050">
              <a:lnSpc>
                <a:spcPct val="90000"/>
              </a:lnSpc>
              <a:spcBef>
                <a:spcPct val="0"/>
              </a:spcBef>
              <a:spcAft>
                <a:spcPct val="15000"/>
              </a:spcAft>
            </a:pPr>
            <a:r>
              <a:rPr lang="fr-FR" sz="950" b="1" kern="1200" dirty="0">
                <a:latin typeface="DINPro" panose="020B0504020101020102" pitchFamily="34" charset="0"/>
                <a:ea typeface="Calibri" panose="020F0502020204030204" pitchFamily="34" charset="0"/>
                <a:cs typeface="Times New Roman" panose="02020603050405020304" pitchFamily="18" charset="0"/>
              </a:rPr>
              <a:t>Indicateurs de participation  au CIBC </a:t>
            </a:r>
            <a:r>
              <a:rPr lang="fr-FR" sz="950" b="1" kern="1200" dirty="0" err="1">
                <a:latin typeface="DINPro" panose="020B0504020101020102" pitchFamily="34" charset="0"/>
                <a:ea typeface="Calibri" panose="020F0502020204030204" pitchFamily="34" charset="0"/>
                <a:cs typeface="Times New Roman" panose="02020603050405020304" pitchFamily="18" charset="0"/>
              </a:rPr>
              <a:t>Academy</a:t>
            </a:r>
            <a:r>
              <a:rPr lang="fr-FR" sz="950" b="1" kern="1200" dirty="0">
                <a:latin typeface="DINPro" panose="020B0504020101020102" pitchFamily="34" charset="0"/>
                <a:ea typeface="Calibri" panose="020F0502020204030204" pitchFamily="34" charset="0"/>
                <a:cs typeface="Times New Roman" panose="02020603050405020304" pitchFamily="18" charset="0"/>
              </a:rPr>
              <a:t> : </a:t>
            </a:r>
            <a:endParaRPr lang="fr-FR" sz="950" b="1" kern="1200" dirty="0"/>
          </a:p>
          <a:p>
            <a:pPr marL="228600" lvl="2" indent="-171450" algn="just" defTabSz="400050">
              <a:lnSpc>
                <a:spcPct val="90000"/>
              </a:lnSpc>
              <a:spcBef>
                <a:spcPct val="0"/>
              </a:spcBef>
              <a:spcAft>
                <a:spcPct val="15000"/>
              </a:spcAft>
              <a:buFont typeface="Arial" panose="020B0604020202020204" pitchFamily="34" charset="0"/>
              <a:buChar char="•"/>
            </a:pPr>
            <a:r>
              <a:rPr lang="fr-FR" sz="950" kern="1200" dirty="0">
                <a:latin typeface="DINPro" panose="020B0504020101020102" pitchFamily="34" charset="0"/>
                <a:ea typeface="Calibri" panose="020F0502020204030204" pitchFamily="34" charset="0"/>
                <a:cs typeface="Times New Roman" panose="02020603050405020304" pitchFamily="18" charset="0"/>
              </a:rPr>
              <a:t> </a:t>
            </a:r>
            <a:r>
              <a:rPr lang="fr-FR" sz="950" dirty="0">
                <a:latin typeface="DINPro" panose="020B0504020101020102" pitchFamily="34" charset="0"/>
                <a:ea typeface="Calibri" panose="020F0502020204030204" pitchFamily="34" charset="0"/>
                <a:cs typeface="Times New Roman" panose="02020603050405020304" pitchFamily="18" charset="0"/>
              </a:rPr>
              <a:t>433 </a:t>
            </a:r>
            <a:r>
              <a:rPr lang="fr-FR" sz="950" kern="1200" dirty="0">
                <a:latin typeface="DINPro" panose="020B0504020101020102" pitchFamily="34" charset="0"/>
                <a:ea typeface="Calibri" panose="020F0502020204030204" pitchFamily="34" charset="0"/>
                <a:cs typeface="Times New Roman" panose="02020603050405020304" pitchFamily="18" charset="0"/>
              </a:rPr>
              <a:t>participants, dont 36 CIBC aux formations</a:t>
            </a:r>
          </a:p>
          <a:p>
            <a:pPr marL="228600" lvl="2" indent="-171450" algn="just" defTabSz="400050">
              <a:lnSpc>
                <a:spcPct val="90000"/>
              </a:lnSpc>
              <a:spcBef>
                <a:spcPct val="0"/>
              </a:spcBef>
              <a:spcAft>
                <a:spcPct val="15000"/>
              </a:spcAft>
              <a:buFont typeface="Arial" panose="020B0604020202020204" pitchFamily="34" charset="0"/>
              <a:buChar char="•"/>
            </a:pPr>
            <a:r>
              <a:rPr lang="fr-FR" sz="950" dirty="0">
                <a:latin typeface="DINPro" panose="020B0504020101020102" pitchFamily="34" charset="0"/>
                <a:ea typeface="Calibri" panose="020F0502020204030204" pitchFamily="34" charset="0"/>
                <a:cs typeface="Times New Roman" panose="02020603050405020304" pitchFamily="18" charset="0"/>
              </a:rPr>
              <a:t> </a:t>
            </a:r>
            <a:r>
              <a:rPr lang="fr-FR" sz="950" kern="1200" dirty="0">
                <a:latin typeface="DINPro" panose="020B0504020101020102" pitchFamily="34" charset="0"/>
                <a:ea typeface="Calibri" panose="020F0502020204030204" pitchFamily="34" charset="0"/>
                <a:cs typeface="Times New Roman" panose="02020603050405020304" pitchFamily="18" charset="0"/>
              </a:rPr>
              <a:t>73 participants, dont 24 CIBC aux groupes de travail </a:t>
            </a:r>
          </a:p>
          <a:p>
            <a:pPr marL="228600" lvl="2" indent="-171450" algn="just" defTabSz="400050">
              <a:lnSpc>
                <a:spcPct val="90000"/>
              </a:lnSpc>
              <a:spcBef>
                <a:spcPct val="0"/>
              </a:spcBef>
              <a:spcAft>
                <a:spcPct val="15000"/>
              </a:spcAft>
              <a:buFont typeface="Arial" panose="020B0604020202020204" pitchFamily="34" charset="0"/>
              <a:buChar char="•"/>
            </a:pPr>
            <a:r>
              <a:rPr lang="fr-FR" sz="950" kern="1200" dirty="0">
                <a:latin typeface="DINPro" panose="020B0504020101020102" pitchFamily="34" charset="0"/>
                <a:ea typeface="Calibri" panose="020F0502020204030204" pitchFamily="34" charset="0"/>
                <a:cs typeface="Times New Roman" panose="02020603050405020304" pitchFamily="18" charset="0"/>
              </a:rPr>
              <a:t> </a:t>
            </a:r>
            <a:r>
              <a:rPr lang="fr-FR" sz="950" dirty="0">
                <a:latin typeface="DINPro" panose="020B0504020101020102" pitchFamily="34" charset="0"/>
                <a:ea typeface="Calibri" panose="020F0502020204030204" pitchFamily="34" charset="0"/>
                <a:cs typeface="Times New Roman" panose="02020603050405020304" pitchFamily="18" charset="0"/>
              </a:rPr>
              <a:t>127</a:t>
            </a:r>
            <a:r>
              <a:rPr lang="fr-FR" sz="950" kern="1200" dirty="0">
                <a:latin typeface="DINPro" panose="020B0504020101020102" pitchFamily="34" charset="0"/>
                <a:ea typeface="Calibri" panose="020F0502020204030204" pitchFamily="34" charset="0"/>
                <a:cs typeface="Times New Roman" panose="02020603050405020304" pitchFamily="18" charset="0"/>
              </a:rPr>
              <a:t> contributeurs, dont 19 CIBC aux Communautés de pratique </a:t>
            </a:r>
          </a:p>
          <a:p>
            <a:pPr marL="228600" lvl="2" indent="-171450" algn="just" defTabSz="400050">
              <a:lnSpc>
                <a:spcPct val="90000"/>
              </a:lnSpc>
              <a:spcBef>
                <a:spcPct val="0"/>
              </a:spcBef>
              <a:spcAft>
                <a:spcPct val="15000"/>
              </a:spcAft>
              <a:buFont typeface="Arial" panose="020B0604020202020204" pitchFamily="34" charset="0"/>
              <a:buChar char="•"/>
            </a:pPr>
            <a:endParaRPr lang="fr-FR" sz="950" dirty="0">
              <a:latin typeface="DINPro" panose="020B0504020101020102" pitchFamily="34" charset="0"/>
              <a:ea typeface="Calibri" panose="020F0502020204030204" pitchFamily="34" charset="0"/>
              <a:cs typeface="Times New Roman" panose="02020603050405020304" pitchFamily="18" charset="0"/>
            </a:endParaRPr>
          </a:p>
          <a:p>
            <a:pPr marL="57150" lvl="2" algn="just" defTabSz="400050">
              <a:lnSpc>
                <a:spcPct val="90000"/>
              </a:lnSpc>
              <a:spcBef>
                <a:spcPct val="0"/>
              </a:spcBef>
              <a:spcAft>
                <a:spcPct val="15000"/>
              </a:spcAft>
            </a:pPr>
            <a:r>
              <a:rPr lang="fr-FR" sz="950" b="1" dirty="0">
                <a:effectLst/>
                <a:latin typeface="DINPro" panose="020B0504020101020102" pitchFamily="34" charset="0"/>
                <a:ea typeface="Calibri" panose="020F0502020204030204" pitchFamily="34" charset="0"/>
                <a:cs typeface="Times New Roman" panose="02020603050405020304" pitchFamily="18" charset="0"/>
              </a:rPr>
              <a:t>Site actuel de la Fédération : </a:t>
            </a:r>
          </a:p>
          <a:p>
            <a:pPr marL="57150" lvl="2" algn="just" defTabSz="400050">
              <a:lnSpc>
                <a:spcPct val="90000"/>
              </a:lnSpc>
              <a:spcBef>
                <a:spcPct val="0"/>
              </a:spcBef>
              <a:spcAft>
                <a:spcPct val="15000"/>
              </a:spcAft>
            </a:pPr>
            <a:r>
              <a:rPr lang="fr-FR" sz="950" dirty="0">
                <a:effectLst/>
                <a:latin typeface="DINPro" panose="020B0504020101020102" pitchFamily="34" charset="0"/>
                <a:ea typeface="Calibri" panose="020F0502020204030204" pitchFamily="34" charset="0"/>
                <a:cs typeface="Times New Roman" panose="02020603050405020304" pitchFamily="18" charset="0"/>
              </a:rPr>
              <a:t>21 093 visiteurs </a:t>
            </a:r>
            <a:endParaRPr lang="fr-FR" sz="950" dirty="0">
              <a:effectLst/>
              <a:highlight>
                <a:srgbClr val="FFFF00"/>
              </a:highlight>
              <a:latin typeface="DINPro" panose="020B0504020101020102" pitchFamily="34" charset="0"/>
              <a:ea typeface="Calibri" panose="020F0502020204030204" pitchFamily="34" charset="0"/>
              <a:cs typeface="Times New Roman" panose="02020603050405020304" pitchFamily="18" charset="0"/>
            </a:endParaRPr>
          </a:p>
        </p:txBody>
      </p:sp>
      <p:sp>
        <p:nvSpPr>
          <p:cNvPr id="34" name="Forme libre : forme 33">
            <a:extLst>
              <a:ext uri="{FF2B5EF4-FFF2-40B4-BE49-F238E27FC236}">
                <a16:creationId xmlns:a16="http://schemas.microsoft.com/office/drawing/2014/main" id="{FAD7390F-9583-AD35-779C-A14BDDD62446}"/>
              </a:ext>
            </a:extLst>
          </p:cNvPr>
          <p:cNvSpPr/>
          <p:nvPr/>
        </p:nvSpPr>
        <p:spPr>
          <a:xfrm>
            <a:off x="5757414" y="1461700"/>
            <a:ext cx="654338" cy="506905"/>
          </a:xfrm>
          <a:custGeom>
            <a:avLst/>
            <a:gdLst>
              <a:gd name="connsiteX0" fmla="*/ 0 w 654338"/>
              <a:gd name="connsiteY0" fmla="*/ 101381 h 506905"/>
              <a:gd name="connsiteX1" fmla="*/ 400886 w 654338"/>
              <a:gd name="connsiteY1" fmla="*/ 101381 h 506905"/>
              <a:gd name="connsiteX2" fmla="*/ 400886 w 654338"/>
              <a:gd name="connsiteY2" fmla="*/ 0 h 506905"/>
              <a:gd name="connsiteX3" fmla="*/ 654338 w 654338"/>
              <a:gd name="connsiteY3" fmla="*/ 253453 h 506905"/>
              <a:gd name="connsiteX4" fmla="*/ 400886 w 654338"/>
              <a:gd name="connsiteY4" fmla="*/ 506905 h 506905"/>
              <a:gd name="connsiteX5" fmla="*/ 400886 w 654338"/>
              <a:gd name="connsiteY5" fmla="*/ 405524 h 506905"/>
              <a:gd name="connsiteX6" fmla="*/ 0 w 654338"/>
              <a:gd name="connsiteY6" fmla="*/ 405524 h 506905"/>
              <a:gd name="connsiteX7" fmla="*/ 0 w 654338"/>
              <a:gd name="connsiteY7" fmla="*/ 101381 h 506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4338" h="506905">
                <a:moveTo>
                  <a:pt x="0" y="101381"/>
                </a:moveTo>
                <a:lnTo>
                  <a:pt x="400886" y="101381"/>
                </a:lnTo>
                <a:lnTo>
                  <a:pt x="400886" y="0"/>
                </a:lnTo>
                <a:lnTo>
                  <a:pt x="654338" y="253453"/>
                </a:lnTo>
                <a:lnTo>
                  <a:pt x="400886" y="506905"/>
                </a:lnTo>
                <a:lnTo>
                  <a:pt x="400886" y="405524"/>
                </a:lnTo>
                <a:lnTo>
                  <a:pt x="0" y="405524"/>
                </a:lnTo>
                <a:lnTo>
                  <a:pt x="0" y="101381"/>
                </a:lnTo>
                <a:close/>
              </a:path>
            </a:pathLst>
          </a:custGeom>
          <a:solidFill>
            <a:srgbClr val="CCC4BE"/>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101381" rIns="152071" bIns="101381" numCol="1" spcCol="1270" anchor="ctr" anchorCtr="0">
            <a:noAutofit/>
          </a:bodyPr>
          <a:lstStyle/>
          <a:p>
            <a:pPr marL="0" lvl="0" indent="0" algn="ctr" defTabSz="311150">
              <a:lnSpc>
                <a:spcPct val="90000"/>
              </a:lnSpc>
              <a:spcBef>
                <a:spcPct val="0"/>
              </a:spcBef>
              <a:spcAft>
                <a:spcPct val="35000"/>
              </a:spcAft>
              <a:buNone/>
            </a:pPr>
            <a:endParaRPr lang="fr-FR" sz="700" kern="1200"/>
          </a:p>
        </p:txBody>
      </p:sp>
      <p:sp>
        <p:nvSpPr>
          <p:cNvPr id="35" name="Forme libre : forme 34">
            <a:extLst>
              <a:ext uri="{FF2B5EF4-FFF2-40B4-BE49-F238E27FC236}">
                <a16:creationId xmlns:a16="http://schemas.microsoft.com/office/drawing/2014/main" id="{33463539-9425-70E9-EBE9-1CC05DBFD27C}"/>
              </a:ext>
            </a:extLst>
          </p:cNvPr>
          <p:cNvSpPr/>
          <p:nvPr/>
        </p:nvSpPr>
        <p:spPr>
          <a:xfrm>
            <a:off x="6727415" y="1039476"/>
            <a:ext cx="2036000" cy="2116800"/>
          </a:xfrm>
          <a:custGeom>
            <a:avLst/>
            <a:gdLst>
              <a:gd name="connsiteX0" fmla="*/ 0 w 2036000"/>
              <a:gd name="connsiteY0" fmla="*/ 203600 h 2116800"/>
              <a:gd name="connsiteX1" fmla="*/ 203600 w 2036000"/>
              <a:gd name="connsiteY1" fmla="*/ 0 h 2116800"/>
              <a:gd name="connsiteX2" fmla="*/ 1832400 w 2036000"/>
              <a:gd name="connsiteY2" fmla="*/ 0 h 2116800"/>
              <a:gd name="connsiteX3" fmla="*/ 2036000 w 2036000"/>
              <a:gd name="connsiteY3" fmla="*/ 203600 h 2116800"/>
              <a:gd name="connsiteX4" fmla="*/ 2036000 w 2036000"/>
              <a:gd name="connsiteY4" fmla="*/ 1913200 h 2116800"/>
              <a:gd name="connsiteX5" fmla="*/ 1832400 w 2036000"/>
              <a:gd name="connsiteY5" fmla="*/ 2116800 h 2116800"/>
              <a:gd name="connsiteX6" fmla="*/ 203600 w 2036000"/>
              <a:gd name="connsiteY6" fmla="*/ 2116800 h 2116800"/>
              <a:gd name="connsiteX7" fmla="*/ 0 w 2036000"/>
              <a:gd name="connsiteY7" fmla="*/ 1913200 h 2116800"/>
              <a:gd name="connsiteX8" fmla="*/ 0 w 2036000"/>
              <a:gd name="connsiteY8" fmla="*/ 203600 h 211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36000" h="2116800">
                <a:moveTo>
                  <a:pt x="0" y="203600"/>
                </a:moveTo>
                <a:cubicBezTo>
                  <a:pt x="0" y="91155"/>
                  <a:pt x="91155" y="0"/>
                  <a:pt x="203600" y="0"/>
                </a:cubicBezTo>
                <a:lnTo>
                  <a:pt x="1832400" y="0"/>
                </a:lnTo>
                <a:cubicBezTo>
                  <a:pt x="1944845" y="0"/>
                  <a:pt x="2036000" y="91155"/>
                  <a:pt x="2036000" y="203600"/>
                </a:cubicBezTo>
                <a:lnTo>
                  <a:pt x="2036000" y="1913200"/>
                </a:lnTo>
                <a:cubicBezTo>
                  <a:pt x="2036000" y="2025645"/>
                  <a:pt x="1944845" y="2116800"/>
                  <a:pt x="1832400" y="2116800"/>
                </a:cubicBezTo>
                <a:lnTo>
                  <a:pt x="203600" y="2116800"/>
                </a:lnTo>
                <a:cubicBezTo>
                  <a:pt x="91155" y="2116800"/>
                  <a:pt x="0" y="2025645"/>
                  <a:pt x="0" y="1913200"/>
                </a:cubicBezTo>
                <a:lnTo>
                  <a:pt x="0" y="203600"/>
                </a:lnTo>
                <a:close/>
              </a:path>
            </a:pathLst>
          </a:custGeom>
          <a:solidFill>
            <a:srgbClr val="76974A"/>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4008" tIns="64008" rIns="64008" bIns="1336690" numCol="1" spcCol="1270" anchor="t" anchorCtr="0">
            <a:noAutofit/>
          </a:bodyPr>
          <a:lstStyle/>
          <a:p>
            <a:pPr marL="0" lvl="0" indent="0" algn="ctr" defTabSz="400050">
              <a:lnSpc>
                <a:spcPct val="90000"/>
              </a:lnSpc>
              <a:spcBef>
                <a:spcPct val="0"/>
              </a:spcBef>
              <a:spcAft>
                <a:spcPct val="35000"/>
              </a:spcAft>
              <a:buFont typeface="Arial" panose="020B0604020202020204" pitchFamily="34" charset="0"/>
              <a:buNone/>
            </a:pPr>
            <a:endParaRPr lang="fr-FR" sz="1100" kern="1200" dirty="0">
              <a:solidFill>
                <a:schemeClr val="bg1"/>
              </a:solidFill>
              <a:effectLst/>
              <a:latin typeface="DINPro" panose="020B0504020101020102" pitchFamily="34" charset="0"/>
              <a:ea typeface="Times New Roman" panose="02020603050405020304" pitchFamily="18" charset="0"/>
              <a:cs typeface="Times New Roman" panose="02020603050405020304" pitchFamily="18" charset="0"/>
            </a:endParaRPr>
          </a:p>
          <a:p>
            <a:pPr marL="0" lvl="0" indent="0" algn="ctr" defTabSz="400050">
              <a:lnSpc>
                <a:spcPct val="90000"/>
              </a:lnSpc>
              <a:spcBef>
                <a:spcPct val="0"/>
              </a:spcBef>
              <a:spcAft>
                <a:spcPct val="35000"/>
              </a:spcAft>
              <a:buFont typeface="Arial" panose="020B0604020202020204" pitchFamily="34" charset="0"/>
              <a:buNone/>
            </a:pPr>
            <a:endParaRPr lang="fr-FR" sz="1100" dirty="0">
              <a:solidFill>
                <a:schemeClr val="bg1"/>
              </a:solidFill>
              <a:latin typeface="DINPro" panose="020B0504020101020102" pitchFamily="34" charset="0"/>
              <a:ea typeface="Times New Roman" panose="02020603050405020304" pitchFamily="18" charset="0"/>
              <a:cs typeface="Times New Roman" panose="02020603050405020304" pitchFamily="18" charset="0"/>
            </a:endParaRPr>
          </a:p>
          <a:p>
            <a:pPr marL="0" lvl="0" indent="0" algn="ctr" defTabSz="400050">
              <a:lnSpc>
                <a:spcPct val="90000"/>
              </a:lnSpc>
              <a:spcBef>
                <a:spcPct val="0"/>
              </a:spcBef>
              <a:spcAft>
                <a:spcPct val="35000"/>
              </a:spcAft>
              <a:buFont typeface="Arial" panose="020B0604020202020204" pitchFamily="34" charset="0"/>
              <a:buNone/>
            </a:pPr>
            <a:r>
              <a:rPr lang="fr-FR" sz="1100" kern="1200" dirty="0">
                <a:solidFill>
                  <a:schemeClr val="bg1"/>
                </a:solidFill>
                <a:effectLst/>
                <a:latin typeface="DINPro" panose="020B0504020101020102" pitchFamily="34" charset="0"/>
                <a:ea typeface="Times New Roman" panose="02020603050405020304" pitchFamily="18" charset="0"/>
                <a:cs typeface="Times New Roman" panose="02020603050405020304" pitchFamily="18" charset="0"/>
              </a:rPr>
              <a:t>Effectivité des rencontres nationales</a:t>
            </a:r>
            <a:endParaRPr lang="fr-FR" sz="1100" kern="1200" dirty="0">
              <a:solidFill>
                <a:schemeClr val="bg1"/>
              </a:solidFill>
            </a:endParaRPr>
          </a:p>
        </p:txBody>
      </p:sp>
      <p:sp>
        <p:nvSpPr>
          <p:cNvPr id="36" name="Forme libre : forme 35">
            <a:extLst>
              <a:ext uri="{FF2B5EF4-FFF2-40B4-BE49-F238E27FC236}">
                <a16:creationId xmlns:a16="http://schemas.microsoft.com/office/drawing/2014/main" id="{A53C7E5E-792D-6510-45C2-FBFD5FAA5947}"/>
              </a:ext>
            </a:extLst>
          </p:cNvPr>
          <p:cNvSpPr/>
          <p:nvPr/>
        </p:nvSpPr>
        <p:spPr>
          <a:xfrm>
            <a:off x="6958721" y="2208046"/>
            <a:ext cx="2036000" cy="2595952"/>
          </a:xfrm>
          <a:custGeom>
            <a:avLst/>
            <a:gdLst>
              <a:gd name="connsiteX0" fmla="*/ 0 w 2036000"/>
              <a:gd name="connsiteY0" fmla="*/ 203600 h 2822400"/>
              <a:gd name="connsiteX1" fmla="*/ 203600 w 2036000"/>
              <a:gd name="connsiteY1" fmla="*/ 0 h 2822400"/>
              <a:gd name="connsiteX2" fmla="*/ 1832400 w 2036000"/>
              <a:gd name="connsiteY2" fmla="*/ 0 h 2822400"/>
              <a:gd name="connsiteX3" fmla="*/ 2036000 w 2036000"/>
              <a:gd name="connsiteY3" fmla="*/ 203600 h 2822400"/>
              <a:gd name="connsiteX4" fmla="*/ 2036000 w 2036000"/>
              <a:gd name="connsiteY4" fmla="*/ 2618800 h 2822400"/>
              <a:gd name="connsiteX5" fmla="*/ 1832400 w 2036000"/>
              <a:gd name="connsiteY5" fmla="*/ 2822400 h 2822400"/>
              <a:gd name="connsiteX6" fmla="*/ 203600 w 2036000"/>
              <a:gd name="connsiteY6" fmla="*/ 2822400 h 2822400"/>
              <a:gd name="connsiteX7" fmla="*/ 0 w 2036000"/>
              <a:gd name="connsiteY7" fmla="*/ 2618800 h 2822400"/>
              <a:gd name="connsiteX8" fmla="*/ 0 w 2036000"/>
              <a:gd name="connsiteY8" fmla="*/ 203600 h 282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36000" h="2822400">
                <a:moveTo>
                  <a:pt x="0" y="203600"/>
                </a:moveTo>
                <a:cubicBezTo>
                  <a:pt x="0" y="91155"/>
                  <a:pt x="91155" y="0"/>
                  <a:pt x="203600" y="0"/>
                </a:cubicBezTo>
                <a:lnTo>
                  <a:pt x="1832400" y="0"/>
                </a:lnTo>
                <a:cubicBezTo>
                  <a:pt x="1944845" y="0"/>
                  <a:pt x="2036000" y="91155"/>
                  <a:pt x="2036000" y="203600"/>
                </a:cubicBezTo>
                <a:lnTo>
                  <a:pt x="2036000" y="2618800"/>
                </a:lnTo>
                <a:cubicBezTo>
                  <a:pt x="2036000" y="2731245"/>
                  <a:pt x="1944845" y="2822400"/>
                  <a:pt x="1832400" y="2822400"/>
                </a:cubicBezTo>
                <a:lnTo>
                  <a:pt x="203600" y="2822400"/>
                </a:lnTo>
                <a:cubicBezTo>
                  <a:pt x="91155" y="2822400"/>
                  <a:pt x="0" y="2731245"/>
                  <a:pt x="0" y="2618800"/>
                </a:cubicBezTo>
                <a:lnTo>
                  <a:pt x="0" y="203600"/>
                </a:lnTo>
                <a:close/>
              </a:path>
            </a:pathLst>
          </a:custGeom>
          <a:ln>
            <a:solidFill>
              <a:srgbClr val="76974A"/>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23640" tIns="123640" rIns="123640" bIns="123640" numCol="1" spcCol="1270" anchor="t" anchorCtr="0">
            <a:noAutofit/>
          </a:bodyPr>
          <a:lstStyle/>
          <a:p>
            <a:pPr marL="0" lvl="1" algn="just" defTabSz="400050">
              <a:lnSpc>
                <a:spcPct val="90000"/>
              </a:lnSpc>
              <a:spcBef>
                <a:spcPct val="0"/>
              </a:spcBef>
              <a:spcAft>
                <a:spcPct val="15000"/>
              </a:spcAft>
            </a:pPr>
            <a:r>
              <a:rPr lang="fr-FR" sz="1000" kern="1200" dirty="0">
                <a:latin typeface="DINPro" panose="020B0504020101020102" pitchFamily="34" charset="0"/>
                <a:cs typeface="Times New Roman" panose="02020603050405020304" pitchFamily="18" charset="0"/>
              </a:rPr>
              <a:t>Rencontre des</a:t>
            </a:r>
            <a:r>
              <a:rPr lang="fr-FR" sz="1000" b="1" kern="1200" dirty="0">
                <a:latin typeface="DINPro" panose="020B0504020101020102" pitchFamily="34" charset="0"/>
                <a:cs typeface="Times New Roman" panose="02020603050405020304" pitchFamily="18" charset="0"/>
              </a:rPr>
              <a:t> partenaires sociaux </a:t>
            </a:r>
            <a:r>
              <a:rPr lang="fr-FR" sz="1000" kern="1200" dirty="0">
                <a:latin typeface="DINPro" panose="020B0504020101020102" pitchFamily="34" charset="0"/>
                <a:cs typeface="Times New Roman" panose="02020603050405020304" pitchFamily="18" charset="0"/>
              </a:rPr>
              <a:t>: </a:t>
            </a:r>
          </a:p>
          <a:p>
            <a:pPr marL="171450" lvl="1" indent="-171450" algn="just" defTabSz="400050">
              <a:lnSpc>
                <a:spcPct val="90000"/>
              </a:lnSpc>
              <a:spcBef>
                <a:spcPct val="0"/>
              </a:spcBef>
              <a:spcAft>
                <a:spcPct val="15000"/>
              </a:spcAft>
              <a:buFont typeface="Arial" panose="020B0604020202020204" pitchFamily="34" charset="0"/>
              <a:buChar char="•"/>
            </a:pPr>
            <a:r>
              <a:rPr lang="fr-FR" sz="900" kern="1200" dirty="0">
                <a:latin typeface="DINPro" panose="020B0504020101020102" pitchFamily="34" charset="0"/>
                <a:cs typeface="Times New Roman" panose="02020603050405020304" pitchFamily="18" charset="0"/>
              </a:rPr>
              <a:t>CFE–CGC le 15 mars 2022  CFTC le 16 mai 2022 </a:t>
            </a:r>
            <a:endParaRPr lang="fr-FR" sz="900" dirty="0">
              <a:latin typeface="DINPro" panose="020B0504020101020102" pitchFamily="34" charset="0"/>
              <a:cs typeface="Times New Roman" panose="02020603050405020304" pitchFamily="18" charset="0"/>
            </a:endParaRPr>
          </a:p>
          <a:p>
            <a:pPr marL="171450" lvl="1" indent="-171450" algn="just" defTabSz="400050">
              <a:lnSpc>
                <a:spcPct val="90000"/>
              </a:lnSpc>
              <a:spcBef>
                <a:spcPct val="0"/>
              </a:spcBef>
              <a:spcAft>
                <a:spcPct val="15000"/>
              </a:spcAft>
              <a:buFont typeface="Arial" panose="020B0604020202020204" pitchFamily="34" charset="0"/>
              <a:buChar char="•"/>
            </a:pPr>
            <a:r>
              <a:rPr lang="fr-FR" sz="900" kern="1200" dirty="0">
                <a:latin typeface="DINPro" panose="020B0504020101020102" pitchFamily="34" charset="0"/>
                <a:cs typeface="Times New Roman" panose="02020603050405020304" pitchFamily="18" charset="0"/>
              </a:rPr>
              <a:t>CFDT le 17 mai 2022 </a:t>
            </a:r>
            <a:endParaRPr lang="fr-FR" sz="900" dirty="0">
              <a:latin typeface="DINPro" panose="020B0504020101020102" pitchFamily="34" charset="0"/>
              <a:cs typeface="Times New Roman" panose="02020603050405020304" pitchFamily="18" charset="0"/>
            </a:endParaRPr>
          </a:p>
          <a:p>
            <a:pPr marL="171450" lvl="1" indent="-171450" algn="just" defTabSz="400050">
              <a:lnSpc>
                <a:spcPct val="90000"/>
              </a:lnSpc>
              <a:spcBef>
                <a:spcPct val="0"/>
              </a:spcBef>
              <a:spcAft>
                <a:spcPct val="15000"/>
              </a:spcAft>
              <a:buFont typeface="Arial" panose="020B0604020202020204" pitchFamily="34" charset="0"/>
              <a:buChar char="•"/>
            </a:pPr>
            <a:r>
              <a:rPr lang="fr-FR" sz="900" kern="1200" dirty="0">
                <a:latin typeface="DINPro" panose="020B0504020101020102" pitchFamily="34" charset="0"/>
                <a:cs typeface="Times New Roman" panose="02020603050405020304" pitchFamily="18" charset="0"/>
              </a:rPr>
              <a:t>U2P le 17 mai 2022 </a:t>
            </a:r>
            <a:endParaRPr lang="fr-FR" sz="900" dirty="0">
              <a:latin typeface="DINPro" panose="020B0504020101020102" pitchFamily="34" charset="0"/>
              <a:cs typeface="Times New Roman" panose="02020603050405020304" pitchFamily="18" charset="0"/>
            </a:endParaRPr>
          </a:p>
          <a:p>
            <a:pPr marL="171450" lvl="1" indent="-171450" algn="just" defTabSz="400050">
              <a:lnSpc>
                <a:spcPct val="90000"/>
              </a:lnSpc>
              <a:spcBef>
                <a:spcPct val="0"/>
              </a:spcBef>
              <a:spcAft>
                <a:spcPct val="15000"/>
              </a:spcAft>
              <a:buFont typeface="Arial" panose="020B0604020202020204" pitchFamily="34" charset="0"/>
              <a:buChar char="•"/>
            </a:pPr>
            <a:r>
              <a:rPr lang="fr-FR" sz="900" kern="1200" dirty="0">
                <a:latin typeface="DINPro" panose="020B0504020101020102" pitchFamily="34" charset="0"/>
                <a:cs typeface="Times New Roman" panose="02020603050405020304" pitchFamily="18" charset="0"/>
              </a:rPr>
              <a:t>CPME le 20 juin 2022 </a:t>
            </a:r>
          </a:p>
          <a:p>
            <a:pPr marL="171450" lvl="1" indent="-171450" algn="just" defTabSz="400050">
              <a:lnSpc>
                <a:spcPct val="90000"/>
              </a:lnSpc>
              <a:spcBef>
                <a:spcPct val="0"/>
              </a:spcBef>
              <a:spcAft>
                <a:spcPct val="15000"/>
              </a:spcAft>
              <a:buFont typeface="Arial" panose="020B0604020202020204" pitchFamily="34" charset="0"/>
              <a:buChar char="•"/>
            </a:pPr>
            <a:r>
              <a:rPr lang="fr-FR" sz="900" kern="1200" dirty="0">
                <a:latin typeface="DINPro" panose="020B0504020101020102" pitchFamily="34" charset="0"/>
                <a:cs typeface="Times New Roman" panose="02020603050405020304" pitchFamily="18" charset="0"/>
              </a:rPr>
              <a:t>MEDEF le 11 juillet 2022 </a:t>
            </a:r>
          </a:p>
          <a:p>
            <a:pPr marL="171450" lvl="1" indent="-171450" algn="just" defTabSz="400050">
              <a:lnSpc>
                <a:spcPct val="90000"/>
              </a:lnSpc>
              <a:spcBef>
                <a:spcPct val="0"/>
              </a:spcBef>
              <a:spcAft>
                <a:spcPct val="15000"/>
              </a:spcAft>
              <a:buFont typeface="Arial" panose="020B0604020202020204" pitchFamily="34" charset="0"/>
              <a:buChar char="•"/>
            </a:pPr>
            <a:r>
              <a:rPr lang="fr-FR" sz="900" kern="1200" dirty="0">
                <a:latin typeface="DINPro" panose="020B0504020101020102" pitchFamily="34" charset="0"/>
                <a:cs typeface="Times New Roman" panose="02020603050405020304" pitchFamily="18" charset="0"/>
              </a:rPr>
              <a:t>FO le 25 octobre 2022 </a:t>
            </a:r>
          </a:p>
          <a:p>
            <a:pPr marL="171450" lvl="1" indent="-171450" algn="just" defTabSz="400050">
              <a:lnSpc>
                <a:spcPct val="90000"/>
              </a:lnSpc>
              <a:spcBef>
                <a:spcPct val="0"/>
              </a:spcBef>
              <a:spcAft>
                <a:spcPct val="15000"/>
              </a:spcAft>
              <a:buFont typeface="Arial" panose="020B0604020202020204" pitchFamily="34" charset="0"/>
              <a:buChar char="•"/>
            </a:pPr>
            <a:r>
              <a:rPr lang="fr-FR" sz="900" kern="1200" dirty="0">
                <a:latin typeface="DINPro" panose="020B0504020101020102" pitchFamily="34" charset="0"/>
                <a:cs typeface="Times New Roman" panose="02020603050405020304" pitchFamily="18" charset="0"/>
              </a:rPr>
              <a:t>CGT le 26 janvier 2023</a:t>
            </a:r>
          </a:p>
          <a:p>
            <a:pPr marL="57150" lvl="1" indent="-57150" algn="just" defTabSz="400050">
              <a:lnSpc>
                <a:spcPct val="90000"/>
              </a:lnSpc>
              <a:spcBef>
                <a:spcPct val="0"/>
              </a:spcBef>
              <a:spcAft>
                <a:spcPct val="15000"/>
              </a:spcAft>
              <a:buFont typeface="Courier New" panose="02070309020205020404" pitchFamily="49" charset="0"/>
              <a:buChar char="-"/>
            </a:pPr>
            <a:endParaRPr lang="fr-FR" sz="400" kern="1200" dirty="0"/>
          </a:p>
          <a:p>
            <a:pPr marL="0" lvl="1" algn="just" defTabSz="400050">
              <a:lnSpc>
                <a:spcPct val="90000"/>
              </a:lnSpc>
              <a:spcBef>
                <a:spcPct val="0"/>
              </a:spcBef>
              <a:spcAft>
                <a:spcPct val="15000"/>
              </a:spcAft>
            </a:pPr>
            <a:r>
              <a:rPr lang="fr-FR" sz="1000" b="1" kern="1200" dirty="0">
                <a:latin typeface="DINPro" panose="020B0504020101020102" pitchFamily="34" charset="0"/>
                <a:cs typeface="Times New Roman" panose="02020603050405020304" pitchFamily="18" charset="0"/>
              </a:rPr>
              <a:t>Cabinet de la Ministre </a:t>
            </a:r>
            <a:r>
              <a:rPr lang="fr-FR" sz="1000" kern="1200" dirty="0">
                <a:latin typeface="DINPro" panose="020B0504020101020102" pitchFamily="34" charset="0"/>
                <a:cs typeface="Times New Roman" panose="02020603050405020304" pitchFamily="18" charset="0"/>
              </a:rPr>
              <a:t>de la Formation Professionnelle le 8 décembre 2022</a:t>
            </a:r>
          </a:p>
          <a:p>
            <a:pPr marL="57150" lvl="1" indent="-57150" algn="just" defTabSz="400050">
              <a:lnSpc>
                <a:spcPct val="90000"/>
              </a:lnSpc>
              <a:spcBef>
                <a:spcPct val="0"/>
              </a:spcBef>
              <a:spcAft>
                <a:spcPct val="15000"/>
              </a:spcAft>
              <a:buFont typeface="Courier New" panose="02070309020205020404" pitchFamily="49" charset="0"/>
              <a:buChar char="-"/>
            </a:pPr>
            <a:endParaRPr lang="fr-FR" sz="400" kern="1200" dirty="0"/>
          </a:p>
          <a:p>
            <a:pPr marL="0" lvl="1" algn="just" defTabSz="400050">
              <a:lnSpc>
                <a:spcPct val="90000"/>
              </a:lnSpc>
              <a:spcBef>
                <a:spcPct val="0"/>
              </a:spcBef>
              <a:spcAft>
                <a:spcPct val="15000"/>
              </a:spcAft>
            </a:pPr>
            <a:r>
              <a:rPr lang="fr-FR" sz="1000" kern="1200" dirty="0">
                <a:latin typeface="DINPro" panose="020B0504020101020102" pitchFamily="34" charset="0"/>
                <a:cs typeface="Times New Roman" panose="02020603050405020304" pitchFamily="18" charset="0"/>
              </a:rPr>
              <a:t>Intervention devant le </a:t>
            </a:r>
            <a:r>
              <a:rPr lang="fr-FR" sz="1000" b="1" kern="1200" dirty="0">
                <a:latin typeface="DINPro" panose="020B0504020101020102" pitchFamily="34" charset="0"/>
                <a:cs typeface="Times New Roman" panose="02020603050405020304" pitchFamily="18" charset="0"/>
              </a:rPr>
              <a:t>Sénat </a:t>
            </a:r>
            <a:r>
              <a:rPr lang="fr-FR" sz="1000" kern="1200" dirty="0">
                <a:latin typeface="DINPro" panose="020B0504020101020102" pitchFamily="34" charset="0"/>
                <a:cs typeface="Times New Roman" panose="02020603050405020304" pitchFamily="18" charset="0"/>
              </a:rPr>
              <a:t>le 13 avril 2023</a:t>
            </a:r>
          </a:p>
        </p:txBody>
      </p:sp>
    </p:spTree>
    <p:extLst>
      <p:ext uri="{BB962C8B-B14F-4D97-AF65-F5344CB8AC3E}">
        <p14:creationId xmlns:p14="http://schemas.microsoft.com/office/powerpoint/2010/main" val="3516128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 37">
            <a:extLst>
              <a:ext uri="{FF2B5EF4-FFF2-40B4-BE49-F238E27FC236}">
                <a16:creationId xmlns:a16="http://schemas.microsoft.com/office/drawing/2014/main" id="{C0F2C617-753E-75D7-CD37-0E60350FA60E}"/>
              </a:ext>
            </a:extLst>
          </p:cNvPr>
          <p:cNvSpPr/>
          <p:nvPr/>
        </p:nvSpPr>
        <p:spPr>
          <a:xfrm rot="19938445">
            <a:off x="8217872" y="55112"/>
            <a:ext cx="670966" cy="670966"/>
          </a:xfrm>
          <a:prstGeom prst="ellipse">
            <a:avLst/>
          </a:prstGeom>
          <a:solidFill>
            <a:srgbClr val="EAC64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Kelson Sans" panose="02000500000000000000" pitchFamily="50" charset="0"/>
              <a:ea typeface="+mn-ea"/>
              <a:cs typeface="+mn-cs"/>
            </a:endParaRPr>
          </a:p>
        </p:txBody>
      </p:sp>
      <p:sp>
        <p:nvSpPr>
          <p:cNvPr id="4" name="Forme libre : forme 3">
            <a:extLst>
              <a:ext uri="{FF2B5EF4-FFF2-40B4-BE49-F238E27FC236}">
                <a16:creationId xmlns:a16="http://schemas.microsoft.com/office/drawing/2014/main" id="{DC96126B-435A-49D2-9902-C92F738F3CC6}"/>
              </a:ext>
            </a:extLst>
          </p:cNvPr>
          <p:cNvSpPr/>
          <p:nvPr/>
        </p:nvSpPr>
        <p:spPr>
          <a:xfrm>
            <a:off x="0" y="4371949"/>
            <a:ext cx="9144000" cy="771551"/>
          </a:xfrm>
          <a:custGeom>
            <a:avLst/>
            <a:gdLst>
              <a:gd name="connsiteX0" fmla="*/ 0 w 9144000"/>
              <a:gd name="connsiteY0" fmla="*/ 0 h 1200616"/>
              <a:gd name="connsiteX1" fmla="*/ 255357 w 9144000"/>
              <a:gd name="connsiteY1" fmla="*/ 82904 h 1200616"/>
              <a:gd name="connsiteX2" fmla="*/ 4572001 w 9144000"/>
              <a:gd name="connsiteY2" fmla="*/ 735519 h 1200616"/>
              <a:gd name="connsiteX3" fmla="*/ 8888645 w 9144000"/>
              <a:gd name="connsiteY3" fmla="*/ 82904 h 1200616"/>
              <a:gd name="connsiteX4" fmla="*/ 9144000 w 9144000"/>
              <a:gd name="connsiteY4" fmla="*/ 0 h 1200616"/>
              <a:gd name="connsiteX5" fmla="*/ 9144000 w 9144000"/>
              <a:gd name="connsiteY5" fmla="*/ 1200616 h 1200616"/>
              <a:gd name="connsiteX6" fmla="*/ 0 w 9144000"/>
              <a:gd name="connsiteY6" fmla="*/ 1200616 h 1200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200616">
                <a:moveTo>
                  <a:pt x="0" y="0"/>
                </a:moveTo>
                <a:lnTo>
                  <a:pt x="255357" y="82904"/>
                </a:lnTo>
                <a:cubicBezTo>
                  <a:pt x="1618984" y="507036"/>
                  <a:pt x="3068810" y="735519"/>
                  <a:pt x="4572001" y="735519"/>
                </a:cubicBezTo>
                <a:cubicBezTo>
                  <a:pt x="6075193" y="735519"/>
                  <a:pt x="7525019" y="507036"/>
                  <a:pt x="8888645" y="82904"/>
                </a:cubicBezTo>
                <a:lnTo>
                  <a:pt x="9144000" y="0"/>
                </a:lnTo>
                <a:lnTo>
                  <a:pt x="9144000" y="1200616"/>
                </a:lnTo>
                <a:lnTo>
                  <a:pt x="0" y="1200616"/>
                </a:lnTo>
                <a:close/>
              </a:path>
            </a:pathLst>
          </a:custGeom>
          <a:solidFill>
            <a:srgbClr val="CCC4BE">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Rectangle 5">
            <a:extLst>
              <a:ext uri="{FF2B5EF4-FFF2-40B4-BE49-F238E27FC236}">
                <a16:creationId xmlns:a16="http://schemas.microsoft.com/office/drawing/2014/main" id="{DD0C48CD-8870-CE43-A69E-B3A1934E5AD5}"/>
              </a:ext>
            </a:extLst>
          </p:cNvPr>
          <p:cNvSpPr/>
          <p:nvPr/>
        </p:nvSpPr>
        <p:spPr>
          <a:xfrm>
            <a:off x="1282574" y="104255"/>
            <a:ext cx="6529786" cy="5232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A71D17"/>
                </a:solidFill>
                <a:effectLst/>
                <a:uLnTx/>
                <a:uFillTx/>
                <a:latin typeface="DINPro-Medium" panose="02000503030000020004" pitchFamily="2" charset="0"/>
                <a:ea typeface="Lato" panose="020F0502020204030203" pitchFamily="34" charset="0"/>
                <a:cs typeface="Lato" panose="020F0502020204030203" pitchFamily="34" charset="0"/>
              </a:rPr>
              <a:t>Bilan de compétences </a:t>
            </a:r>
            <a:endParaRPr kumimoji="0" lang="fr-FR" sz="2000" b="0" i="0" u="none" strike="noStrike" kern="1200" cap="none" spc="0" normalizeH="0" baseline="0" noProof="0" dirty="0">
              <a:ln>
                <a:noFill/>
              </a:ln>
              <a:solidFill>
                <a:srgbClr val="A71D17"/>
              </a:solidFill>
              <a:effectLst/>
              <a:uLnTx/>
              <a:uFillTx/>
              <a:latin typeface="DINPro-Medium" panose="02000503030000020004" pitchFamily="2" charset="0"/>
              <a:ea typeface="+mn-ea"/>
              <a:cs typeface="+mn-cs"/>
            </a:endParaRPr>
          </a:p>
        </p:txBody>
      </p:sp>
      <p:sp>
        <p:nvSpPr>
          <p:cNvPr id="7" name="Ellipse 6">
            <a:extLst>
              <a:ext uri="{FF2B5EF4-FFF2-40B4-BE49-F238E27FC236}">
                <a16:creationId xmlns:a16="http://schemas.microsoft.com/office/drawing/2014/main" id="{043F00B5-EDB2-0976-30B4-E113F5EB5DCB}"/>
              </a:ext>
            </a:extLst>
          </p:cNvPr>
          <p:cNvSpPr/>
          <p:nvPr/>
        </p:nvSpPr>
        <p:spPr>
          <a:xfrm>
            <a:off x="179512" y="-295882"/>
            <a:ext cx="995424" cy="995424"/>
          </a:xfrm>
          <a:prstGeom prst="ellipse">
            <a:avLst/>
          </a:prstGeom>
          <a:solidFill>
            <a:srgbClr val="A71D17"/>
          </a:solidFill>
          <a:ln>
            <a:noFill/>
          </a:ln>
        </p:spPr>
        <p:style>
          <a:lnRef idx="2">
            <a:schemeClr val="accent1">
              <a:shade val="50000"/>
            </a:schemeClr>
          </a:lnRef>
          <a:fillRef idx="1">
            <a:schemeClr val="accent1"/>
          </a:fillRef>
          <a:effectRef idx="0">
            <a:schemeClr val="accent1"/>
          </a:effectRef>
          <a:fontRef idx="minor">
            <a:schemeClr val="lt1"/>
          </a:fontRef>
        </p:style>
        <p:txBody>
          <a:bodyPr tIns="360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prstClr val="white"/>
                </a:solidFill>
                <a:effectLst/>
                <a:uLnTx/>
                <a:uFillTx/>
                <a:latin typeface="DINPro-Regular" panose="02000503030000020004" pitchFamily="2" charset="0"/>
                <a:ea typeface="+mn-ea"/>
                <a:cs typeface="+mn-cs"/>
              </a:rPr>
              <a:t>2.1</a:t>
            </a:r>
            <a:endParaRPr kumimoji="0" lang="fr-FR" sz="3600" b="1" i="0" u="none" strike="noStrike" kern="1200" cap="none" spc="0" normalizeH="0" baseline="0" noProof="0" dirty="0">
              <a:ln>
                <a:noFill/>
              </a:ln>
              <a:solidFill>
                <a:prstClr val="white"/>
              </a:solidFill>
              <a:effectLst/>
              <a:uLnTx/>
              <a:uFillTx/>
              <a:latin typeface="DINPro-Regular" panose="02000503030000020004" pitchFamily="2" charset="0"/>
              <a:ea typeface="+mn-ea"/>
              <a:cs typeface="+mn-cs"/>
            </a:endParaRPr>
          </a:p>
        </p:txBody>
      </p:sp>
      <p:sp>
        <p:nvSpPr>
          <p:cNvPr id="8" name="Oval 37">
            <a:extLst>
              <a:ext uri="{FF2B5EF4-FFF2-40B4-BE49-F238E27FC236}">
                <a16:creationId xmlns:a16="http://schemas.microsoft.com/office/drawing/2014/main" id="{EFCF3F84-719C-5B4C-B7DE-F0F01287056B}"/>
              </a:ext>
            </a:extLst>
          </p:cNvPr>
          <p:cNvSpPr/>
          <p:nvPr/>
        </p:nvSpPr>
        <p:spPr>
          <a:xfrm rot="19938445">
            <a:off x="8404437" y="-306586"/>
            <a:ext cx="1012500" cy="1012500"/>
          </a:xfrm>
          <a:prstGeom prst="ellipse">
            <a:avLst/>
          </a:prstGeom>
          <a:solidFill>
            <a:srgbClr val="76974A"/>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Kelson Sans" panose="02000500000000000000" pitchFamily="50" charset="0"/>
              <a:ea typeface="+mn-ea"/>
              <a:cs typeface="+mn-cs"/>
            </a:endParaRPr>
          </a:p>
        </p:txBody>
      </p:sp>
      <p:pic>
        <p:nvPicPr>
          <p:cNvPr id="11" name="Image 10">
            <a:extLst>
              <a:ext uri="{FF2B5EF4-FFF2-40B4-BE49-F238E27FC236}">
                <a16:creationId xmlns:a16="http://schemas.microsoft.com/office/drawing/2014/main" id="{9C416B17-9ADE-3E4A-FAF3-4CF930FC626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256154" y="4266829"/>
            <a:ext cx="1884703" cy="897209"/>
          </a:xfrm>
          <a:prstGeom prst="rect">
            <a:avLst/>
          </a:prstGeom>
        </p:spPr>
      </p:pic>
      <p:sp>
        <p:nvSpPr>
          <p:cNvPr id="12" name="Rectangle 11">
            <a:extLst>
              <a:ext uri="{FF2B5EF4-FFF2-40B4-BE49-F238E27FC236}">
                <a16:creationId xmlns:a16="http://schemas.microsoft.com/office/drawing/2014/main" id="{E95BE4A1-DD61-9640-6420-6C5346031C73}"/>
              </a:ext>
            </a:extLst>
          </p:cNvPr>
          <p:cNvSpPr/>
          <p:nvPr/>
        </p:nvSpPr>
        <p:spPr>
          <a:xfrm>
            <a:off x="1619672" y="621902"/>
            <a:ext cx="1152128" cy="2612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Ellipse 1">
            <a:extLst>
              <a:ext uri="{FF2B5EF4-FFF2-40B4-BE49-F238E27FC236}">
                <a16:creationId xmlns:a16="http://schemas.microsoft.com/office/drawing/2014/main" id="{4D30831E-B175-009D-4E03-44660DD1AF4A}"/>
              </a:ext>
            </a:extLst>
          </p:cNvPr>
          <p:cNvSpPr/>
          <p:nvPr/>
        </p:nvSpPr>
        <p:spPr>
          <a:xfrm>
            <a:off x="1619672" y="928086"/>
            <a:ext cx="2927795" cy="2705049"/>
          </a:xfrm>
          <a:prstGeom prst="ellipse">
            <a:avLst/>
          </a:prstGeom>
          <a:solidFill>
            <a:srgbClr val="1B345C"/>
          </a:solidFill>
          <a:ln>
            <a:solidFill>
              <a:srgbClr val="1B34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small" spc="0" normalizeH="0" baseline="0" noProof="0" dirty="0">
                <a:ln>
                  <a:noFill/>
                </a:ln>
                <a:solidFill>
                  <a:prstClr val="white"/>
                </a:solidFill>
                <a:effectLst/>
                <a:uLnTx/>
                <a:uFillTx/>
                <a:latin typeface="DINPro" panose="020B0504020101020102" pitchFamily="34" charset="0"/>
                <a:ea typeface="Times New Roman" panose="02020603050405020304" pitchFamily="18" charset="0"/>
                <a:cs typeface="Times New Roman" panose="02020603050405020304" pitchFamily="18" charset="0"/>
              </a:rPr>
              <a:t>Visibilité d’une offre de services partagée par le réseau</a:t>
            </a:r>
            <a:endParaRPr kumimoji="0" lang="fr-FR" sz="1800" b="0" i="0" u="none" strike="noStrike" kern="1200" cap="small" spc="0" normalizeH="0" baseline="0" noProof="0" dirty="0">
              <a:ln>
                <a:noFill/>
              </a:ln>
              <a:solidFill>
                <a:prstClr val="white"/>
              </a:solidFill>
              <a:effectLst/>
              <a:uLnTx/>
              <a:uFillTx/>
              <a:latin typeface="DINPro" panose="020B0504020101020102" pitchFamily="34" charset="0"/>
              <a:ea typeface="+mn-ea"/>
              <a:cs typeface="+mn-cs"/>
            </a:endParaRPr>
          </a:p>
        </p:txBody>
      </p:sp>
      <p:sp>
        <p:nvSpPr>
          <p:cNvPr id="14" name="Ellipse 13">
            <a:extLst>
              <a:ext uri="{FF2B5EF4-FFF2-40B4-BE49-F238E27FC236}">
                <a16:creationId xmlns:a16="http://schemas.microsoft.com/office/drawing/2014/main" id="{098F9901-7941-312A-A20B-A30A3E675056}"/>
              </a:ext>
            </a:extLst>
          </p:cNvPr>
          <p:cNvSpPr/>
          <p:nvPr/>
        </p:nvSpPr>
        <p:spPr>
          <a:xfrm>
            <a:off x="4274956" y="1749828"/>
            <a:ext cx="2978055" cy="2739703"/>
          </a:xfrm>
          <a:prstGeom prst="ellipse">
            <a:avLst/>
          </a:prstGeom>
          <a:solidFill>
            <a:srgbClr val="D74275"/>
          </a:solidFill>
          <a:ln>
            <a:solidFill>
              <a:srgbClr val="1B34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small" spc="0" normalizeH="0" baseline="0" noProof="0" dirty="0">
                <a:ln>
                  <a:noFill/>
                </a:ln>
                <a:solidFill>
                  <a:prstClr val="white"/>
                </a:solidFill>
                <a:effectLst/>
                <a:uLnTx/>
                <a:uFillTx/>
                <a:latin typeface="DINPro" panose="020B0504020101020102" pitchFamily="34" charset="0"/>
                <a:ea typeface="Times New Roman" panose="02020603050405020304" pitchFamily="18" charset="0"/>
                <a:cs typeface="Times New Roman" panose="02020603050405020304" pitchFamily="18" charset="0"/>
              </a:rPr>
              <a:t>10 % de part de marché du BC CPF pour le réseau CIBC</a:t>
            </a:r>
          </a:p>
        </p:txBody>
      </p:sp>
      <p:sp>
        <p:nvSpPr>
          <p:cNvPr id="16" name="ZoneTexte 15">
            <a:extLst>
              <a:ext uri="{FF2B5EF4-FFF2-40B4-BE49-F238E27FC236}">
                <a16:creationId xmlns:a16="http://schemas.microsoft.com/office/drawing/2014/main" id="{2BEB1B75-2794-156C-19C5-A794124EC6E7}"/>
              </a:ext>
            </a:extLst>
          </p:cNvPr>
          <p:cNvSpPr txBox="1"/>
          <p:nvPr/>
        </p:nvSpPr>
        <p:spPr>
          <a:xfrm>
            <a:off x="442986" y="3652823"/>
            <a:ext cx="4153549" cy="110799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srgbClr val="1B345C"/>
                </a:solidFill>
                <a:effectLst/>
                <a:uLnTx/>
                <a:uFillTx/>
                <a:latin typeface="DINPro" panose="020B0504020101020102" pitchFamily="34" charset="0"/>
                <a:ea typeface="+mn-ea"/>
                <a:cs typeface="Times New Roman" panose="02020603050405020304" pitchFamily="18" charset="0"/>
              </a:rPr>
              <a:t>Plaquettes nationales sur les offres BC</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fr-FR" sz="1600" b="0" i="0" u="none" strike="noStrike" kern="1200" cap="none" spc="0" normalizeH="0" baseline="0" noProof="0" dirty="0">
              <a:ln>
                <a:noFill/>
              </a:ln>
              <a:solidFill>
                <a:srgbClr val="1B345C"/>
              </a:solidFill>
              <a:effectLst/>
              <a:uLnTx/>
              <a:uFillTx/>
              <a:latin typeface="DINPro" panose="020B0504020101020102" pitchFamily="34"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srgbClr val="1B345C"/>
                </a:solidFill>
                <a:effectLst/>
                <a:uLnTx/>
                <a:uFillTx/>
                <a:latin typeface="DINPro" panose="020B0504020101020102" pitchFamily="34" charset="0"/>
                <a:ea typeface="+mn-ea"/>
                <a:cs typeface="Times New Roman" panose="02020603050405020304" pitchFamily="18" charset="0"/>
              </a:rPr>
              <a:t>Nouveau site internet</a:t>
            </a:r>
            <a:endParaRPr kumimoji="0" lang="fr-FR" sz="1600" b="0" i="0" u="none" strike="noStrike" kern="1200" cap="none" spc="0" normalizeH="0" baseline="0" noProof="0" dirty="0">
              <a:ln>
                <a:noFill/>
              </a:ln>
              <a:solidFill>
                <a:srgbClr val="1B345C"/>
              </a:solidFill>
              <a:effectLst/>
              <a:uLnTx/>
              <a:uFillTx/>
              <a:latin typeface="DINPro" panose="020B0504020101020102" pitchFamily="34"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9" name="ZoneTexte 18">
            <a:extLst>
              <a:ext uri="{FF2B5EF4-FFF2-40B4-BE49-F238E27FC236}">
                <a16:creationId xmlns:a16="http://schemas.microsoft.com/office/drawing/2014/main" id="{CA88D2F8-FEBE-8F20-6938-F04F51E77641}"/>
              </a:ext>
            </a:extLst>
          </p:cNvPr>
          <p:cNvSpPr txBox="1"/>
          <p:nvPr/>
        </p:nvSpPr>
        <p:spPr>
          <a:xfrm>
            <a:off x="5306273" y="733023"/>
            <a:ext cx="3381185"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srgbClr val="D74275"/>
                </a:solidFill>
                <a:effectLst/>
                <a:uLnTx/>
                <a:uFillTx/>
                <a:latin typeface="DINPro" panose="020B0504020101020102" pitchFamily="34" charset="0"/>
                <a:ea typeface="+mn-ea"/>
                <a:cs typeface="Times New Roman" panose="02020603050405020304" pitchFamily="18" charset="0"/>
              </a:rPr>
              <a:t>3 formats bilan – Bilan 100 % - 3 bilans experts – Différenciation BC CEP </a:t>
            </a:r>
          </a:p>
        </p:txBody>
      </p:sp>
      <p:sp>
        <p:nvSpPr>
          <p:cNvPr id="3" name="Arc 2">
            <a:extLst>
              <a:ext uri="{FF2B5EF4-FFF2-40B4-BE49-F238E27FC236}">
                <a16:creationId xmlns:a16="http://schemas.microsoft.com/office/drawing/2014/main" id="{FD22B7B8-A587-F530-FC16-0BC3198C167A}"/>
              </a:ext>
            </a:extLst>
          </p:cNvPr>
          <p:cNvSpPr/>
          <p:nvPr/>
        </p:nvSpPr>
        <p:spPr>
          <a:xfrm rot="12893361">
            <a:off x="859932" y="1270844"/>
            <a:ext cx="2519933" cy="2388359"/>
          </a:xfrm>
          <a:prstGeom prst="arc">
            <a:avLst>
              <a:gd name="adj1" fmla="val 15139405"/>
              <a:gd name="adj2" fmla="val 300629"/>
            </a:avLst>
          </a:prstGeom>
          <a:ln w="19050">
            <a:solidFill>
              <a:srgbClr val="1B345C"/>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Arc 4">
            <a:extLst>
              <a:ext uri="{FF2B5EF4-FFF2-40B4-BE49-F238E27FC236}">
                <a16:creationId xmlns:a16="http://schemas.microsoft.com/office/drawing/2014/main" id="{E51DA96E-E66E-4EFD-965D-C95D48F156BF}"/>
              </a:ext>
            </a:extLst>
          </p:cNvPr>
          <p:cNvSpPr/>
          <p:nvPr/>
        </p:nvSpPr>
        <p:spPr>
          <a:xfrm rot="1820139">
            <a:off x="5287061" y="1579482"/>
            <a:ext cx="2519933" cy="2388359"/>
          </a:xfrm>
          <a:prstGeom prst="arc">
            <a:avLst>
              <a:gd name="adj1" fmla="val 15139405"/>
              <a:gd name="adj2" fmla="val 300629"/>
            </a:avLst>
          </a:prstGeom>
          <a:ln w="19050">
            <a:solidFill>
              <a:srgbClr val="1B345C"/>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789549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 37">
            <a:extLst>
              <a:ext uri="{FF2B5EF4-FFF2-40B4-BE49-F238E27FC236}">
                <a16:creationId xmlns:a16="http://schemas.microsoft.com/office/drawing/2014/main" id="{C0F2C617-753E-75D7-CD37-0E60350FA60E}"/>
              </a:ext>
            </a:extLst>
          </p:cNvPr>
          <p:cNvSpPr/>
          <p:nvPr/>
        </p:nvSpPr>
        <p:spPr>
          <a:xfrm rot="19938445">
            <a:off x="8217872" y="55112"/>
            <a:ext cx="670966" cy="670966"/>
          </a:xfrm>
          <a:prstGeom prst="ellipse">
            <a:avLst/>
          </a:prstGeom>
          <a:solidFill>
            <a:srgbClr val="EAC64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id-ID">
              <a:latin typeface="Kelson Sans" panose="02000500000000000000" pitchFamily="50" charset="0"/>
            </a:endParaRPr>
          </a:p>
        </p:txBody>
      </p:sp>
      <p:sp>
        <p:nvSpPr>
          <p:cNvPr id="6" name="Rectangle 5">
            <a:extLst>
              <a:ext uri="{FF2B5EF4-FFF2-40B4-BE49-F238E27FC236}">
                <a16:creationId xmlns:a16="http://schemas.microsoft.com/office/drawing/2014/main" id="{DD0C48CD-8870-CE43-A69E-B3A1934E5AD5}"/>
              </a:ext>
            </a:extLst>
          </p:cNvPr>
          <p:cNvSpPr/>
          <p:nvPr/>
        </p:nvSpPr>
        <p:spPr>
          <a:xfrm>
            <a:off x="1282574" y="104255"/>
            <a:ext cx="6673802" cy="5232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r>
              <a:rPr lang="fr-FR" sz="2000" dirty="0">
                <a:solidFill>
                  <a:srgbClr val="A71D17"/>
                </a:solidFill>
                <a:latin typeface="DINPro-Medium" panose="02000503030000020004" pitchFamily="2" charset="0"/>
                <a:ea typeface="Lato" panose="020F0502020204030203" pitchFamily="34" charset="0"/>
                <a:cs typeface="Lato" panose="020F0502020204030203" pitchFamily="34" charset="0"/>
              </a:rPr>
              <a:t>Bilan de compétences </a:t>
            </a:r>
            <a:endParaRPr lang="fr-FR" sz="2000" dirty="0">
              <a:solidFill>
                <a:srgbClr val="A71D17"/>
              </a:solidFill>
              <a:latin typeface="DINPro-Medium" panose="02000503030000020004" pitchFamily="2" charset="0"/>
            </a:endParaRPr>
          </a:p>
        </p:txBody>
      </p:sp>
      <p:sp>
        <p:nvSpPr>
          <p:cNvPr id="7" name="Ellipse 6">
            <a:extLst>
              <a:ext uri="{FF2B5EF4-FFF2-40B4-BE49-F238E27FC236}">
                <a16:creationId xmlns:a16="http://schemas.microsoft.com/office/drawing/2014/main" id="{043F00B5-EDB2-0976-30B4-E113F5EB5DCB}"/>
              </a:ext>
            </a:extLst>
          </p:cNvPr>
          <p:cNvSpPr/>
          <p:nvPr/>
        </p:nvSpPr>
        <p:spPr>
          <a:xfrm>
            <a:off x="179512" y="-295882"/>
            <a:ext cx="995424" cy="995424"/>
          </a:xfrm>
          <a:prstGeom prst="ellipse">
            <a:avLst/>
          </a:prstGeom>
          <a:solidFill>
            <a:srgbClr val="A71D17"/>
          </a:solidFill>
          <a:ln>
            <a:noFill/>
          </a:ln>
        </p:spPr>
        <p:style>
          <a:lnRef idx="2">
            <a:schemeClr val="accent1">
              <a:shade val="50000"/>
            </a:schemeClr>
          </a:lnRef>
          <a:fillRef idx="1">
            <a:schemeClr val="accent1"/>
          </a:fillRef>
          <a:effectRef idx="0">
            <a:schemeClr val="accent1"/>
          </a:effectRef>
          <a:fontRef idx="minor">
            <a:schemeClr val="lt1"/>
          </a:fontRef>
        </p:style>
        <p:txBody>
          <a:bodyPr tIns="360000" rtlCol="0" anchor="ctr"/>
          <a:lstStyle/>
          <a:p>
            <a:pPr algn="ctr"/>
            <a:r>
              <a:rPr lang="fr-FR" sz="2800" b="1" dirty="0">
                <a:latin typeface="DINPro-Regular" panose="02000503030000020004" pitchFamily="2" charset="0"/>
              </a:rPr>
              <a:t>2.1</a:t>
            </a:r>
            <a:endParaRPr lang="fr-FR" sz="3600" b="1" dirty="0">
              <a:latin typeface="DINPro-Regular" panose="02000503030000020004" pitchFamily="2" charset="0"/>
            </a:endParaRPr>
          </a:p>
        </p:txBody>
      </p:sp>
      <p:sp>
        <p:nvSpPr>
          <p:cNvPr id="8" name="Oval 37">
            <a:extLst>
              <a:ext uri="{FF2B5EF4-FFF2-40B4-BE49-F238E27FC236}">
                <a16:creationId xmlns:a16="http://schemas.microsoft.com/office/drawing/2014/main" id="{EFCF3F84-719C-5B4C-B7DE-F0F01287056B}"/>
              </a:ext>
            </a:extLst>
          </p:cNvPr>
          <p:cNvSpPr/>
          <p:nvPr/>
        </p:nvSpPr>
        <p:spPr>
          <a:xfrm rot="19938445">
            <a:off x="8404437" y="-306586"/>
            <a:ext cx="1012500" cy="1012500"/>
          </a:xfrm>
          <a:prstGeom prst="ellipse">
            <a:avLst/>
          </a:prstGeom>
          <a:solidFill>
            <a:srgbClr val="76974A"/>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id-ID">
              <a:latin typeface="Kelson Sans" panose="02000500000000000000" pitchFamily="50" charset="0"/>
            </a:endParaRPr>
          </a:p>
        </p:txBody>
      </p:sp>
      <p:sp>
        <p:nvSpPr>
          <p:cNvPr id="2" name="ZoneTexte 1">
            <a:extLst>
              <a:ext uri="{FF2B5EF4-FFF2-40B4-BE49-F238E27FC236}">
                <a16:creationId xmlns:a16="http://schemas.microsoft.com/office/drawing/2014/main" id="{2D59A424-9318-17FD-E047-7267DEB07932}"/>
              </a:ext>
            </a:extLst>
          </p:cNvPr>
          <p:cNvSpPr txBox="1"/>
          <p:nvPr/>
        </p:nvSpPr>
        <p:spPr>
          <a:xfrm>
            <a:off x="4910692" y="1115704"/>
            <a:ext cx="4159780" cy="2369880"/>
          </a:xfrm>
          <a:prstGeom prst="rect">
            <a:avLst/>
          </a:prstGeom>
          <a:noFill/>
        </p:spPr>
        <p:txBody>
          <a:bodyPr wrap="square" rtlCol="0">
            <a:spAutoFit/>
          </a:bodyPr>
          <a:lstStyle/>
          <a:p>
            <a:pPr algn="just"/>
            <a:r>
              <a:rPr lang="fr-FR" sz="2000" dirty="0">
                <a:solidFill>
                  <a:srgbClr val="A71D17"/>
                </a:solidFill>
                <a:latin typeface="DINPro" panose="020B0504020101020102" pitchFamily="34" charset="0"/>
              </a:rPr>
              <a:t>3 formats de bilan </a:t>
            </a:r>
          </a:p>
          <a:p>
            <a:pPr algn="just"/>
            <a:endParaRPr lang="fr-FR" sz="1600" dirty="0">
              <a:latin typeface="DINPro" panose="020B0504020101020102" pitchFamily="34" charset="0"/>
              <a:ea typeface="Calibri" panose="020F0502020204030204" pitchFamily="34" charset="0"/>
              <a:cs typeface="Times New Roman" panose="02020603050405020304" pitchFamily="18" charset="0"/>
            </a:endParaRPr>
          </a:p>
          <a:p>
            <a:pPr algn="just"/>
            <a:r>
              <a:rPr lang="fr-FR" sz="1600" dirty="0">
                <a:latin typeface="DINPro" panose="020B0504020101020102" pitchFamily="34" charset="0"/>
                <a:ea typeface="Calibri" panose="020F0502020204030204" pitchFamily="34" charset="0"/>
                <a:cs typeface="Times New Roman" panose="02020603050405020304" pitchFamily="18" charset="0"/>
              </a:rPr>
              <a:t>Revoir l’offre de bilan nationale, en intégrant les évolutions des pratiques depuis 2018 et en prenant en considération les attentes des consultants et bénéficiaires.</a:t>
            </a:r>
          </a:p>
          <a:p>
            <a:pPr algn="just"/>
            <a:endParaRPr lang="fr-FR" sz="1600" dirty="0">
              <a:latin typeface="DINPro" panose="020B0504020101020102" pitchFamily="34" charset="0"/>
            </a:endParaRPr>
          </a:p>
          <a:p>
            <a:pPr algn="just"/>
            <a:endParaRPr lang="fr-FR" sz="1600" dirty="0"/>
          </a:p>
        </p:txBody>
      </p:sp>
      <p:sp>
        <p:nvSpPr>
          <p:cNvPr id="4" name="Forme libre : forme 3">
            <a:extLst>
              <a:ext uri="{FF2B5EF4-FFF2-40B4-BE49-F238E27FC236}">
                <a16:creationId xmlns:a16="http://schemas.microsoft.com/office/drawing/2014/main" id="{4D507DD5-5811-E8C6-0BF1-7083B1CEEBF7}"/>
              </a:ext>
            </a:extLst>
          </p:cNvPr>
          <p:cNvSpPr/>
          <p:nvPr/>
        </p:nvSpPr>
        <p:spPr>
          <a:xfrm>
            <a:off x="0" y="4371949"/>
            <a:ext cx="9144000" cy="771551"/>
          </a:xfrm>
          <a:custGeom>
            <a:avLst/>
            <a:gdLst>
              <a:gd name="connsiteX0" fmla="*/ 0 w 9144000"/>
              <a:gd name="connsiteY0" fmla="*/ 0 h 1200616"/>
              <a:gd name="connsiteX1" fmla="*/ 255357 w 9144000"/>
              <a:gd name="connsiteY1" fmla="*/ 82904 h 1200616"/>
              <a:gd name="connsiteX2" fmla="*/ 4572001 w 9144000"/>
              <a:gd name="connsiteY2" fmla="*/ 735519 h 1200616"/>
              <a:gd name="connsiteX3" fmla="*/ 8888645 w 9144000"/>
              <a:gd name="connsiteY3" fmla="*/ 82904 h 1200616"/>
              <a:gd name="connsiteX4" fmla="*/ 9144000 w 9144000"/>
              <a:gd name="connsiteY4" fmla="*/ 0 h 1200616"/>
              <a:gd name="connsiteX5" fmla="*/ 9144000 w 9144000"/>
              <a:gd name="connsiteY5" fmla="*/ 1200616 h 1200616"/>
              <a:gd name="connsiteX6" fmla="*/ 0 w 9144000"/>
              <a:gd name="connsiteY6" fmla="*/ 1200616 h 1200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200616">
                <a:moveTo>
                  <a:pt x="0" y="0"/>
                </a:moveTo>
                <a:lnTo>
                  <a:pt x="255357" y="82904"/>
                </a:lnTo>
                <a:cubicBezTo>
                  <a:pt x="1618984" y="507036"/>
                  <a:pt x="3068810" y="735519"/>
                  <a:pt x="4572001" y="735519"/>
                </a:cubicBezTo>
                <a:cubicBezTo>
                  <a:pt x="6075193" y="735519"/>
                  <a:pt x="7525019" y="507036"/>
                  <a:pt x="8888645" y="82904"/>
                </a:cubicBezTo>
                <a:lnTo>
                  <a:pt x="9144000" y="0"/>
                </a:lnTo>
                <a:lnTo>
                  <a:pt x="9144000" y="1200616"/>
                </a:lnTo>
                <a:lnTo>
                  <a:pt x="0" y="1200616"/>
                </a:lnTo>
                <a:close/>
              </a:path>
            </a:pathLst>
          </a:custGeom>
          <a:solidFill>
            <a:srgbClr val="CCC4BE">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aphicFrame>
        <p:nvGraphicFramePr>
          <p:cNvPr id="3" name="Tableau 2">
            <a:extLst>
              <a:ext uri="{FF2B5EF4-FFF2-40B4-BE49-F238E27FC236}">
                <a16:creationId xmlns:a16="http://schemas.microsoft.com/office/drawing/2014/main" id="{3A8DECD2-7521-CB2F-20DE-94C3C3C05AEB}"/>
              </a:ext>
            </a:extLst>
          </p:cNvPr>
          <p:cNvGraphicFramePr>
            <a:graphicFrameLocks noGrp="1"/>
          </p:cNvGraphicFramePr>
          <p:nvPr>
            <p:extLst>
              <p:ext uri="{D42A27DB-BD31-4B8C-83A1-F6EECF244321}">
                <p14:modId xmlns:p14="http://schemas.microsoft.com/office/powerpoint/2010/main" val="2178606326"/>
              </p:ext>
            </p:extLst>
          </p:nvPr>
        </p:nvGraphicFramePr>
        <p:xfrm>
          <a:off x="179512" y="843558"/>
          <a:ext cx="3816424" cy="4032436"/>
        </p:xfrm>
        <a:graphic>
          <a:graphicData uri="http://schemas.openxmlformats.org/drawingml/2006/table">
            <a:tbl>
              <a:tblPr firstRow="1" firstCol="1" bandRow="1">
                <a:tableStyleId>{3C2FFA5D-87B4-456A-9821-1D502468CF0F}</a:tableStyleId>
              </a:tblPr>
              <a:tblGrid>
                <a:gridCol w="1908212">
                  <a:extLst>
                    <a:ext uri="{9D8B030D-6E8A-4147-A177-3AD203B41FA5}">
                      <a16:colId xmlns:a16="http://schemas.microsoft.com/office/drawing/2014/main" val="657802456"/>
                    </a:ext>
                  </a:extLst>
                </a:gridCol>
                <a:gridCol w="1908212">
                  <a:extLst>
                    <a:ext uri="{9D8B030D-6E8A-4147-A177-3AD203B41FA5}">
                      <a16:colId xmlns:a16="http://schemas.microsoft.com/office/drawing/2014/main" val="2681203765"/>
                    </a:ext>
                  </a:extLst>
                </a:gridCol>
              </a:tblGrid>
              <a:tr h="503626">
                <a:tc>
                  <a:txBody>
                    <a:bodyPr/>
                    <a:lstStyle/>
                    <a:p>
                      <a:pPr algn="ctr">
                        <a:lnSpc>
                          <a:spcPct val="107000"/>
                        </a:lnSpc>
                        <a:spcAft>
                          <a:spcPts val="800"/>
                        </a:spcAft>
                      </a:pPr>
                      <a:r>
                        <a:rPr lang="fr-FR" sz="1050" b="1" dirty="0">
                          <a:solidFill>
                            <a:schemeClr val="bg1"/>
                          </a:solidFill>
                          <a:effectLst/>
                          <a:latin typeface="DINPro" panose="020B0504020101020102" pitchFamily="34" charset="0"/>
                        </a:rPr>
                        <a:t> 11 CIBC</a:t>
                      </a:r>
                      <a:endParaRPr lang="fr-FR" sz="1050" b="1" dirty="0">
                        <a:solidFill>
                          <a:schemeClr val="bg1"/>
                        </a:solidFill>
                        <a:effectLst/>
                        <a:highlight>
                          <a:srgbClr val="FFFF00"/>
                        </a:highlight>
                        <a:latin typeface="DINPro" panose="020B0504020101020102" pitchFamily="34" charset="0"/>
                        <a:ea typeface="Times New Roman" panose="02020603050405020304" pitchFamily="18" charset="0"/>
                        <a:cs typeface="Calibri Light" panose="020F0302020204030204" pitchFamily="34" charset="0"/>
                      </a:endParaRPr>
                    </a:p>
                  </a:txBody>
                  <a:tcPr marL="44450" marR="44450" marT="0" marB="0" anchor="ctr">
                    <a:lnB w="12700" cap="flat" cmpd="sng" algn="ctr">
                      <a:solidFill>
                        <a:srgbClr val="CCC4BE"/>
                      </a:solidFill>
                      <a:prstDash val="solid"/>
                      <a:round/>
                      <a:headEnd type="none" w="med" len="med"/>
                      <a:tailEnd type="none" w="med" len="med"/>
                    </a:lnB>
                    <a:solidFill>
                      <a:srgbClr val="1B345C"/>
                    </a:solidFill>
                  </a:tcPr>
                </a:tc>
                <a:tc>
                  <a:txBody>
                    <a:bodyPr/>
                    <a:lstStyle/>
                    <a:p>
                      <a:pPr algn="ctr">
                        <a:lnSpc>
                          <a:spcPct val="107000"/>
                        </a:lnSpc>
                        <a:spcAft>
                          <a:spcPts val="800"/>
                        </a:spcAft>
                      </a:pPr>
                      <a:r>
                        <a:rPr lang="fr-FR" sz="1050" b="1" dirty="0">
                          <a:solidFill>
                            <a:schemeClr val="bg1"/>
                          </a:solidFill>
                          <a:effectLst/>
                          <a:latin typeface="DINPro" panose="020B0504020101020102" pitchFamily="34" charset="0"/>
                        </a:rPr>
                        <a:t>15 PARTICIPANT</a:t>
                      </a:r>
                      <a:r>
                        <a:rPr lang="fr-FR" sz="1000" b="1" dirty="0">
                          <a:solidFill>
                            <a:schemeClr val="bg1"/>
                          </a:solidFill>
                          <a:effectLst/>
                          <a:latin typeface="DINPro" panose="020B0504020101020102" pitchFamily="34" charset="0"/>
                        </a:rPr>
                        <a:t>S</a:t>
                      </a:r>
                      <a:endParaRPr lang="fr-FR" sz="1000" dirty="0">
                        <a:solidFill>
                          <a:schemeClr val="bg1"/>
                        </a:solidFill>
                        <a:effectLst/>
                        <a:latin typeface="DINPro" panose="020B0504020101020102" pitchFamily="34" charset="0"/>
                        <a:ea typeface="Calibri" panose="020F0502020204030204" pitchFamily="34" charset="0"/>
                        <a:cs typeface="Times New Roman" panose="02020603050405020304" pitchFamily="18" charset="0"/>
                      </a:endParaRPr>
                    </a:p>
                  </a:txBody>
                  <a:tcPr marL="44450" marR="44450" marT="0" marB="0" anchor="ctr">
                    <a:lnB w="12700" cap="flat" cmpd="sng" algn="ctr">
                      <a:solidFill>
                        <a:srgbClr val="CCC4BE"/>
                      </a:solidFill>
                      <a:prstDash val="solid"/>
                      <a:round/>
                      <a:headEnd type="none" w="med" len="med"/>
                      <a:tailEnd type="none" w="med" len="med"/>
                    </a:lnB>
                    <a:solidFill>
                      <a:srgbClr val="1B345C"/>
                    </a:solidFill>
                  </a:tcPr>
                </a:tc>
                <a:extLst>
                  <a:ext uri="{0D108BD9-81ED-4DB2-BD59-A6C34878D82A}">
                    <a16:rowId xmlns:a16="http://schemas.microsoft.com/office/drawing/2014/main" val="4084957099"/>
                  </a:ext>
                </a:extLst>
              </a:tr>
              <a:tr h="235254">
                <a:tc>
                  <a:txBody>
                    <a:bodyPr/>
                    <a:lstStyle/>
                    <a:p>
                      <a:pPr algn="ctr">
                        <a:lnSpc>
                          <a:spcPct val="107000"/>
                        </a:lnSpc>
                        <a:spcAft>
                          <a:spcPts val="800"/>
                        </a:spcAft>
                      </a:pPr>
                      <a:r>
                        <a:rPr lang="fr-FR" sz="1000" b="0" dirty="0">
                          <a:solidFill>
                            <a:srgbClr val="000000"/>
                          </a:solidFill>
                          <a:effectLst/>
                          <a:latin typeface="DINPro" panose="020B0504020101020102" pitchFamily="34" charset="0"/>
                        </a:rPr>
                        <a:t>AgirE</a:t>
                      </a:r>
                      <a:endParaRPr lang="fr-FR" sz="1000" b="0" dirty="0">
                        <a:effectLst/>
                        <a:latin typeface="DINPro" panose="020B0504020101020102"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CCC4BE"/>
                      </a:solidFill>
                      <a:prstDash val="solid"/>
                      <a:round/>
                      <a:headEnd type="none" w="med" len="med"/>
                      <a:tailEnd type="none" w="med" len="med"/>
                    </a:lnL>
                    <a:lnR w="12700" cap="flat" cmpd="sng" algn="ctr">
                      <a:solidFill>
                        <a:srgbClr val="CCC4BE"/>
                      </a:solidFill>
                      <a:prstDash val="solid"/>
                      <a:round/>
                      <a:headEnd type="none" w="med" len="med"/>
                      <a:tailEnd type="none" w="med" len="med"/>
                    </a:lnR>
                    <a:lnT w="12700" cap="flat" cmpd="sng" algn="ctr">
                      <a:solidFill>
                        <a:srgbClr val="CCC4BE"/>
                      </a:solidFill>
                      <a:prstDash val="solid"/>
                      <a:round/>
                      <a:headEnd type="none" w="med" len="med"/>
                      <a:tailEnd type="none" w="med" len="med"/>
                    </a:lnT>
                    <a:lnB w="12700" cap="flat" cmpd="sng" algn="ctr">
                      <a:solidFill>
                        <a:srgbClr val="CCC4BE"/>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7000"/>
                        </a:lnSpc>
                        <a:spcAft>
                          <a:spcPts val="800"/>
                        </a:spcAft>
                      </a:pPr>
                      <a:r>
                        <a:rPr lang="fr-FR" sz="1000" dirty="0">
                          <a:solidFill>
                            <a:srgbClr val="000000"/>
                          </a:solidFill>
                          <a:effectLst/>
                          <a:latin typeface="DINPro" panose="020B0504020101020102" pitchFamily="34" charset="0"/>
                        </a:rPr>
                        <a:t>Delphine Mas</a:t>
                      </a:r>
                      <a:endParaRPr lang="fr-FR" sz="1000" dirty="0">
                        <a:effectLst/>
                        <a:latin typeface="DINPro" panose="020B0504020101020102"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CCC4BE"/>
                      </a:solidFill>
                      <a:prstDash val="solid"/>
                      <a:round/>
                      <a:headEnd type="none" w="med" len="med"/>
                      <a:tailEnd type="none" w="med" len="med"/>
                    </a:lnL>
                    <a:lnR w="12700" cap="flat" cmpd="sng" algn="ctr">
                      <a:solidFill>
                        <a:srgbClr val="CCC4BE"/>
                      </a:solidFill>
                      <a:prstDash val="solid"/>
                      <a:round/>
                      <a:headEnd type="none" w="med" len="med"/>
                      <a:tailEnd type="none" w="med" len="med"/>
                    </a:lnR>
                    <a:lnT w="12700" cap="flat" cmpd="sng" algn="ctr">
                      <a:solidFill>
                        <a:srgbClr val="CCC4BE"/>
                      </a:solidFill>
                      <a:prstDash val="solid"/>
                      <a:round/>
                      <a:headEnd type="none" w="med" len="med"/>
                      <a:tailEnd type="none" w="med" len="med"/>
                    </a:lnT>
                    <a:lnB w="12700" cap="flat" cmpd="sng" algn="ctr">
                      <a:solidFill>
                        <a:srgbClr val="CCC4BE"/>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83371926"/>
                  </a:ext>
                </a:extLst>
              </a:tr>
              <a:tr h="235254">
                <a:tc>
                  <a:txBody>
                    <a:bodyPr/>
                    <a:lstStyle/>
                    <a:p>
                      <a:pPr algn="ctr">
                        <a:lnSpc>
                          <a:spcPct val="107000"/>
                        </a:lnSpc>
                        <a:spcAft>
                          <a:spcPts val="800"/>
                        </a:spcAft>
                      </a:pPr>
                      <a:r>
                        <a:rPr lang="fr-FR" sz="1000" b="0" dirty="0">
                          <a:solidFill>
                            <a:srgbClr val="000000"/>
                          </a:solidFill>
                          <a:effectLst/>
                          <a:latin typeface="DINPro" panose="020B0504020101020102" pitchFamily="34" charset="0"/>
                        </a:rPr>
                        <a:t>Allier Puy de Dôme </a:t>
                      </a:r>
                      <a:endParaRPr lang="fr-FR" sz="1000" b="0" dirty="0">
                        <a:effectLst/>
                        <a:latin typeface="DINPro" panose="020B0504020101020102"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CCC4BE"/>
                      </a:solidFill>
                      <a:prstDash val="solid"/>
                      <a:round/>
                      <a:headEnd type="none" w="med" len="med"/>
                      <a:tailEnd type="none" w="med" len="med"/>
                    </a:lnL>
                    <a:lnR w="12700" cap="flat" cmpd="sng" algn="ctr">
                      <a:solidFill>
                        <a:srgbClr val="CCC4BE"/>
                      </a:solidFill>
                      <a:prstDash val="solid"/>
                      <a:round/>
                      <a:headEnd type="none" w="med" len="med"/>
                      <a:tailEnd type="none" w="med" len="med"/>
                    </a:lnR>
                    <a:lnT w="12700" cap="flat" cmpd="sng" algn="ctr">
                      <a:solidFill>
                        <a:srgbClr val="CCC4BE"/>
                      </a:solidFill>
                      <a:prstDash val="solid"/>
                      <a:round/>
                      <a:headEnd type="none" w="med" len="med"/>
                      <a:tailEnd type="none" w="med" len="med"/>
                    </a:lnT>
                    <a:lnB w="12700" cap="flat" cmpd="sng" algn="ctr">
                      <a:solidFill>
                        <a:srgbClr val="CCC4BE"/>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7000"/>
                        </a:lnSpc>
                        <a:spcAft>
                          <a:spcPts val="800"/>
                        </a:spcAft>
                      </a:pPr>
                      <a:r>
                        <a:rPr lang="fr-FR" sz="1000">
                          <a:solidFill>
                            <a:srgbClr val="000000"/>
                          </a:solidFill>
                          <a:effectLst/>
                          <a:latin typeface="DINPro" panose="020B0504020101020102" pitchFamily="34" charset="0"/>
                        </a:rPr>
                        <a:t>Aurélien Chomont </a:t>
                      </a:r>
                      <a:endParaRPr lang="fr-FR" sz="1000">
                        <a:effectLst/>
                        <a:latin typeface="DINPro" panose="020B0504020101020102"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CCC4BE"/>
                      </a:solidFill>
                      <a:prstDash val="solid"/>
                      <a:round/>
                      <a:headEnd type="none" w="med" len="med"/>
                      <a:tailEnd type="none" w="med" len="med"/>
                    </a:lnL>
                    <a:lnR w="12700" cap="flat" cmpd="sng" algn="ctr">
                      <a:solidFill>
                        <a:srgbClr val="CCC4BE"/>
                      </a:solidFill>
                      <a:prstDash val="solid"/>
                      <a:round/>
                      <a:headEnd type="none" w="med" len="med"/>
                      <a:tailEnd type="none" w="med" len="med"/>
                    </a:lnR>
                    <a:lnT w="12700" cap="flat" cmpd="sng" algn="ctr">
                      <a:solidFill>
                        <a:srgbClr val="CCC4BE"/>
                      </a:solidFill>
                      <a:prstDash val="solid"/>
                      <a:round/>
                      <a:headEnd type="none" w="med" len="med"/>
                      <a:tailEnd type="none" w="med" len="med"/>
                    </a:lnT>
                    <a:lnB w="12700" cap="flat" cmpd="sng" algn="ctr">
                      <a:solidFill>
                        <a:srgbClr val="CCC4BE"/>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40397975"/>
                  </a:ext>
                </a:extLst>
              </a:tr>
              <a:tr h="235254">
                <a:tc>
                  <a:txBody>
                    <a:bodyPr/>
                    <a:lstStyle/>
                    <a:p>
                      <a:pPr algn="ctr">
                        <a:lnSpc>
                          <a:spcPct val="107000"/>
                        </a:lnSpc>
                        <a:spcAft>
                          <a:spcPts val="800"/>
                        </a:spcAft>
                      </a:pPr>
                      <a:r>
                        <a:rPr lang="fr-FR" sz="1000" b="0" dirty="0">
                          <a:solidFill>
                            <a:srgbClr val="000000"/>
                          </a:solidFill>
                          <a:effectLst/>
                          <a:latin typeface="DINPro" panose="020B0504020101020102" pitchFamily="34" charset="0"/>
                        </a:rPr>
                        <a:t>Alpes-Provence </a:t>
                      </a:r>
                      <a:endParaRPr lang="fr-FR" sz="1000" b="0" dirty="0">
                        <a:effectLst/>
                        <a:latin typeface="DINPro" panose="020B0504020101020102"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CCC4BE"/>
                      </a:solidFill>
                      <a:prstDash val="solid"/>
                      <a:round/>
                      <a:headEnd type="none" w="med" len="med"/>
                      <a:tailEnd type="none" w="med" len="med"/>
                    </a:lnL>
                    <a:lnR w="12700" cap="flat" cmpd="sng" algn="ctr">
                      <a:solidFill>
                        <a:srgbClr val="CCC4BE"/>
                      </a:solidFill>
                      <a:prstDash val="solid"/>
                      <a:round/>
                      <a:headEnd type="none" w="med" len="med"/>
                      <a:tailEnd type="none" w="med" len="med"/>
                    </a:lnR>
                    <a:lnT w="12700" cap="flat" cmpd="sng" algn="ctr">
                      <a:solidFill>
                        <a:srgbClr val="CCC4BE"/>
                      </a:solidFill>
                      <a:prstDash val="solid"/>
                      <a:round/>
                      <a:headEnd type="none" w="med" len="med"/>
                      <a:tailEnd type="none" w="med" len="med"/>
                    </a:lnT>
                    <a:lnB w="12700" cap="flat" cmpd="sng" algn="ctr">
                      <a:solidFill>
                        <a:srgbClr val="CCC4BE"/>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7000"/>
                        </a:lnSpc>
                        <a:spcAft>
                          <a:spcPts val="800"/>
                        </a:spcAft>
                      </a:pPr>
                      <a:r>
                        <a:rPr lang="fr-FR" sz="1000" dirty="0">
                          <a:solidFill>
                            <a:srgbClr val="000000"/>
                          </a:solidFill>
                          <a:effectLst/>
                          <a:latin typeface="DINPro" panose="020B0504020101020102" pitchFamily="34" charset="0"/>
                        </a:rPr>
                        <a:t>Jean-Joël </a:t>
                      </a:r>
                      <a:r>
                        <a:rPr lang="fr-FR" sz="1000" dirty="0" err="1">
                          <a:solidFill>
                            <a:srgbClr val="000000"/>
                          </a:solidFill>
                          <a:effectLst/>
                          <a:latin typeface="DINPro" panose="020B0504020101020102" pitchFamily="34" charset="0"/>
                        </a:rPr>
                        <a:t>Fraizy</a:t>
                      </a:r>
                      <a:r>
                        <a:rPr lang="fr-FR" sz="1000" dirty="0">
                          <a:solidFill>
                            <a:srgbClr val="000000"/>
                          </a:solidFill>
                          <a:effectLst/>
                          <a:latin typeface="DINPro" panose="020B0504020101020102" pitchFamily="34" charset="0"/>
                        </a:rPr>
                        <a:t> </a:t>
                      </a:r>
                      <a:endParaRPr lang="fr-FR" sz="1000" dirty="0">
                        <a:effectLst/>
                        <a:latin typeface="DINPro" panose="020B0504020101020102"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CCC4BE"/>
                      </a:solidFill>
                      <a:prstDash val="solid"/>
                      <a:round/>
                      <a:headEnd type="none" w="med" len="med"/>
                      <a:tailEnd type="none" w="med" len="med"/>
                    </a:lnL>
                    <a:lnR w="12700" cap="flat" cmpd="sng" algn="ctr">
                      <a:solidFill>
                        <a:srgbClr val="CCC4BE"/>
                      </a:solidFill>
                      <a:prstDash val="solid"/>
                      <a:round/>
                      <a:headEnd type="none" w="med" len="med"/>
                      <a:tailEnd type="none" w="med" len="med"/>
                    </a:lnR>
                    <a:lnT w="12700" cap="flat" cmpd="sng" algn="ctr">
                      <a:solidFill>
                        <a:srgbClr val="CCC4BE"/>
                      </a:solidFill>
                      <a:prstDash val="solid"/>
                      <a:round/>
                      <a:headEnd type="none" w="med" len="med"/>
                      <a:tailEnd type="none" w="med" len="med"/>
                    </a:lnT>
                    <a:lnB w="12700" cap="flat" cmpd="sng" algn="ctr">
                      <a:solidFill>
                        <a:srgbClr val="CCC4BE"/>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860330933"/>
                  </a:ext>
                </a:extLst>
              </a:tr>
              <a:tr h="235254">
                <a:tc>
                  <a:txBody>
                    <a:bodyPr/>
                    <a:lstStyle/>
                    <a:p>
                      <a:pPr algn="ctr">
                        <a:lnSpc>
                          <a:spcPct val="107000"/>
                        </a:lnSpc>
                        <a:spcAft>
                          <a:spcPts val="800"/>
                        </a:spcAft>
                      </a:pPr>
                      <a:r>
                        <a:rPr lang="fr-FR" sz="1000" b="0" dirty="0">
                          <a:solidFill>
                            <a:srgbClr val="000000"/>
                          </a:solidFill>
                          <a:effectLst/>
                          <a:latin typeface="DINPro" panose="020B0504020101020102" pitchFamily="34" charset="0"/>
                        </a:rPr>
                        <a:t>Aveyron</a:t>
                      </a:r>
                      <a:endParaRPr lang="fr-FR" sz="1000" b="0" dirty="0">
                        <a:effectLst/>
                        <a:latin typeface="DINPro" panose="020B0504020101020102"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CCC4BE"/>
                      </a:solidFill>
                      <a:prstDash val="solid"/>
                      <a:round/>
                      <a:headEnd type="none" w="med" len="med"/>
                      <a:tailEnd type="none" w="med" len="med"/>
                    </a:lnL>
                    <a:lnR w="12700" cap="flat" cmpd="sng" algn="ctr">
                      <a:solidFill>
                        <a:srgbClr val="CCC4BE"/>
                      </a:solidFill>
                      <a:prstDash val="solid"/>
                      <a:round/>
                      <a:headEnd type="none" w="med" len="med"/>
                      <a:tailEnd type="none" w="med" len="med"/>
                    </a:lnR>
                    <a:lnT w="12700" cap="flat" cmpd="sng" algn="ctr">
                      <a:solidFill>
                        <a:srgbClr val="CCC4BE"/>
                      </a:solidFill>
                      <a:prstDash val="solid"/>
                      <a:round/>
                      <a:headEnd type="none" w="med" len="med"/>
                      <a:tailEnd type="none" w="med" len="med"/>
                    </a:lnT>
                    <a:lnB w="12700" cap="flat" cmpd="sng" algn="ctr">
                      <a:solidFill>
                        <a:srgbClr val="CCC4BE"/>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7000"/>
                        </a:lnSpc>
                        <a:spcAft>
                          <a:spcPts val="800"/>
                        </a:spcAft>
                      </a:pPr>
                      <a:r>
                        <a:rPr lang="fr-FR" sz="1000" dirty="0">
                          <a:solidFill>
                            <a:srgbClr val="000000"/>
                          </a:solidFill>
                          <a:effectLst/>
                          <a:latin typeface="DINPro" panose="020B0504020101020102" pitchFamily="34" charset="0"/>
                        </a:rPr>
                        <a:t>Ghislaine Marty </a:t>
                      </a:r>
                      <a:endParaRPr lang="fr-FR" sz="1000" dirty="0">
                        <a:effectLst/>
                        <a:latin typeface="DINPro" panose="020B0504020101020102"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CCC4BE"/>
                      </a:solidFill>
                      <a:prstDash val="solid"/>
                      <a:round/>
                      <a:headEnd type="none" w="med" len="med"/>
                      <a:tailEnd type="none" w="med" len="med"/>
                    </a:lnL>
                    <a:lnR w="12700" cap="flat" cmpd="sng" algn="ctr">
                      <a:solidFill>
                        <a:srgbClr val="CCC4BE"/>
                      </a:solidFill>
                      <a:prstDash val="solid"/>
                      <a:round/>
                      <a:headEnd type="none" w="med" len="med"/>
                      <a:tailEnd type="none" w="med" len="med"/>
                    </a:lnR>
                    <a:lnT w="12700" cap="flat" cmpd="sng" algn="ctr">
                      <a:solidFill>
                        <a:srgbClr val="CCC4BE"/>
                      </a:solidFill>
                      <a:prstDash val="solid"/>
                      <a:round/>
                      <a:headEnd type="none" w="med" len="med"/>
                      <a:tailEnd type="none" w="med" len="med"/>
                    </a:lnT>
                    <a:lnB w="12700" cap="flat" cmpd="sng" algn="ctr">
                      <a:solidFill>
                        <a:srgbClr val="CCC4BE"/>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79756630"/>
                  </a:ext>
                </a:extLst>
              </a:tr>
              <a:tr h="235254">
                <a:tc rowSpan="2">
                  <a:txBody>
                    <a:bodyPr/>
                    <a:lstStyle/>
                    <a:p>
                      <a:pPr algn="ctr">
                        <a:lnSpc>
                          <a:spcPct val="107000"/>
                        </a:lnSpc>
                        <a:spcAft>
                          <a:spcPts val="800"/>
                        </a:spcAft>
                      </a:pPr>
                      <a:r>
                        <a:rPr lang="fr-FR" sz="1000" b="0" dirty="0">
                          <a:solidFill>
                            <a:srgbClr val="000000"/>
                          </a:solidFill>
                          <a:effectLst/>
                          <a:latin typeface="DINPro" panose="020B0504020101020102" pitchFamily="34" charset="0"/>
                        </a:rPr>
                        <a:t>Bourgogne-Sud</a:t>
                      </a:r>
                      <a:endParaRPr lang="fr-FR" sz="1000" b="0" dirty="0">
                        <a:effectLst/>
                        <a:latin typeface="DINPro" panose="020B0504020101020102"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CCC4BE"/>
                      </a:solidFill>
                      <a:prstDash val="solid"/>
                      <a:round/>
                      <a:headEnd type="none" w="med" len="med"/>
                      <a:tailEnd type="none" w="med" len="med"/>
                    </a:lnL>
                    <a:lnR w="12700" cap="flat" cmpd="sng" algn="ctr">
                      <a:solidFill>
                        <a:srgbClr val="CCC4BE"/>
                      </a:solidFill>
                      <a:prstDash val="solid"/>
                      <a:round/>
                      <a:headEnd type="none" w="med" len="med"/>
                      <a:tailEnd type="none" w="med" len="med"/>
                    </a:lnR>
                    <a:lnT w="12700" cap="flat" cmpd="sng" algn="ctr">
                      <a:solidFill>
                        <a:srgbClr val="CCC4BE"/>
                      </a:solidFill>
                      <a:prstDash val="solid"/>
                      <a:round/>
                      <a:headEnd type="none" w="med" len="med"/>
                      <a:tailEnd type="none" w="med" len="med"/>
                    </a:lnT>
                    <a:lnB w="12700" cap="flat" cmpd="sng" algn="ctr">
                      <a:solidFill>
                        <a:srgbClr val="CCC4BE"/>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7000"/>
                        </a:lnSpc>
                        <a:spcAft>
                          <a:spcPts val="800"/>
                        </a:spcAft>
                      </a:pPr>
                      <a:r>
                        <a:rPr lang="fr-FR" sz="1000" dirty="0">
                          <a:solidFill>
                            <a:srgbClr val="000000"/>
                          </a:solidFill>
                          <a:effectLst/>
                          <a:latin typeface="DINPro" panose="020B0504020101020102" pitchFamily="34" charset="0"/>
                        </a:rPr>
                        <a:t>Birte Hansen</a:t>
                      </a:r>
                      <a:endParaRPr lang="fr-FR" sz="1000" dirty="0">
                        <a:effectLst/>
                        <a:latin typeface="DINPro" panose="020B0504020101020102"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CCC4BE"/>
                      </a:solidFill>
                      <a:prstDash val="solid"/>
                      <a:round/>
                      <a:headEnd type="none" w="med" len="med"/>
                      <a:tailEnd type="none" w="med" len="med"/>
                    </a:lnL>
                    <a:lnR w="12700" cap="flat" cmpd="sng" algn="ctr">
                      <a:solidFill>
                        <a:srgbClr val="CCC4BE"/>
                      </a:solidFill>
                      <a:prstDash val="solid"/>
                      <a:round/>
                      <a:headEnd type="none" w="med" len="med"/>
                      <a:tailEnd type="none" w="med" len="med"/>
                    </a:lnR>
                    <a:lnT w="12700" cap="flat" cmpd="sng" algn="ctr">
                      <a:solidFill>
                        <a:srgbClr val="CCC4BE"/>
                      </a:solidFill>
                      <a:prstDash val="solid"/>
                      <a:round/>
                      <a:headEnd type="none" w="med" len="med"/>
                      <a:tailEnd type="none" w="med" len="med"/>
                    </a:lnT>
                    <a:lnB w="12700" cap="flat" cmpd="sng" algn="ctr">
                      <a:solidFill>
                        <a:srgbClr val="CCC4BE"/>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54971844"/>
                  </a:ext>
                </a:extLst>
              </a:tr>
              <a:tr h="235254">
                <a:tc vMerge="1">
                  <a:txBody>
                    <a:bodyPr/>
                    <a:lstStyle/>
                    <a:p>
                      <a:endParaRPr lang="fr-FR"/>
                    </a:p>
                  </a:txBody>
                  <a:tcPr/>
                </a:tc>
                <a:tc>
                  <a:txBody>
                    <a:bodyPr/>
                    <a:lstStyle/>
                    <a:p>
                      <a:pPr algn="ctr">
                        <a:lnSpc>
                          <a:spcPct val="107000"/>
                        </a:lnSpc>
                        <a:spcAft>
                          <a:spcPts val="800"/>
                        </a:spcAft>
                      </a:pPr>
                      <a:r>
                        <a:rPr lang="fr-FR" sz="1000" dirty="0">
                          <a:solidFill>
                            <a:srgbClr val="000000"/>
                          </a:solidFill>
                          <a:effectLst/>
                          <a:latin typeface="DINPro" panose="020B0504020101020102" pitchFamily="34" charset="0"/>
                        </a:rPr>
                        <a:t>Sophie Bailly </a:t>
                      </a:r>
                      <a:endParaRPr lang="fr-FR" sz="1000" dirty="0">
                        <a:effectLst/>
                        <a:latin typeface="DINPro" panose="020B0504020101020102"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CCC4BE"/>
                      </a:solidFill>
                      <a:prstDash val="solid"/>
                      <a:round/>
                      <a:headEnd type="none" w="med" len="med"/>
                      <a:tailEnd type="none" w="med" len="med"/>
                    </a:lnL>
                    <a:lnR w="12700" cap="flat" cmpd="sng" algn="ctr">
                      <a:solidFill>
                        <a:srgbClr val="CCC4BE"/>
                      </a:solidFill>
                      <a:prstDash val="solid"/>
                      <a:round/>
                      <a:headEnd type="none" w="med" len="med"/>
                      <a:tailEnd type="none" w="med" len="med"/>
                    </a:lnR>
                    <a:lnT w="12700" cap="flat" cmpd="sng" algn="ctr">
                      <a:solidFill>
                        <a:srgbClr val="CCC4BE"/>
                      </a:solidFill>
                      <a:prstDash val="solid"/>
                      <a:round/>
                      <a:headEnd type="none" w="med" len="med"/>
                      <a:tailEnd type="none" w="med" len="med"/>
                    </a:lnT>
                    <a:lnB w="12700" cap="flat" cmpd="sng" algn="ctr">
                      <a:solidFill>
                        <a:srgbClr val="CCC4BE"/>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65219617"/>
                  </a:ext>
                </a:extLst>
              </a:tr>
              <a:tr h="235254">
                <a:tc>
                  <a:txBody>
                    <a:bodyPr/>
                    <a:lstStyle/>
                    <a:p>
                      <a:pPr algn="ctr">
                        <a:lnSpc>
                          <a:spcPct val="107000"/>
                        </a:lnSpc>
                        <a:spcAft>
                          <a:spcPts val="800"/>
                        </a:spcAft>
                      </a:pPr>
                      <a:r>
                        <a:rPr lang="fr-FR" sz="1000" b="0" dirty="0">
                          <a:solidFill>
                            <a:srgbClr val="000000"/>
                          </a:solidFill>
                          <a:effectLst/>
                          <a:latin typeface="DINPro" panose="020B0504020101020102" pitchFamily="34" charset="0"/>
                        </a:rPr>
                        <a:t>Bretagne </a:t>
                      </a:r>
                      <a:endParaRPr lang="fr-FR" sz="1000" b="0" dirty="0">
                        <a:effectLst/>
                        <a:latin typeface="DINPro" panose="020B0504020101020102"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CCC4BE"/>
                      </a:solidFill>
                      <a:prstDash val="solid"/>
                      <a:round/>
                      <a:headEnd type="none" w="med" len="med"/>
                      <a:tailEnd type="none" w="med" len="med"/>
                    </a:lnL>
                    <a:lnR w="12700" cap="flat" cmpd="sng" algn="ctr">
                      <a:solidFill>
                        <a:srgbClr val="CCC4BE"/>
                      </a:solidFill>
                      <a:prstDash val="solid"/>
                      <a:round/>
                      <a:headEnd type="none" w="med" len="med"/>
                      <a:tailEnd type="none" w="med" len="med"/>
                    </a:lnR>
                    <a:lnT w="12700" cap="flat" cmpd="sng" algn="ctr">
                      <a:solidFill>
                        <a:srgbClr val="CCC4BE"/>
                      </a:solidFill>
                      <a:prstDash val="solid"/>
                      <a:round/>
                      <a:headEnd type="none" w="med" len="med"/>
                      <a:tailEnd type="none" w="med" len="med"/>
                    </a:lnT>
                    <a:lnB w="12700" cap="flat" cmpd="sng" algn="ctr">
                      <a:solidFill>
                        <a:srgbClr val="CCC4BE"/>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7000"/>
                        </a:lnSpc>
                        <a:spcAft>
                          <a:spcPts val="800"/>
                        </a:spcAft>
                      </a:pPr>
                      <a:r>
                        <a:rPr lang="fr-FR" sz="1000" dirty="0">
                          <a:solidFill>
                            <a:srgbClr val="000000"/>
                          </a:solidFill>
                          <a:effectLst/>
                          <a:latin typeface="DINPro" panose="020B0504020101020102" pitchFamily="34" charset="0"/>
                        </a:rPr>
                        <a:t>Nadia Auffray </a:t>
                      </a:r>
                      <a:endParaRPr lang="fr-FR" sz="1000" dirty="0">
                        <a:effectLst/>
                        <a:latin typeface="DINPro" panose="020B0504020101020102"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CCC4BE"/>
                      </a:solidFill>
                      <a:prstDash val="solid"/>
                      <a:round/>
                      <a:headEnd type="none" w="med" len="med"/>
                      <a:tailEnd type="none" w="med" len="med"/>
                    </a:lnL>
                    <a:lnR w="12700" cap="flat" cmpd="sng" algn="ctr">
                      <a:solidFill>
                        <a:srgbClr val="CCC4BE"/>
                      </a:solidFill>
                      <a:prstDash val="solid"/>
                      <a:round/>
                      <a:headEnd type="none" w="med" len="med"/>
                      <a:tailEnd type="none" w="med" len="med"/>
                    </a:lnR>
                    <a:lnT w="12700" cap="flat" cmpd="sng" algn="ctr">
                      <a:solidFill>
                        <a:srgbClr val="CCC4BE"/>
                      </a:solidFill>
                      <a:prstDash val="solid"/>
                      <a:round/>
                      <a:headEnd type="none" w="med" len="med"/>
                      <a:tailEnd type="none" w="med" len="med"/>
                    </a:lnT>
                    <a:lnB w="12700" cap="flat" cmpd="sng" algn="ctr">
                      <a:solidFill>
                        <a:srgbClr val="CCC4BE"/>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03894526"/>
                  </a:ext>
                </a:extLst>
              </a:tr>
              <a:tr h="235254">
                <a:tc>
                  <a:txBody>
                    <a:bodyPr/>
                    <a:lstStyle/>
                    <a:p>
                      <a:pPr algn="ctr">
                        <a:lnSpc>
                          <a:spcPct val="107000"/>
                        </a:lnSpc>
                        <a:spcAft>
                          <a:spcPts val="800"/>
                        </a:spcAft>
                      </a:pPr>
                      <a:r>
                        <a:rPr lang="fr-FR" sz="1000" b="1" kern="1200" dirty="0">
                          <a:solidFill>
                            <a:srgbClr val="A71D17"/>
                          </a:solidFill>
                          <a:latin typeface="DINPro" panose="020B0504020101020102" pitchFamily="34" charset="0"/>
                          <a:ea typeface="+mn-ea"/>
                          <a:cs typeface="+mn-cs"/>
                        </a:rPr>
                        <a:t>Emploi Conseil </a:t>
                      </a:r>
                    </a:p>
                  </a:txBody>
                  <a:tcPr marL="44450" marR="44450" marT="0" marB="0" anchor="ctr">
                    <a:lnL w="12700" cap="flat" cmpd="sng" algn="ctr">
                      <a:solidFill>
                        <a:srgbClr val="CCC4BE"/>
                      </a:solidFill>
                      <a:prstDash val="solid"/>
                      <a:round/>
                      <a:headEnd type="none" w="med" len="med"/>
                      <a:tailEnd type="none" w="med" len="med"/>
                    </a:lnL>
                    <a:lnR w="12700" cap="flat" cmpd="sng" algn="ctr">
                      <a:solidFill>
                        <a:srgbClr val="CCC4BE"/>
                      </a:solidFill>
                      <a:prstDash val="solid"/>
                      <a:round/>
                      <a:headEnd type="none" w="med" len="med"/>
                      <a:tailEnd type="none" w="med" len="med"/>
                    </a:lnR>
                    <a:lnT w="12700" cap="flat" cmpd="sng" algn="ctr">
                      <a:solidFill>
                        <a:srgbClr val="CCC4BE"/>
                      </a:solidFill>
                      <a:prstDash val="solid"/>
                      <a:round/>
                      <a:headEnd type="none" w="med" len="med"/>
                      <a:tailEnd type="none" w="med" len="med"/>
                    </a:lnT>
                    <a:lnB w="12700" cap="flat" cmpd="sng" algn="ctr">
                      <a:solidFill>
                        <a:srgbClr val="CCC4BE"/>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latinLnBrk="0" hangingPunct="1">
                        <a:lnSpc>
                          <a:spcPct val="107000"/>
                        </a:lnSpc>
                        <a:spcAft>
                          <a:spcPts val="800"/>
                        </a:spcAft>
                      </a:pPr>
                      <a:r>
                        <a:rPr lang="fr-FR" sz="1000" b="1" kern="1200" dirty="0">
                          <a:solidFill>
                            <a:srgbClr val="A71D17"/>
                          </a:solidFill>
                          <a:latin typeface="DINPro" panose="020B0504020101020102" pitchFamily="34" charset="0"/>
                          <a:ea typeface="+mn-ea"/>
                          <a:cs typeface="+mn-cs"/>
                        </a:rPr>
                        <a:t>Muriel Moujeard </a:t>
                      </a:r>
                    </a:p>
                  </a:txBody>
                  <a:tcPr marL="44450" marR="44450" marT="0" marB="0" anchor="ctr">
                    <a:lnL w="12700" cap="flat" cmpd="sng" algn="ctr">
                      <a:solidFill>
                        <a:srgbClr val="CCC4BE"/>
                      </a:solidFill>
                      <a:prstDash val="solid"/>
                      <a:round/>
                      <a:headEnd type="none" w="med" len="med"/>
                      <a:tailEnd type="none" w="med" len="med"/>
                    </a:lnL>
                    <a:lnR w="12700" cap="flat" cmpd="sng" algn="ctr">
                      <a:solidFill>
                        <a:srgbClr val="CCC4BE"/>
                      </a:solidFill>
                      <a:prstDash val="solid"/>
                      <a:round/>
                      <a:headEnd type="none" w="med" len="med"/>
                      <a:tailEnd type="none" w="med" len="med"/>
                    </a:lnR>
                    <a:lnT w="12700" cap="flat" cmpd="sng" algn="ctr">
                      <a:solidFill>
                        <a:srgbClr val="CCC4BE"/>
                      </a:solidFill>
                      <a:prstDash val="solid"/>
                      <a:round/>
                      <a:headEnd type="none" w="med" len="med"/>
                      <a:tailEnd type="none" w="med" len="med"/>
                    </a:lnT>
                    <a:lnB w="12700" cap="flat" cmpd="sng" algn="ctr">
                      <a:solidFill>
                        <a:srgbClr val="CCC4BE"/>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420033846"/>
                  </a:ext>
                </a:extLst>
              </a:tr>
              <a:tr h="235254">
                <a:tc rowSpan="2">
                  <a:txBody>
                    <a:bodyPr/>
                    <a:lstStyle/>
                    <a:p>
                      <a:pPr algn="ctr">
                        <a:lnSpc>
                          <a:spcPct val="107000"/>
                        </a:lnSpc>
                        <a:spcAft>
                          <a:spcPts val="800"/>
                        </a:spcAft>
                      </a:pPr>
                      <a:r>
                        <a:rPr lang="fr-FR" sz="1000" b="0" dirty="0">
                          <a:solidFill>
                            <a:srgbClr val="000000"/>
                          </a:solidFill>
                          <a:effectLst/>
                          <a:latin typeface="DINPro" panose="020B0504020101020102" pitchFamily="34" charset="0"/>
                        </a:rPr>
                        <a:t>Gironde</a:t>
                      </a:r>
                      <a:endParaRPr lang="fr-FR" sz="1000" b="0" dirty="0">
                        <a:effectLst/>
                        <a:latin typeface="DINPro" panose="020B0504020101020102"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CCC4BE"/>
                      </a:solidFill>
                      <a:prstDash val="solid"/>
                      <a:round/>
                      <a:headEnd type="none" w="med" len="med"/>
                      <a:tailEnd type="none" w="med" len="med"/>
                    </a:lnL>
                    <a:lnR w="12700" cap="flat" cmpd="sng" algn="ctr">
                      <a:solidFill>
                        <a:srgbClr val="CCC4BE"/>
                      </a:solidFill>
                      <a:prstDash val="solid"/>
                      <a:round/>
                      <a:headEnd type="none" w="med" len="med"/>
                      <a:tailEnd type="none" w="med" len="med"/>
                    </a:lnR>
                    <a:lnT w="12700" cap="flat" cmpd="sng" algn="ctr">
                      <a:solidFill>
                        <a:srgbClr val="CCC4BE"/>
                      </a:solidFill>
                      <a:prstDash val="solid"/>
                      <a:round/>
                      <a:headEnd type="none" w="med" len="med"/>
                      <a:tailEnd type="none" w="med" len="med"/>
                    </a:lnT>
                    <a:lnB w="12700" cap="flat" cmpd="sng" algn="ctr">
                      <a:solidFill>
                        <a:srgbClr val="CCC4BE"/>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7000"/>
                        </a:lnSpc>
                        <a:spcAft>
                          <a:spcPts val="800"/>
                        </a:spcAft>
                      </a:pPr>
                      <a:r>
                        <a:rPr lang="fr-FR" sz="1000" dirty="0">
                          <a:solidFill>
                            <a:srgbClr val="000000"/>
                          </a:solidFill>
                          <a:effectLst/>
                          <a:latin typeface="DINPro" panose="020B0504020101020102" pitchFamily="34" charset="0"/>
                        </a:rPr>
                        <a:t>Gérald Maury</a:t>
                      </a:r>
                      <a:endParaRPr lang="fr-FR" sz="1000" dirty="0">
                        <a:effectLst/>
                        <a:latin typeface="DINPro" panose="020B0504020101020102"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CCC4BE"/>
                      </a:solidFill>
                      <a:prstDash val="solid"/>
                      <a:round/>
                      <a:headEnd type="none" w="med" len="med"/>
                      <a:tailEnd type="none" w="med" len="med"/>
                    </a:lnL>
                    <a:lnR w="12700" cap="flat" cmpd="sng" algn="ctr">
                      <a:solidFill>
                        <a:srgbClr val="CCC4BE"/>
                      </a:solidFill>
                      <a:prstDash val="solid"/>
                      <a:round/>
                      <a:headEnd type="none" w="med" len="med"/>
                      <a:tailEnd type="none" w="med" len="med"/>
                    </a:lnR>
                    <a:lnT w="12700" cap="flat" cmpd="sng" algn="ctr">
                      <a:solidFill>
                        <a:srgbClr val="CCC4BE"/>
                      </a:solidFill>
                      <a:prstDash val="solid"/>
                      <a:round/>
                      <a:headEnd type="none" w="med" len="med"/>
                      <a:tailEnd type="none" w="med" len="med"/>
                    </a:lnT>
                    <a:lnB w="12700" cap="flat" cmpd="sng" algn="ctr">
                      <a:solidFill>
                        <a:srgbClr val="CCC4BE"/>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71675286"/>
                  </a:ext>
                </a:extLst>
              </a:tr>
              <a:tr h="235254">
                <a:tc vMerge="1">
                  <a:txBody>
                    <a:bodyPr/>
                    <a:lstStyle/>
                    <a:p>
                      <a:endParaRPr lang="fr-FR"/>
                    </a:p>
                  </a:txBody>
                  <a:tcPr/>
                </a:tc>
                <a:tc>
                  <a:txBody>
                    <a:bodyPr/>
                    <a:lstStyle/>
                    <a:p>
                      <a:pPr algn="ctr">
                        <a:lnSpc>
                          <a:spcPct val="107000"/>
                        </a:lnSpc>
                        <a:spcAft>
                          <a:spcPts val="800"/>
                        </a:spcAft>
                      </a:pPr>
                      <a:r>
                        <a:rPr lang="fr-FR" sz="1000" dirty="0">
                          <a:solidFill>
                            <a:srgbClr val="000000"/>
                          </a:solidFill>
                          <a:effectLst/>
                          <a:latin typeface="DINPro" panose="020B0504020101020102" pitchFamily="34" charset="0"/>
                        </a:rPr>
                        <a:t>Maud Pujol-Dorey</a:t>
                      </a:r>
                      <a:endParaRPr lang="fr-FR" sz="1000" dirty="0">
                        <a:effectLst/>
                        <a:latin typeface="DINPro" panose="020B0504020101020102"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CCC4BE"/>
                      </a:solidFill>
                      <a:prstDash val="solid"/>
                      <a:round/>
                      <a:headEnd type="none" w="med" len="med"/>
                      <a:tailEnd type="none" w="med" len="med"/>
                    </a:lnL>
                    <a:lnR w="12700" cap="flat" cmpd="sng" algn="ctr">
                      <a:solidFill>
                        <a:srgbClr val="CCC4BE"/>
                      </a:solidFill>
                      <a:prstDash val="solid"/>
                      <a:round/>
                      <a:headEnd type="none" w="med" len="med"/>
                      <a:tailEnd type="none" w="med" len="med"/>
                    </a:lnR>
                    <a:lnT w="12700" cap="flat" cmpd="sng" algn="ctr">
                      <a:solidFill>
                        <a:srgbClr val="CCC4BE"/>
                      </a:solidFill>
                      <a:prstDash val="solid"/>
                      <a:round/>
                      <a:headEnd type="none" w="med" len="med"/>
                      <a:tailEnd type="none" w="med" len="med"/>
                    </a:lnT>
                    <a:lnB w="12700" cap="flat" cmpd="sng" algn="ctr">
                      <a:solidFill>
                        <a:srgbClr val="CCC4BE"/>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94719956"/>
                  </a:ext>
                </a:extLst>
              </a:tr>
              <a:tr h="235254">
                <a:tc rowSpan="2">
                  <a:txBody>
                    <a:bodyPr/>
                    <a:lstStyle/>
                    <a:p>
                      <a:pPr algn="ctr">
                        <a:lnSpc>
                          <a:spcPct val="107000"/>
                        </a:lnSpc>
                        <a:spcAft>
                          <a:spcPts val="800"/>
                        </a:spcAft>
                      </a:pPr>
                      <a:r>
                        <a:rPr lang="fr-FR" sz="1000" b="0" dirty="0">
                          <a:solidFill>
                            <a:srgbClr val="000000"/>
                          </a:solidFill>
                          <a:effectLst/>
                          <a:latin typeface="DINPro" panose="020B0504020101020102" pitchFamily="34" charset="0"/>
                        </a:rPr>
                        <a:t>Isère-Savoie</a:t>
                      </a:r>
                      <a:endParaRPr lang="fr-FR" sz="1000" b="0" dirty="0">
                        <a:effectLst/>
                        <a:latin typeface="DINPro" panose="020B0504020101020102"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CCC4BE"/>
                      </a:solidFill>
                      <a:prstDash val="solid"/>
                      <a:round/>
                      <a:headEnd type="none" w="med" len="med"/>
                      <a:tailEnd type="none" w="med" len="med"/>
                    </a:lnL>
                    <a:lnR w="12700" cap="flat" cmpd="sng" algn="ctr">
                      <a:solidFill>
                        <a:srgbClr val="CCC4BE"/>
                      </a:solidFill>
                      <a:prstDash val="solid"/>
                      <a:round/>
                      <a:headEnd type="none" w="med" len="med"/>
                      <a:tailEnd type="none" w="med" len="med"/>
                    </a:lnR>
                    <a:lnT w="12700" cap="flat" cmpd="sng" algn="ctr">
                      <a:solidFill>
                        <a:srgbClr val="CCC4BE"/>
                      </a:solidFill>
                      <a:prstDash val="solid"/>
                      <a:round/>
                      <a:headEnd type="none" w="med" len="med"/>
                      <a:tailEnd type="none" w="med" len="med"/>
                    </a:lnT>
                    <a:lnB w="12700" cap="flat" cmpd="sng" algn="ctr">
                      <a:solidFill>
                        <a:srgbClr val="CCC4BE"/>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7000"/>
                        </a:lnSpc>
                        <a:spcAft>
                          <a:spcPts val="800"/>
                        </a:spcAft>
                      </a:pPr>
                      <a:r>
                        <a:rPr lang="fr-FR" sz="1000" dirty="0">
                          <a:solidFill>
                            <a:srgbClr val="000000"/>
                          </a:solidFill>
                          <a:effectLst/>
                          <a:latin typeface="DINPro" panose="020B0504020101020102" pitchFamily="34" charset="0"/>
                        </a:rPr>
                        <a:t>Christine Perrin-Eloy</a:t>
                      </a:r>
                      <a:endParaRPr lang="fr-FR" sz="1000" dirty="0">
                        <a:effectLst/>
                        <a:latin typeface="DINPro" panose="020B0504020101020102"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CCC4BE"/>
                      </a:solidFill>
                      <a:prstDash val="solid"/>
                      <a:round/>
                      <a:headEnd type="none" w="med" len="med"/>
                      <a:tailEnd type="none" w="med" len="med"/>
                    </a:lnL>
                    <a:lnR w="12700" cap="flat" cmpd="sng" algn="ctr">
                      <a:solidFill>
                        <a:srgbClr val="CCC4BE"/>
                      </a:solidFill>
                      <a:prstDash val="solid"/>
                      <a:round/>
                      <a:headEnd type="none" w="med" len="med"/>
                      <a:tailEnd type="none" w="med" len="med"/>
                    </a:lnR>
                    <a:lnT w="12700" cap="flat" cmpd="sng" algn="ctr">
                      <a:solidFill>
                        <a:srgbClr val="CCC4BE"/>
                      </a:solidFill>
                      <a:prstDash val="solid"/>
                      <a:round/>
                      <a:headEnd type="none" w="med" len="med"/>
                      <a:tailEnd type="none" w="med" len="med"/>
                    </a:lnT>
                    <a:lnB w="12700" cap="flat" cmpd="sng" algn="ctr">
                      <a:solidFill>
                        <a:srgbClr val="CCC4BE"/>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71327206"/>
                  </a:ext>
                </a:extLst>
              </a:tr>
              <a:tr h="235254">
                <a:tc vMerge="1">
                  <a:txBody>
                    <a:bodyPr/>
                    <a:lstStyle/>
                    <a:p>
                      <a:endParaRPr lang="fr-FR"/>
                    </a:p>
                  </a:txBody>
                  <a:tcPr/>
                </a:tc>
                <a:tc>
                  <a:txBody>
                    <a:bodyPr/>
                    <a:lstStyle/>
                    <a:p>
                      <a:pPr algn="ctr">
                        <a:lnSpc>
                          <a:spcPct val="107000"/>
                        </a:lnSpc>
                        <a:spcAft>
                          <a:spcPts val="800"/>
                        </a:spcAft>
                      </a:pPr>
                      <a:r>
                        <a:rPr lang="fr-FR" sz="1000" dirty="0">
                          <a:solidFill>
                            <a:srgbClr val="000000"/>
                          </a:solidFill>
                          <a:effectLst/>
                          <a:latin typeface="DINPro" panose="020B0504020101020102" pitchFamily="34" charset="0"/>
                        </a:rPr>
                        <a:t>Emmanuèle Petit-Charles</a:t>
                      </a:r>
                      <a:endParaRPr lang="fr-FR" sz="1000" dirty="0">
                        <a:effectLst/>
                        <a:latin typeface="DINPro" panose="020B0504020101020102"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CCC4BE"/>
                      </a:solidFill>
                      <a:prstDash val="solid"/>
                      <a:round/>
                      <a:headEnd type="none" w="med" len="med"/>
                      <a:tailEnd type="none" w="med" len="med"/>
                    </a:lnL>
                    <a:lnR w="12700" cap="flat" cmpd="sng" algn="ctr">
                      <a:solidFill>
                        <a:srgbClr val="CCC4BE"/>
                      </a:solidFill>
                      <a:prstDash val="solid"/>
                      <a:round/>
                      <a:headEnd type="none" w="med" len="med"/>
                      <a:tailEnd type="none" w="med" len="med"/>
                    </a:lnR>
                    <a:lnT w="12700" cap="flat" cmpd="sng" algn="ctr">
                      <a:solidFill>
                        <a:srgbClr val="CCC4BE"/>
                      </a:solidFill>
                      <a:prstDash val="solid"/>
                      <a:round/>
                      <a:headEnd type="none" w="med" len="med"/>
                      <a:tailEnd type="none" w="med" len="med"/>
                    </a:lnT>
                    <a:lnB w="12700" cap="flat" cmpd="sng" algn="ctr">
                      <a:solidFill>
                        <a:srgbClr val="CCC4BE"/>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0410298"/>
                  </a:ext>
                </a:extLst>
              </a:tr>
              <a:tr h="235254">
                <a:tc rowSpan="2">
                  <a:txBody>
                    <a:bodyPr/>
                    <a:lstStyle/>
                    <a:p>
                      <a:pPr algn="ctr">
                        <a:lnSpc>
                          <a:spcPct val="107000"/>
                        </a:lnSpc>
                        <a:spcAft>
                          <a:spcPts val="800"/>
                        </a:spcAft>
                      </a:pPr>
                      <a:r>
                        <a:rPr lang="fr-FR" sz="1000" b="0" dirty="0">
                          <a:solidFill>
                            <a:srgbClr val="000000"/>
                          </a:solidFill>
                          <a:effectLst/>
                          <a:latin typeface="DINPro" panose="020B0504020101020102" pitchFamily="34" charset="0"/>
                        </a:rPr>
                        <a:t>Loire </a:t>
                      </a:r>
                      <a:endParaRPr lang="fr-FR" sz="1000" b="0" dirty="0">
                        <a:effectLst/>
                        <a:latin typeface="DINPro" panose="020B0504020101020102"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CCC4BE"/>
                      </a:solidFill>
                      <a:prstDash val="solid"/>
                      <a:round/>
                      <a:headEnd type="none" w="med" len="med"/>
                      <a:tailEnd type="none" w="med" len="med"/>
                    </a:lnL>
                    <a:lnR w="12700" cap="flat" cmpd="sng" algn="ctr">
                      <a:solidFill>
                        <a:srgbClr val="CCC4BE"/>
                      </a:solidFill>
                      <a:prstDash val="solid"/>
                      <a:round/>
                      <a:headEnd type="none" w="med" len="med"/>
                      <a:tailEnd type="none" w="med" len="med"/>
                    </a:lnR>
                    <a:lnT w="12700" cap="flat" cmpd="sng" algn="ctr">
                      <a:solidFill>
                        <a:srgbClr val="CCC4BE"/>
                      </a:solidFill>
                      <a:prstDash val="solid"/>
                      <a:round/>
                      <a:headEnd type="none" w="med" len="med"/>
                      <a:tailEnd type="none" w="med" len="med"/>
                    </a:lnT>
                    <a:lnB w="12700" cap="flat" cmpd="sng" algn="ctr">
                      <a:solidFill>
                        <a:srgbClr val="CCC4BE"/>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7000"/>
                        </a:lnSpc>
                        <a:spcAft>
                          <a:spcPts val="800"/>
                        </a:spcAft>
                      </a:pPr>
                      <a:r>
                        <a:rPr lang="fr-FR" sz="1000" dirty="0">
                          <a:solidFill>
                            <a:srgbClr val="000000"/>
                          </a:solidFill>
                          <a:effectLst/>
                          <a:latin typeface="DINPro" panose="020B0504020101020102" pitchFamily="34" charset="0"/>
                        </a:rPr>
                        <a:t>Marjolaine </a:t>
                      </a:r>
                      <a:r>
                        <a:rPr lang="fr-FR" sz="1000" dirty="0" err="1">
                          <a:solidFill>
                            <a:srgbClr val="000000"/>
                          </a:solidFill>
                          <a:effectLst/>
                          <a:latin typeface="DINPro" panose="020B0504020101020102" pitchFamily="34" charset="0"/>
                        </a:rPr>
                        <a:t>Forissier</a:t>
                      </a:r>
                      <a:r>
                        <a:rPr lang="fr-FR" sz="1000" dirty="0">
                          <a:solidFill>
                            <a:srgbClr val="000000"/>
                          </a:solidFill>
                          <a:effectLst/>
                          <a:latin typeface="DINPro" panose="020B0504020101020102" pitchFamily="34" charset="0"/>
                        </a:rPr>
                        <a:t> </a:t>
                      </a:r>
                      <a:endParaRPr lang="fr-FR" sz="1000" dirty="0">
                        <a:effectLst/>
                        <a:latin typeface="DINPro" panose="020B0504020101020102"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CCC4BE"/>
                      </a:solidFill>
                      <a:prstDash val="solid"/>
                      <a:round/>
                      <a:headEnd type="none" w="med" len="med"/>
                      <a:tailEnd type="none" w="med" len="med"/>
                    </a:lnL>
                    <a:lnR w="12700" cap="flat" cmpd="sng" algn="ctr">
                      <a:solidFill>
                        <a:srgbClr val="CCC4BE"/>
                      </a:solidFill>
                      <a:prstDash val="solid"/>
                      <a:round/>
                      <a:headEnd type="none" w="med" len="med"/>
                      <a:tailEnd type="none" w="med" len="med"/>
                    </a:lnR>
                    <a:lnT w="12700" cap="flat" cmpd="sng" algn="ctr">
                      <a:solidFill>
                        <a:srgbClr val="CCC4BE"/>
                      </a:solidFill>
                      <a:prstDash val="solid"/>
                      <a:round/>
                      <a:headEnd type="none" w="med" len="med"/>
                      <a:tailEnd type="none" w="med" len="med"/>
                    </a:lnT>
                    <a:lnB w="12700" cap="flat" cmpd="sng" algn="ctr">
                      <a:solidFill>
                        <a:srgbClr val="CCC4BE"/>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35834522"/>
                  </a:ext>
                </a:extLst>
              </a:tr>
              <a:tr h="235254">
                <a:tc vMerge="1">
                  <a:txBody>
                    <a:bodyPr/>
                    <a:lstStyle/>
                    <a:p>
                      <a:endParaRPr lang="fr-FR"/>
                    </a:p>
                  </a:txBody>
                  <a:tcPr/>
                </a:tc>
                <a:tc>
                  <a:txBody>
                    <a:bodyPr/>
                    <a:lstStyle/>
                    <a:p>
                      <a:pPr algn="ctr">
                        <a:lnSpc>
                          <a:spcPct val="107000"/>
                        </a:lnSpc>
                        <a:spcAft>
                          <a:spcPts val="800"/>
                        </a:spcAft>
                      </a:pPr>
                      <a:r>
                        <a:rPr lang="fr-FR" sz="1000" dirty="0">
                          <a:solidFill>
                            <a:srgbClr val="000000"/>
                          </a:solidFill>
                          <a:effectLst/>
                          <a:latin typeface="DINPro" panose="020B0504020101020102" pitchFamily="34" charset="0"/>
                        </a:rPr>
                        <a:t>Valérie </a:t>
                      </a:r>
                      <a:r>
                        <a:rPr lang="fr-FR" sz="1000" dirty="0" err="1">
                          <a:solidFill>
                            <a:srgbClr val="000000"/>
                          </a:solidFill>
                          <a:effectLst/>
                          <a:latin typeface="DINPro" panose="020B0504020101020102" pitchFamily="34" charset="0"/>
                        </a:rPr>
                        <a:t>Madrennes</a:t>
                      </a:r>
                      <a:r>
                        <a:rPr lang="fr-FR" sz="1000" dirty="0">
                          <a:solidFill>
                            <a:srgbClr val="000000"/>
                          </a:solidFill>
                          <a:effectLst/>
                          <a:latin typeface="DINPro" panose="020B0504020101020102" pitchFamily="34" charset="0"/>
                        </a:rPr>
                        <a:t> </a:t>
                      </a:r>
                      <a:endParaRPr lang="fr-FR" sz="1000" dirty="0">
                        <a:effectLst/>
                        <a:latin typeface="DINPro" panose="020B0504020101020102"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CCC4BE"/>
                      </a:solidFill>
                      <a:prstDash val="solid"/>
                      <a:round/>
                      <a:headEnd type="none" w="med" len="med"/>
                      <a:tailEnd type="none" w="med" len="med"/>
                    </a:lnL>
                    <a:lnR w="12700" cap="flat" cmpd="sng" algn="ctr">
                      <a:solidFill>
                        <a:srgbClr val="CCC4BE"/>
                      </a:solidFill>
                      <a:prstDash val="solid"/>
                      <a:round/>
                      <a:headEnd type="none" w="med" len="med"/>
                      <a:tailEnd type="none" w="med" len="med"/>
                    </a:lnR>
                    <a:lnT w="12700" cap="flat" cmpd="sng" algn="ctr">
                      <a:solidFill>
                        <a:srgbClr val="CCC4BE"/>
                      </a:solidFill>
                      <a:prstDash val="solid"/>
                      <a:round/>
                      <a:headEnd type="none" w="med" len="med"/>
                      <a:tailEnd type="none" w="med" len="med"/>
                    </a:lnT>
                    <a:lnB w="12700" cap="flat" cmpd="sng" algn="ctr">
                      <a:solidFill>
                        <a:srgbClr val="CCC4BE"/>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694749001"/>
                  </a:ext>
                </a:extLst>
              </a:tr>
              <a:tr h="235254">
                <a:tc>
                  <a:txBody>
                    <a:bodyPr/>
                    <a:lstStyle/>
                    <a:p>
                      <a:pPr algn="ctr">
                        <a:lnSpc>
                          <a:spcPct val="107000"/>
                        </a:lnSpc>
                        <a:spcAft>
                          <a:spcPts val="800"/>
                        </a:spcAft>
                      </a:pPr>
                      <a:r>
                        <a:rPr lang="fr-FR" sz="1000" b="0" dirty="0">
                          <a:solidFill>
                            <a:srgbClr val="000000"/>
                          </a:solidFill>
                          <a:effectLst/>
                          <a:latin typeface="DINPro" panose="020B0504020101020102" pitchFamily="34" charset="0"/>
                        </a:rPr>
                        <a:t>Nord Pas de Calais </a:t>
                      </a:r>
                      <a:endParaRPr lang="fr-FR" sz="1000" b="0" dirty="0">
                        <a:effectLst/>
                        <a:latin typeface="DINPro" panose="020B0504020101020102"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CCC4BE"/>
                      </a:solidFill>
                      <a:prstDash val="solid"/>
                      <a:round/>
                      <a:headEnd type="none" w="med" len="med"/>
                      <a:tailEnd type="none" w="med" len="med"/>
                    </a:lnL>
                    <a:lnR w="12700" cap="flat" cmpd="sng" algn="ctr">
                      <a:solidFill>
                        <a:srgbClr val="CCC4BE"/>
                      </a:solidFill>
                      <a:prstDash val="solid"/>
                      <a:round/>
                      <a:headEnd type="none" w="med" len="med"/>
                      <a:tailEnd type="none" w="med" len="med"/>
                    </a:lnR>
                    <a:lnT w="12700" cap="flat" cmpd="sng" algn="ctr">
                      <a:solidFill>
                        <a:srgbClr val="CCC4BE"/>
                      </a:solidFill>
                      <a:prstDash val="solid"/>
                      <a:round/>
                      <a:headEnd type="none" w="med" len="med"/>
                      <a:tailEnd type="none" w="med" len="med"/>
                    </a:lnT>
                    <a:lnB w="12700" cap="flat" cmpd="sng" algn="ctr">
                      <a:solidFill>
                        <a:srgbClr val="CCC4BE"/>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7000"/>
                        </a:lnSpc>
                        <a:spcAft>
                          <a:spcPts val="800"/>
                        </a:spcAft>
                      </a:pPr>
                      <a:r>
                        <a:rPr lang="fr-FR" sz="1000" dirty="0">
                          <a:solidFill>
                            <a:srgbClr val="000000"/>
                          </a:solidFill>
                          <a:effectLst/>
                          <a:latin typeface="DINPro" panose="020B0504020101020102" pitchFamily="34" charset="0"/>
                        </a:rPr>
                        <a:t>Isabelle Brogniart</a:t>
                      </a:r>
                      <a:endParaRPr lang="fr-FR" sz="1000" dirty="0">
                        <a:effectLst/>
                        <a:latin typeface="DINPro" panose="020B0504020101020102"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CCC4BE"/>
                      </a:solidFill>
                      <a:prstDash val="solid"/>
                      <a:round/>
                      <a:headEnd type="none" w="med" len="med"/>
                      <a:tailEnd type="none" w="med" len="med"/>
                    </a:lnL>
                    <a:lnR w="12700" cap="flat" cmpd="sng" algn="ctr">
                      <a:solidFill>
                        <a:srgbClr val="CCC4BE"/>
                      </a:solidFill>
                      <a:prstDash val="solid"/>
                      <a:round/>
                      <a:headEnd type="none" w="med" len="med"/>
                      <a:tailEnd type="none" w="med" len="med"/>
                    </a:lnR>
                    <a:lnT w="12700" cap="flat" cmpd="sng" algn="ctr">
                      <a:solidFill>
                        <a:srgbClr val="CCC4BE"/>
                      </a:solidFill>
                      <a:prstDash val="solid"/>
                      <a:round/>
                      <a:headEnd type="none" w="med" len="med"/>
                      <a:tailEnd type="none" w="med" len="med"/>
                    </a:lnT>
                    <a:lnB w="12700" cap="flat" cmpd="sng" algn="ctr">
                      <a:solidFill>
                        <a:srgbClr val="CCC4BE"/>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291654074"/>
                  </a:ext>
                </a:extLst>
              </a:tr>
            </a:tbl>
          </a:graphicData>
        </a:graphic>
      </p:graphicFrame>
      <p:pic>
        <p:nvPicPr>
          <p:cNvPr id="5" name="Image 4">
            <a:extLst>
              <a:ext uri="{FF2B5EF4-FFF2-40B4-BE49-F238E27FC236}">
                <a16:creationId xmlns:a16="http://schemas.microsoft.com/office/drawing/2014/main" id="{63A71B6B-E071-0948-17EF-C5385125B4B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380312" y="4371949"/>
            <a:ext cx="1884703" cy="897209"/>
          </a:xfrm>
          <a:prstGeom prst="rect">
            <a:avLst/>
          </a:prstGeom>
        </p:spPr>
      </p:pic>
      <p:sp>
        <p:nvSpPr>
          <p:cNvPr id="13" name="Ellipse 12">
            <a:extLst>
              <a:ext uri="{FF2B5EF4-FFF2-40B4-BE49-F238E27FC236}">
                <a16:creationId xmlns:a16="http://schemas.microsoft.com/office/drawing/2014/main" id="{1670ECAF-462B-E52E-2D1B-399F978FC2D9}"/>
              </a:ext>
            </a:extLst>
          </p:cNvPr>
          <p:cNvSpPr/>
          <p:nvPr/>
        </p:nvSpPr>
        <p:spPr>
          <a:xfrm>
            <a:off x="7366226" y="3525220"/>
            <a:ext cx="2016224" cy="1944209"/>
          </a:xfrm>
          <a:prstGeom prst="ellipse">
            <a:avLst/>
          </a:prstGeom>
          <a:solidFill>
            <a:srgbClr val="A71D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latin typeface="DINPro" panose="020B0504020101020102" pitchFamily="34" charset="0"/>
              </a:rPr>
              <a:t>4 réunions en  2022</a:t>
            </a:r>
          </a:p>
        </p:txBody>
      </p:sp>
      <p:sp>
        <p:nvSpPr>
          <p:cNvPr id="14" name="ZoneTexte 13">
            <a:extLst>
              <a:ext uri="{FF2B5EF4-FFF2-40B4-BE49-F238E27FC236}">
                <a16:creationId xmlns:a16="http://schemas.microsoft.com/office/drawing/2014/main" id="{D14B9B27-CF4E-E3DC-A642-33D6F65E6FEF}"/>
              </a:ext>
            </a:extLst>
          </p:cNvPr>
          <p:cNvSpPr txBox="1"/>
          <p:nvPr/>
        </p:nvSpPr>
        <p:spPr>
          <a:xfrm>
            <a:off x="4403451" y="1286173"/>
            <a:ext cx="432048" cy="830997"/>
          </a:xfrm>
          <a:prstGeom prst="rect">
            <a:avLst/>
          </a:prstGeom>
          <a:noFill/>
        </p:spPr>
        <p:txBody>
          <a:bodyPr wrap="square" rtlCol="0">
            <a:spAutoFit/>
          </a:bodyPr>
          <a:lstStyle/>
          <a:p>
            <a:r>
              <a:rPr lang="fr-FR" sz="4800" b="1" dirty="0">
                <a:solidFill>
                  <a:srgbClr val="A71D17"/>
                </a:solidFill>
                <a:latin typeface="DINPro" panose="020B0504020101020102" pitchFamily="34" charset="0"/>
              </a:rPr>
              <a:t>«</a:t>
            </a:r>
          </a:p>
        </p:txBody>
      </p:sp>
    </p:spTree>
    <p:extLst>
      <p:ext uri="{BB962C8B-B14F-4D97-AF65-F5344CB8AC3E}">
        <p14:creationId xmlns:p14="http://schemas.microsoft.com/office/powerpoint/2010/main" val="22012865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Ellipse 8">
            <a:extLst>
              <a:ext uri="{FF2B5EF4-FFF2-40B4-BE49-F238E27FC236}">
                <a16:creationId xmlns:a16="http://schemas.microsoft.com/office/drawing/2014/main" id="{6714E4A4-C56C-DEF2-09E7-A48D3205194C}"/>
              </a:ext>
            </a:extLst>
          </p:cNvPr>
          <p:cNvSpPr/>
          <p:nvPr/>
        </p:nvSpPr>
        <p:spPr>
          <a:xfrm>
            <a:off x="1259452" y="1192090"/>
            <a:ext cx="1873548" cy="1873548"/>
          </a:xfrm>
          <a:prstGeom prst="ellipse">
            <a:avLst/>
          </a:prstGeom>
          <a:pattFill prst="pct5">
            <a:fgClr>
              <a:schemeClr val="tx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pSp>
        <p:nvGrpSpPr>
          <p:cNvPr id="11" name="Groupe 10"/>
          <p:cNvGrpSpPr/>
          <p:nvPr/>
        </p:nvGrpSpPr>
        <p:grpSpPr>
          <a:xfrm>
            <a:off x="1475656" y="1419622"/>
            <a:ext cx="1441143" cy="1418487"/>
            <a:chOff x="4087056" y="277908"/>
            <a:chExt cx="1686237" cy="1659728"/>
          </a:xfrm>
          <a:solidFill>
            <a:srgbClr val="A71D17"/>
          </a:solidFill>
        </p:grpSpPr>
        <p:sp>
          <p:nvSpPr>
            <p:cNvPr id="13" name="Ellipse 12">
              <a:extLst>
                <a:ext uri="{FF2B5EF4-FFF2-40B4-BE49-F238E27FC236}">
                  <a16:creationId xmlns:a16="http://schemas.microsoft.com/office/drawing/2014/main" id="{78E9BD3D-77EC-49D3-977E-AB75AAE46486}"/>
                </a:ext>
              </a:extLst>
            </p:cNvPr>
            <p:cNvSpPr/>
            <p:nvPr/>
          </p:nvSpPr>
          <p:spPr>
            <a:xfrm rot="10800000">
              <a:off x="4087056" y="277908"/>
              <a:ext cx="1686237" cy="165972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fr-FR" dirty="0"/>
            </a:p>
          </p:txBody>
        </p:sp>
        <p:sp>
          <p:nvSpPr>
            <p:cNvPr id="20" name="TextBox 7">
              <a:extLst>
                <a:ext uri="{FF2B5EF4-FFF2-40B4-BE49-F238E27FC236}">
                  <a16:creationId xmlns:a16="http://schemas.microsoft.com/office/drawing/2014/main" id="{541E8597-CA58-4B90-8757-83B167D95A7E}"/>
                </a:ext>
              </a:extLst>
            </p:cNvPr>
            <p:cNvSpPr txBox="1"/>
            <p:nvPr/>
          </p:nvSpPr>
          <p:spPr>
            <a:xfrm>
              <a:off x="4653142" y="635114"/>
              <a:ext cx="554061" cy="945314"/>
            </a:xfrm>
            <a:prstGeom prst="rect">
              <a:avLst/>
            </a:prstGeom>
            <a:grpFill/>
          </p:spPr>
          <p:txBody>
            <a:bodyPr wrap="none" lIns="68580" tIns="34290" rIns="68580" bIns="34290" rtlCol="0" anchor="ctr">
              <a:spAutoFit/>
            </a:bodyPr>
            <a:lstStyle/>
            <a:p>
              <a:pPr algn="ctr"/>
              <a:r>
                <a:rPr lang="fr-FR" sz="4800" dirty="0">
                  <a:solidFill>
                    <a:schemeClr val="bg1"/>
                  </a:solidFill>
                  <a:latin typeface="DINPro-Bold" panose="02000503030000020004" pitchFamily="2" charset="0"/>
                  <a:ea typeface="Nexa Bold" charset="0"/>
                  <a:cs typeface="Nexa Bold" charset="0"/>
                </a:rPr>
                <a:t>1</a:t>
              </a:r>
              <a:endParaRPr lang="fr-FR" sz="5400" dirty="0">
                <a:solidFill>
                  <a:schemeClr val="bg1"/>
                </a:solidFill>
                <a:latin typeface="DINPro-Bold" panose="02000503030000020004" pitchFamily="2" charset="0"/>
                <a:ea typeface="Nexa Bold" charset="0"/>
                <a:cs typeface="Nexa Bold" charset="0"/>
              </a:endParaRPr>
            </a:p>
          </p:txBody>
        </p:sp>
      </p:grpSp>
      <p:sp>
        <p:nvSpPr>
          <p:cNvPr id="21" name="TextBox 12">
            <a:extLst>
              <a:ext uri="{FF2B5EF4-FFF2-40B4-BE49-F238E27FC236}">
                <a16:creationId xmlns:a16="http://schemas.microsoft.com/office/drawing/2014/main" id="{5296FCAC-DEF5-4782-9C02-711FBE60CC26}"/>
              </a:ext>
            </a:extLst>
          </p:cNvPr>
          <p:cNvSpPr txBox="1"/>
          <p:nvPr/>
        </p:nvSpPr>
        <p:spPr>
          <a:xfrm>
            <a:off x="3598734" y="3065638"/>
            <a:ext cx="4824536" cy="756233"/>
          </a:xfrm>
          <a:prstGeom prst="rect">
            <a:avLst/>
          </a:prstGeom>
          <a:noFill/>
        </p:spPr>
        <p:txBody>
          <a:bodyPr wrap="square" lIns="68580" tIns="34290" rIns="68580" bIns="34290" rtlCol="0">
            <a:spAutoFit/>
          </a:bodyPr>
          <a:lstStyle/>
          <a:p>
            <a:pPr marL="171450" indent="-171450">
              <a:lnSpc>
                <a:spcPct val="200000"/>
              </a:lnSpc>
              <a:buClr>
                <a:srgbClr val="A71D17"/>
              </a:buClr>
              <a:buSzPct val="150000"/>
              <a:buFont typeface="+mj-lt"/>
              <a:buAutoNum type="arabicPeriod"/>
            </a:pPr>
            <a:r>
              <a:rPr lang="fr-FR" sz="1200" dirty="0">
                <a:solidFill>
                  <a:schemeClr val="tx1">
                    <a:lumMod val="50000"/>
                    <a:lumOff val="50000"/>
                  </a:schemeClr>
                </a:solidFill>
                <a:latin typeface="DINPro-Regular" panose="02000503030000020004" pitchFamily="2" charset="0"/>
                <a:ea typeface="Lato" panose="020F0502020204030203" pitchFamily="34" charset="0"/>
                <a:cs typeface="Lato" panose="020F0502020204030203" pitchFamily="34" charset="0"/>
              </a:rPr>
              <a:t> L’équipe de la Fédération   </a:t>
            </a:r>
          </a:p>
          <a:p>
            <a:pPr marL="171450" indent="-171450">
              <a:lnSpc>
                <a:spcPct val="200000"/>
              </a:lnSpc>
              <a:buClr>
                <a:srgbClr val="A71D17"/>
              </a:buClr>
              <a:buSzPct val="150000"/>
              <a:buFont typeface="+mj-lt"/>
              <a:buAutoNum type="arabicPeriod"/>
            </a:pPr>
            <a:r>
              <a:rPr lang="fr-FR" sz="1200" dirty="0">
                <a:solidFill>
                  <a:schemeClr val="tx1">
                    <a:lumMod val="50000"/>
                    <a:lumOff val="50000"/>
                  </a:schemeClr>
                </a:solidFill>
                <a:latin typeface="DINPro-Regular" panose="02000503030000020004" pitchFamily="2" charset="0"/>
                <a:ea typeface="Lato" panose="020F0502020204030203" pitchFamily="34" charset="0"/>
                <a:cs typeface="Lato" panose="020F0502020204030203" pitchFamily="34" charset="0"/>
              </a:rPr>
              <a:t> Les instances et organes de la Fédération </a:t>
            </a:r>
          </a:p>
        </p:txBody>
      </p:sp>
      <p:sp>
        <p:nvSpPr>
          <p:cNvPr id="22" name="TextBox 11">
            <a:extLst>
              <a:ext uri="{FF2B5EF4-FFF2-40B4-BE49-F238E27FC236}">
                <a16:creationId xmlns:a16="http://schemas.microsoft.com/office/drawing/2014/main" id="{BFDD8437-BDE4-45F9-A9E4-4EE73C0042D4}"/>
              </a:ext>
            </a:extLst>
          </p:cNvPr>
          <p:cNvSpPr txBox="1"/>
          <p:nvPr/>
        </p:nvSpPr>
        <p:spPr>
          <a:xfrm>
            <a:off x="3203848" y="1817240"/>
            <a:ext cx="6048672" cy="1054135"/>
          </a:xfrm>
          <a:prstGeom prst="rect">
            <a:avLst/>
          </a:prstGeom>
          <a:noFill/>
        </p:spPr>
        <p:txBody>
          <a:bodyPr wrap="square" lIns="68580" tIns="34290" rIns="68580" bIns="34290" rtlCol="0">
            <a:spAutoFit/>
          </a:bodyPr>
          <a:lstStyle/>
          <a:p>
            <a:r>
              <a:rPr lang="fr-FR" sz="3200" b="1" dirty="0">
                <a:solidFill>
                  <a:srgbClr val="A71D17"/>
                </a:solidFill>
                <a:latin typeface="DINPro" panose="020B0504020101020102" pitchFamily="34" charset="0"/>
                <a:ea typeface="Nexa Bold" charset="0"/>
                <a:cs typeface="Nexa Bold" charset="0"/>
              </a:rPr>
              <a:t>Instances et organes de la Fédération </a:t>
            </a:r>
          </a:p>
        </p:txBody>
      </p:sp>
      <p:sp>
        <p:nvSpPr>
          <p:cNvPr id="10" name="Ellipse 9">
            <a:extLst>
              <a:ext uri="{FF2B5EF4-FFF2-40B4-BE49-F238E27FC236}">
                <a16:creationId xmlns:a16="http://schemas.microsoft.com/office/drawing/2014/main" id="{20D169C6-AAC6-3E95-0F3A-F19FC205E658}"/>
              </a:ext>
            </a:extLst>
          </p:cNvPr>
          <p:cNvSpPr/>
          <p:nvPr/>
        </p:nvSpPr>
        <p:spPr>
          <a:xfrm>
            <a:off x="395536" y="483518"/>
            <a:ext cx="839327" cy="839328"/>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50" dirty="0"/>
          </a:p>
        </p:txBody>
      </p:sp>
      <p:sp>
        <p:nvSpPr>
          <p:cNvPr id="15" name="Ellipse 14">
            <a:extLst>
              <a:ext uri="{FF2B5EF4-FFF2-40B4-BE49-F238E27FC236}">
                <a16:creationId xmlns:a16="http://schemas.microsoft.com/office/drawing/2014/main" id="{15A5DC20-93E9-21DC-9D5D-2165110E3C98}"/>
              </a:ext>
            </a:extLst>
          </p:cNvPr>
          <p:cNvSpPr/>
          <p:nvPr/>
        </p:nvSpPr>
        <p:spPr>
          <a:xfrm>
            <a:off x="781970" y="307866"/>
            <a:ext cx="839327" cy="839328"/>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50" dirty="0"/>
          </a:p>
        </p:txBody>
      </p:sp>
    </p:spTree>
    <p:extLst>
      <p:ext uri="{BB962C8B-B14F-4D97-AF65-F5344CB8AC3E}">
        <p14:creationId xmlns:p14="http://schemas.microsoft.com/office/powerpoint/2010/main" val="1498101728"/>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 37">
            <a:extLst>
              <a:ext uri="{FF2B5EF4-FFF2-40B4-BE49-F238E27FC236}">
                <a16:creationId xmlns:a16="http://schemas.microsoft.com/office/drawing/2014/main" id="{C0F2C617-753E-75D7-CD37-0E60350FA60E}"/>
              </a:ext>
            </a:extLst>
          </p:cNvPr>
          <p:cNvSpPr/>
          <p:nvPr/>
        </p:nvSpPr>
        <p:spPr>
          <a:xfrm rot="19938445">
            <a:off x="8217872" y="55112"/>
            <a:ext cx="670966" cy="670966"/>
          </a:xfrm>
          <a:prstGeom prst="ellipse">
            <a:avLst/>
          </a:prstGeom>
          <a:solidFill>
            <a:srgbClr val="EAC64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id-ID">
              <a:latin typeface="Kelson Sans" panose="02000500000000000000" pitchFamily="50" charset="0"/>
            </a:endParaRPr>
          </a:p>
        </p:txBody>
      </p:sp>
      <p:sp>
        <p:nvSpPr>
          <p:cNvPr id="7" name="Ellipse 6">
            <a:extLst>
              <a:ext uri="{FF2B5EF4-FFF2-40B4-BE49-F238E27FC236}">
                <a16:creationId xmlns:a16="http://schemas.microsoft.com/office/drawing/2014/main" id="{043F00B5-EDB2-0976-30B4-E113F5EB5DCB}"/>
              </a:ext>
            </a:extLst>
          </p:cNvPr>
          <p:cNvSpPr/>
          <p:nvPr/>
        </p:nvSpPr>
        <p:spPr>
          <a:xfrm>
            <a:off x="179512" y="-295882"/>
            <a:ext cx="995424" cy="995424"/>
          </a:xfrm>
          <a:prstGeom prst="ellipse">
            <a:avLst/>
          </a:prstGeom>
          <a:solidFill>
            <a:srgbClr val="A71D17"/>
          </a:solidFill>
          <a:ln>
            <a:noFill/>
          </a:ln>
        </p:spPr>
        <p:style>
          <a:lnRef idx="2">
            <a:schemeClr val="accent1">
              <a:shade val="50000"/>
            </a:schemeClr>
          </a:lnRef>
          <a:fillRef idx="1">
            <a:schemeClr val="accent1"/>
          </a:fillRef>
          <a:effectRef idx="0">
            <a:schemeClr val="accent1"/>
          </a:effectRef>
          <a:fontRef idx="minor">
            <a:schemeClr val="lt1"/>
          </a:fontRef>
        </p:style>
        <p:txBody>
          <a:bodyPr tIns="360000" rtlCol="0" anchor="ctr"/>
          <a:lstStyle/>
          <a:p>
            <a:pPr algn="ctr"/>
            <a:r>
              <a:rPr lang="fr-FR" sz="2800" b="1" dirty="0">
                <a:latin typeface="DINPro-Regular" panose="02000503030000020004" pitchFamily="2" charset="0"/>
              </a:rPr>
              <a:t>2.1</a:t>
            </a:r>
            <a:endParaRPr lang="fr-FR" sz="3600" b="1" dirty="0">
              <a:latin typeface="DINPro-Regular" panose="02000503030000020004" pitchFamily="2" charset="0"/>
            </a:endParaRPr>
          </a:p>
        </p:txBody>
      </p:sp>
      <p:sp>
        <p:nvSpPr>
          <p:cNvPr id="8" name="Oval 37">
            <a:extLst>
              <a:ext uri="{FF2B5EF4-FFF2-40B4-BE49-F238E27FC236}">
                <a16:creationId xmlns:a16="http://schemas.microsoft.com/office/drawing/2014/main" id="{EFCF3F84-719C-5B4C-B7DE-F0F01287056B}"/>
              </a:ext>
            </a:extLst>
          </p:cNvPr>
          <p:cNvSpPr/>
          <p:nvPr/>
        </p:nvSpPr>
        <p:spPr>
          <a:xfrm rot="19938445">
            <a:off x="8404437" y="-306586"/>
            <a:ext cx="1012500" cy="1012500"/>
          </a:xfrm>
          <a:prstGeom prst="ellipse">
            <a:avLst/>
          </a:prstGeom>
          <a:solidFill>
            <a:srgbClr val="76974A"/>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id-ID">
              <a:latin typeface="Kelson Sans" panose="02000500000000000000" pitchFamily="50" charset="0"/>
            </a:endParaRPr>
          </a:p>
        </p:txBody>
      </p:sp>
      <p:sp>
        <p:nvSpPr>
          <p:cNvPr id="4" name="Forme libre : forme 3">
            <a:extLst>
              <a:ext uri="{FF2B5EF4-FFF2-40B4-BE49-F238E27FC236}">
                <a16:creationId xmlns:a16="http://schemas.microsoft.com/office/drawing/2014/main" id="{4D507DD5-5811-E8C6-0BF1-7083B1CEEBF7}"/>
              </a:ext>
            </a:extLst>
          </p:cNvPr>
          <p:cNvSpPr/>
          <p:nvPr/>
        </p:nvSpPr>
        <p:spPr>
          <a:xfrm>
            <a:off x="0" y="4371949"/>
            <a:ext cx="9144000" cy="771551"/>
          </a:xfrm>
          <a:custGeom>
            <a:avLst/>
            <a:gdLst>
              <a:gd name="connsiteX0" fmla="*/ 0 w 9144000"/>
              <a:gd name="connsiteY0" fmla="*/ 0 h 1200616"/>
              <a:gd name="connsiteX1" fmla="*/ 255357 w 9144000"/>
              <a:gd name="connsiteY1" fmla="*/ 82904 h 1200616"/>
              <a:gd name="connsiteX2" fmla="*/ 4572001 w 9144000"/>
              <a:gd name="connsiteY2" fmla="*/ 735519 h 1200616"/>
              <a:gd name="connsiteX3" fmla="*/ 8888645 w 9144000"/>
              <a:gd name="connsiteY3" fmla="*/ 82904 h 1200616"/>
              <a:gd name="connsiteX4" fmla="*/ 9144000 w 9144000"/>
              <a:gd name="connsiteY4" fmla="*/ 0 h 1200616"/>
              <a:gd name="connsiteX5" fmla="*/ 9144000 w 9144000"/>
              <a:gd name="connsiteY5" fmla="*/ 1200616 h 1200616"/>
              <a:gd name="connsiteX6" fmla="*/ 0 w 9144000"/>
              <a:gd name="connsiteY6" fmla="*/ 1200616 h 1200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200616">
                <a:moveTo>
                  <a:pt x="0" y="0"/>
                </a:moveTo>
                <a:lnTo>
                  <a:pt x="255357" y="82904"/>
                </a:lnTo>
                <a:cubicBezTo>
                  <a:pt x="1618984" y="507036"/>
                  <a:pt x="3068810" y="735519"/>
                  <a:pt x="4572001" y="735519"/>
                </a:cubicBezTo>
                <a:cubicBezTo>
                  <a:pt x="6075193" y="735519"/>
                  <a:pt x="7525019" y="507036"/>
                  <a:pt x="8888645" y="82904"/>
                </a:cubicBezTo>
                <a:lnTo>
                  <a:pt x="9144000" y="0"/>
                </a:lnTo>
                <a:lnTo>
                  <a:pt x="9144000" y="1200616"/>
                </a:lnTo>
                <a:lnTo>
                  <a:pt x="0" y="1200616"/>
                </a:lnTo>
                <a:close/>
              </a:path>
            </a:pathLst>
          </a:custGeom>
          <a:solidFill>
            <a:srgbClr val="CCC4BE">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ZoneTexte 4">
            <a:extLst>
              <a:ext uri="{FF2B5EF4-FFF2-40B4-BE49-F238E27FC236}">
                <a16:creationId xmlns:a16="http://schemas.microsoft.com/office/drawing/2014/main" id="{B9F855C1-E2ED-EDEC-C6F5-753B3AF7537E}"/>
              </a:ext>
            </a:extLst>
          </p:cNvPr>
          <p:cNvSpPr txBox="1"/>
          <p:nvPr/>
        </p:nvSpPr>
        <p:spPr>
          <a:xfrm>
            <a:off x="4572000" y="994060"/>
            <a:ext cx="4522558" cy="2339102"/>
          </a:xfrm>
          <a:prstGeom prst="rect">
            <a:avLst/>
          </a:prstGeom>
          <a:noFill/>
        </p:spPr>
        <p:txBody>
          <a:bodyPr wrap="square" rtlCol="0">
            <a:spAutoFit/>
          </a:bodyPr>
          <a:lstStyle/>
          <a:p>
            <a:pPr algn="just"/>
            <a:r>
              <a:rPr lang="fr-FR" sz="2000" dirty="0">
                <a:solidFill>
                  <a:srgbClr val="A71D17"/>
                </a:solidFill>
                <a:latin typeface="DINPro" panose="020B0504020101020102" pitchFamily="34" charset="0"/>
              </a:rPr>
              <a:t>Bilan communication </a:t>
            </a:r>
          </a:p>
          <a:p>
            <a:pPr algn="just"/>
            <a:endParaRPr lang="fr-FR" sz="1400" b="1" dirty="0">
              <a:latin typeface="DINPro" panose="020B0504020101020102" pitchFamily="34" charset="0"/>
            </a:endParaRPr>
          </a:p>
          <a:p>
            <a:pPr algn="just"/>
            <a:r>
              <a:rPr lang="fr-FR" sz="1400" b="1" dirty="0">
                <a:latin typeface="DINPro" panose="020B0504020101020102" pitchFamily="34" charset="0"/>
              </a:rPr>
              <a:t>Objectifs &amp; résultat </a:t>
            </a:r>
            <a:r>
              <a:rPr lang="fr-FR" sz="1400" dirty="0">
                <a:latin typeface="DINPro" panose="020B0504020101020102" pitchFamily="34" charset="0"/>
              </a:rPr>
              <a:t>: </a:t>
            </a:r>
          </a:p>
          <a:p>
            <a:pPr algn="just"/>
            <a:endParaRPr lang="fr-FR" sz="1400" dirty="0">
              <a:latin typeface="DINPro" panose="020B0504020101020102" pitchFamily="34" charset="0"/>
              <a:ea typeface="Calibri" panose="020F0502020204030204" pitchFamily="34" charset="0"/>
              <a:cs typeface="Times New Roman" panose="02020603050405020304" pitchFamily="18" charset="0"/>
            </a:endParaRPr>
          </a:p>
          <a:p>
            <a:pPr marL="285750" indent="-285750" algn="just">
              <a:buClr>
                <a:srgbClr val="E37224"/>
              </a:buClr>
              <a:buFont typeface="Wingdings" panose="05000000000000000000" pitchFamily="2" charset="2"/>
              <a:buChar char="ð"/>
            </a:pPr>
            <a:r>
              <a:rPr lang="fr-FR" sz="1400" dirty="0">
                <a:latin typeface="DINPro" panose="020B0504020101020102" pitchFamily="34" charset="0"/>
                <a:ea typeface="Calibri" panose="020F0502020204030204" pitchFamily="34" charset="0"/>
                <a:cs typeface="Times New Roman" panose="02020603050405020304" pitchFamily="18" charset="0"/>
              </a:rPr>
              <a:t>Communication nationale sur les trois formats de bilans sur Edof en veillant à un meilleur référencement</a:t>
            </a:r>
          </a:p>
          <a:p>
            <a:pPr marL="285750" indent="-285750" algn="just">
              <a:buClr>
                <a:srgbClr val="E37224"/>
              </a:buClr>
              <a:buFont typeface="Wingdings" panose="05000000000000000000" pitchFamily="2" charset="2"/>
              <a:buChar char="ð"/>
            </a:pPr>
            <a:endParaRPr lang="fr-FR" sz="1400" dirty="0">
              <a:latin typeface="DINPro" panose="020B0504020101020102" pitchFamily="34" charset="0"/>
              <a:ea typeface="Calibri" panose="020F0502020204030204" pitchFamily="34" charset="0"/>
              <a:cs typeface="Times New Roman" panose="02020603050405020304" pitchFamily="18" charset="0"/>
            </a:endParaRPr>
          </a:p>
          <a:p>
            <a:pPr marL="285750" indent="-285750" algn="just">
              <a:buClr>
                <a:srgbClr val="E37224"/>
              </a:buClr>
              <a:buFont typeface="Wingdings" panose="05000000000000000000" pitchFamily="2" charset="2"/>
              <a:buChar char="ð"/>
            </a:pPr>
            <a:r>
              <a:rPr lang="fr-FR" sz="1400" dirty="0">
                <a:latin typeface="DINPro" panose="020B0504020101020102" pitchFamily="34" charset="0"/>
                <a:ea typeface="Calibri" panose="020F0502020204030204" pitchFamily="34" charset="0"/>
                <a:cs typeface="Times New Roman" panose="02020603050405020304" pitchFamily="18" charset="0"/>
              </a:rPr>
              <a:t>Création d’une FAQ EDOF </a:t>
            </a:r>
          </a:p>
          <a:p>
            <a:pPr marL="285750" indent="-285750" algn="just">
              <a:buClr>
                <a:srgbClr val="E37224"/>
              </a:buClr>
              <a:buFont typeface="Wingdings" panose="05000000000000000000" pitchFamily="2" charset="2"/>
              <a:buChar char="ð"/>
            </a:pPr>
            <a:endParaRPr lang="fr-FR" sz="1400" dirty="0">
              <a:latin typeface="DINPro" panose="020B0504020101020102" pitchFamily="34" charset="0"/>
              <a:ea typeface="Calibri" panose="020F0502020204030204" pitchFamily="34" charset="0"/>
              <a:cs typeface="Times New Roman" panose="02020603050405020304" pitchFamily="18" charset="0"/>
            </a:endParaRPr>
          </a:p>
          <a:p>
            <a:endParaRPr lang="fr-FR" sz="1400" dirty="0">
              <a:latin typeface="DINPro" panose="020B0504020101020102" pitchFamily="34" charset="0"/>
            </a:endParaRPr>
          </a:p>
        </p:txBody>
      </p:sp>
      <p:pic>
        <p:nvPicPr>
          <p:cNvPr id="3" name="Image 2">
            <a:extLst>
              <a:ext uri="{FF2B5EF4-FFF2-40B4-BE49-F238E27FC236}">
                <a16:creationId xmlns:a16="http://schemas.microsoft.com/office/drawing/2014/main" id="{36E68F96-F793-FBD2-7D02-B40D76FC12A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259297" y="4261083"/>
            <a:ext cx="1884703" cy="897209"/>
          </a:xfrm>
          <a:prstGeom prst="rect">
            <a:avLst/>
          </a:prstGeom>
        </p:spPr>
      </p:pic>
      <p:sp>
        <p:nvSpPr>
          <p:cNvPr id="10" name="Ellipse 9">
            <a:extLst>
              <a:ext uri="{FF2B5EF4-FFF2-40B4-BE49-F238E27FC236}">
                <a16:creationId xmlns:a16="http://schemas.microsoft.com/office/drawing/2014/main" id="{5B365655-6EEA-D232-1440-A2A3786995BC}"/>
              </a:ext>
            </a:extLst>
          </p:cNvPr>
          <p:cNvSpPr/>
          <p:nvPr/>
        </p:nvSpPr>
        <p:spPr>
          <a:xfrm>
            <a:off x="-396552" y="3717535"/>
            <a:ext cx="1800200" cy="1683793"/>
          </a:xfrm>
          <a:prstGeom prst="ellipse">
            <a:avLst/>
          </a:prstGeom>
          <a:solidFill>
            <a:srgbClr val="A71D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a:latin typeface="DINPro" panose="020B0504020101020102" pitchFamily="34" charset="0"/>
              </a:rPr>
              <a:t>2 réunions organisées</a:t>
            </a:r>
          </a:p>
        </p:txBody>
      </p:sp>
      <p:graphicFrame>
        <p:nvGraphicFramePr>
          <p:cNvPr id="11" name="Tableau 10">
            <a:extLst>
              <a:ext uri="{FF2B5EF4-FFF2-40B4-BE49-F238E27FC236}">
                <a16:creationId xmlns:a16="http://schemas.microsoft.com/office/drawing/2014/main" id="{87FF8574-D007-BA8E-4AC6-6EA39EC0CAE0}"/>
              </a:ext>
            </a:extLst>
          </p:cNvPr>
          <p:cNvGraphicFramePr>
            <a:graphicFrameLocks noGrp="1"/>
          </p:cNvGraphicFramePr>
          <p:nvPr>
            <p:extLst>
              <p:ext uri="{D42A27DB-BD31-4B8C-83A1-F6EECF244321}">
                <p14:modId xmlns:p14="http://schemas.microsoft.com/office/powerpoint/2010/main" val="2242975913"/>
              </p:ext>
            </p:extLst>
          </p:nvPr>
        </p:nvGraphicFramePr>
        <p:xfrm>
          <a:off x="179512" y="1645618"/>
          <a:ext cx="3730470" cy="1895730"/>
        </p:xfrm>
        <a:graphic>
          <a:graphicData uri="http://schemas.openxmlformats.org/drawingml/2006/table">
            <a:tbl>
              <a:tblPr firstRow="1" firstCol="1" bandRow="1"/>
              <a:tblGrid>
                <a:gridCol w="1865235">
                  <a:extLst>
                    <a:ext uri="{9D8B030D-6E8A-4147-A177-3AD203B41FA5}">
                      <a16:colId xmlns:a16="http://schemas.microsoft.com/office/drawing/2014/main" val="2266539971"/>
                    </a:ext>
                  </a:extLst>
                </a:gridCol>
                <a:gridCol w="1865235">
                  <a:extLst>
                    <a:ext uri="{9D8B030D-6E8A-4147-A177-3AD203B41FA5}">
                      <a16:colId xmlns:a16="http://schemas.microsoft.com/office/drawing/2014/main" val="1183824832"/>
                    </a:ext>
                  </a:extLst>
                </a:gridCol>
              </a:tblGrid>
              <a:tr h="498876">
                <a:tc>
                  <a:txBody>
                    <a:bodyPr/>
                    <a:lstStyle/>
                    <a:p>
                      <a:pPr algn="ctr">
                        <a:lnSpc>
                          <a:spcPct val="107000"/>
                        </a:lnSpc>
                        <a:spcAft>
                          <a:spcPts val="800"/>
                        </a:spcAft>
                      </a:pPr>
                      <a:r>
                        <a:rPr lang="fr-FR" sz="1000" b="1" dirty="0">
                          <a:solidFill>
                            <a:schemeClr val="bg1"/>
                          </a:solidFill>
                          <a:effectLst/>
                          <a:latin typeface="DINPro" panose="020B0504020101020102" pitchFamily="34" charset="0"/>
                          <a:ea typeface="Times New Roman" panose="02020603050405020304" pitchFamily="18" charset="0"/>
                          <a:cs typeface="Calibri Light" panose="020F0302020204030204" pitchFamily="34" charset="0"/>
                        </a:rPr>
                        <a:t>3 CIBC / REGIONS</a:t>
                      </a:r>
                      <a:endParaRPr lang="fr-FR" sz="1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CCC4BE"/>
                      </a:solidFill>
                      <a:prstDash val="solid"/>
                      <a:round/>
                      <a:headEnd type="none" w="med" len="med"/>
                      <a:tailEnd type="none" w="med" len="med"/>
                    </a:lnL>
                    <a:lnR w="12700" cap="flat" cmpd="sng" algn="ctr">
                      <a:solidFill>
                        <a:srgbClr val="CCC4BE"/>
                      </a:solidFill>
                      <a:prstDash val="solid"/>
                      <a:round/>
                      <a:headEnd type="none" w="med" len="med"/>
                      <a:tailEnd type="none" w="med" len="med"/>
                    </a:lnR>
                    <a:lnT w="12700" cap="flat" cmpd="sng" algn="ctr">
                      <a:solidFill>
                        <a:srgbClr val="CCC4BE"/>
                      </a:solidFill>
                      <a:prstDash val="solid"/>
                      <a:round/>
                      <a:headEnd type="none" w="med" len="med"/>
                      <a:tailEnd type="none" w="med" len="med"/>
                    </a:lnT>
                    <a:lnB w="12700" cap="flat" cmpd="sng" algn="ctr">
                      <a:solidFill>
                        <a:srgbClr val="CCC4BE"/>
                      </a:solidFill>
                      <a:prstDash val="solid"/>
                      <a:round/>
                      <a:headEnd type="none" w="med" len="med"/>
                      <a:tailEnd type="none" w="med" len="med"/>
                    </a:lnB>
                    <a:solidFill>
                      <a:srgbClr val="1B345C"/>
                    </a:solidFill>
                  </a:tcPr>
                </a:tc>
                <a:tc>
                  <a:txBody>
                    <a:bodyPr/>
                    <a:lstStyle/>
                    <a:p>
                      <a:pPr algn="ctr">
                        <a:lnSpc>
                          <a:spcPct val="107000"/>
                        </a:lnSpc>
                        <a:spcAft>
                          <a:spcPts val="800"/>
                        </a:spcAft>
                      </a:pPr>
                      <a:r>
                        <a:rPr lang="fr-FR" sz="1000" b="1">
                          <a:solidFill>
                            <a:schemeClr val="bg1"/>
                          </a:solidFill>
                          <a:effectLst/>
                          <a:latin typeface="DINPro" panose="020B0504020101020102" pitchFamily="34" charset="0"/>
                          <a:ea typeface="Times New Roman" panose="02020603050405020304" pitchFamily="18" charset="0"/>
                          <a:cs typeface="Calibri Light" panose="020F0302020204030204" pitchFamily="34" charset="0"/>
                        </a:rPr>
                        <a:t>6 PARTICIPANTS</a:t>
                      </a:r>
                      <a:endParaRPr lang="fr-FR" sz="1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CCC4BE"/>
                      </a:solidFill>
                      <a:prstDash val="solid"/>
                      <a:round/>
                      <a:headEnd type="none" w="med" len="med"/>
                      <a:tailEnd type="none" w="med" len="med"/>
                    </a:lnL>
                    <a:lnR w="12700" cap="flat" cmpd="sng" algn="ctr">
                      <a:solidFill>
                        <a:srgbClr val="CCC4BE"/>
                      </a:solidFill>
                      <a:prstDash val="solid"/>
                      <a:round/>
                      <a:headEnd type="none" w="med" len="med"/>
                      <a:tailEnd type="none" w="med" len="med"/>
                    </a:lnR>
                    <a:lnT w="12700" cap="flat" cmpd="sng" algn="ctr">
                      <a:solidFill>
                        <a:srgbClr val="CCC4BE"/>
                      </a:solidFill>
                      <a:prstDash val="solid"/>
                      <a:round/>
                      <a:headEnd type="none" w="med" len="med"/>
                      <a:tailEnd type="none" w="med" len="med"/>
                    </a:lnT>
                    <a:lnB w="12700" cap="flat" cmpd="sng" algn="ctr">
                      <a:solidFill>
                        <a:srgbClr val="CCC4BE"/>
                      </a:solidFill>
                      <a:prstDash val="solid"/>
                      <a:round/>
                      <a:headEnd type="none" w="med" len="med"/>
                      <a:tailEnd type="none" w="med" len="med"/>
                    </a:lnB>
                    <a:solidFill>
                      <a:srgbClr val="1B345C"/>
                    </a:solidFill>
                  </a:tcPr>
                </a:tc>
                <a:extLst>
                  <a:ext uri="{0D108BD9-81ED-4DB2-BD59-A6C34878D82A}">
                    <a16:rowId xmlns:a16="http://schemas.microsoft.com/office/drawing/2014/main" val="622503373"/>
                  </a:ext>
                </a:extLst>
              </a:tr>
              <a:tr h="232809">
                <a:tc>
                  <a:txBody>
                    <a:bodyPr/>
                    <a:lstStyle/>
                    <a:p>
                      <a:pPr algn="ctr">
                        <a:lnSpc>
                          <a:spcPct val="107000"/>
                        </a:lnSpc>
                        <a:spcAft>
                          <a:spcPts val="800"/>
                        </a:spcAft>
                      </a:pPr>
                      <a:r>
                        <a:rPr lang="fr-FR" sz="1000" dirty="0">
                          <a:solidFill>
                            <a:srgbClr val="000000"/>
                          </a:solidFill>
                          <a:effectLst/>
                          <a:latin typeface="DINPro" panose="020B0504020101020102" pitchFamily="34" charset="0"/>
                          <a:ea typeface="Times New Roman" panose="02020603050405020304" pitchFamily="18" charset="0"/>
                          <a:cs typeface="Calibri Light" panose="020F0302020204030204" pitchFamily="34" charset="0"/>
                        </a:rPr>
                        <a:t>ARA  </a:t>
                      </a:r>
                      <a:endParaRPr lang="fr-FR"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CCC4BE"/>
                      </a:solidFill>
                      <a:prstDash val="solid"/>
                      <a:round/>
                      <a:headEnd type="none" w="med" len="med"/>
                      <a:tailEnd type="none" w="med" len="med"/>
                    </a:lnL>
                    <a:lnR w="12700" cap="flat" cmpd="sng" algn="ctr">
                      <a:solidFill>
                        <a:srgbClr val="CCC4BE"/>
                      </a:solidFill>
                      <a:prstDash val="solid"/>
                      <a:round/>
                      <a:headEnd type="none" w="med" len="med"/>
                      <a:tailEnd type="none" w="med" len="med"/>
                    </a:lnR>
                    <a:lnT w="12700" cap="flat" cmpd="sng" algn="ctr">
                      <a:solidFill>
                        <a:srgbClr val="CCC4BE"/>
                      </a:solidFill>
                      <a:prstDash val="solid"/>
                      <a:round/>
                      <a:headEnd type="none" w="med" len="med"/>
                      <a:tailEnd type="none" w="med" len="med"/>
                    </a:lnT>
                    <a:lnB w="12700" cap="flat" cmpd="sng" algn="ctr">
                      <a:solidFill>
                        <a:srgbClr val="CCC4BE"/>
                      </a:solidFill>
                      <a:prstDash val="solid"/>
                      <a:round/>
                      <a:headEnd type="none" w="med" len="med"/>
                      <a:tailEnd type="none" w="med" len="med"/>
                    </a:lnB>
                  </a:tcPr>
                </a:tc>
                <a:tc>
                  <a:txBody>
                    <a:bodyPr/>
                    <a:lstStyle/>
                    <a:p>
                      <a:pPr algn="ctr">
                        <a:lnSpc>
                          <a:spcPct val="107000"/>
                        </a:lnSpc>
                        <a:spcAft>
                          <a:spcPts val="800"/>
                        </a:spcAft>
                      </a:pPr>
                      <a:r>
                        <a:rPr lang="fr-FR" sz="1000" dirty="0">
                          <a:solidFill>
                            <a:srgbClr val="000000"/>
                          </a:solidFill>
                          <a:effectLst/>
                          <a:latin typeface="DINPro" panose="020B0504020101020102" pitchFamily="34" charset="0"/>
                          <a:ea typeface="Times New Roman" panose="02020603050405020304" pitchFamily="18" charset="0"/>
                          <a:cs typeface="Calibri Light" panose="020F0302020204030204" pitchFamily="34" charset="0"/>
                        </a:rPr>
                        <a:t>Romain Beal </a:t>
                      </a:r>
                      <a:endParaRPr lang="fr-FR"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CCC4BE"/>
                      </a:solidFill>
                      <a:prstDash val="solid"/>
                      <a:round/>
                      <a:headEnd type="none" w="med" len="med"/>
                      <a:tailEnd type="none" w="med" len="med"/>
                    </a:lnL>
                    <a:lnR w="12700" cap="flat" cmpd="sng" algn="ctr">
                      <a:solidFill>
                        <a:srgbClr val="CCC4BE"/>
                      </a:solidFill>
                      <a:prstDash val="solid"/>
                      <a:round/>
                      <a:headEnd type="none" w="med" len="med"/>
                      <a:tailEnd type="none" w="med" len="med"/>
                    </a:lnR>
                    <a:lnT w="12700" cap="flat" cmpd="sng" algn="ctr">
                      <a:solidFill>
                        <a:srgbClr val="CCC4BE"/>
                      </a:solidFill>
                      <a:prstDash val="solid"/>
                      <a:round/>
                      <a:headEnd type="none" w="med" len="med"/>
                      <a:tailEnd type="none" w="med" len="med"/>
                    </a:lnT>
                    <a:lnB w="12700" cap="flat" cmpd="sng" algn="ctr">
                      <a:solidFill>
                        <a:srgbClr val="CCC4BE"/>
                      </a:solidFill>
                      <a:prstDash val="solid"/>
                      <a:round/>
                      <a:headEnd type="none" w="med" len="med"/>
                      <a:tailEnd type="none" w="med" len="med"/>
                    </a:lnB>
                  </a:tcPr>
                </a:tc>
                <a:extLst>
                  <a:ext uri="{0D108BD9-81ED-4DB2-BD59-A6C34878D82A}">
                    <a16:rowId xmlns:a16="http://schemas.microsoft.com/office/drawing/2014/main" val="3595467778"/>
                  </a:ext>
                </a:extLst>
              </a:tr>
              <a:tr h="232809">
                <a:tc rowSpan="2">
                  <a:txBody>
                    <a:bodyPr/>
                    <a:lstStyle/>
                    <a:p>
                      <a:pPr algn="ctr">
                        <a:lnSpc>
                          <a:spcPct val="107000"/>
                        </a:lnSpc>
                        <a:spcAft>
                          <a:spcPts val="800"/>
                        </a:spcAft>
                      </a:pPr>
                      <a:r>
                        <a:rPr lang="fr-FR" sz="1000" dirty="0">
                          <a:solidFill>
                            <a:srgbClr val="000000"/>
                          </a:solidFill>
                          <a:effectLst/>
                          <a:latin typeface="DINPro" panose="020B0504020101020102" pitchFamily="34" charset="0"/>
                          <a:ea typeface="Times New Roman" panose="02020603050405020304" pitchFamily="18" charset="0"/>
                          <a:cs typeface="Calibri Light" panose="020F0302020204030204" pitchFamily="34" charset="0"/>
                        </a:rPr>
                        <a:t>Bourgogne-Sud </a:t>
                      </a:r>
                      <a:endParaRPr lang="fr-FR"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CCC4BE"/>
                      </a:solidFill>
                      <a:prstDash val="solid"/>
                      <a:round/>
                      <a:headEnd type="none" w="med" len="med"/>
                      <a:tailEnd type="none" w="med" len="med"/>
                    </a:lnL>
                    <a:lnR w="12700" cap="flat" cmpd="sng" algn="ctr">
                      <a:solidFill>
                        <a:srgbClr val="CCC4BE"/>
                      </a:solidFill>
                      <a:prstDash val="solid"/>
                      <a:round/>
                      <a:headEnd type="none" w="med" len="med"/>
                      <a:tailEnd type="none" w="med" len="med"/>
                    </a:lnR>
                    <a:lnT w="12700" cap="flat" cmpd="sng" algn="ctr">
                      <a:solidFill>
                        <a:srgbClr val="CCC4BE"/>
                      </a:solidFill>
                      <a:prstDash val="solid"/>
                      <a:round/>
                      <a:headEnd type="none" w="med" len="med"/>
                      <a:tailEnd type="none" w="med" len="med"/>
                    </a:lnT>
                    <a:lnB w="12700" cap="flat" cmpd="sng" algn="ctr">
                      <a:solidFill>
                        <a:srgbClr val="CCC4BE"/>
                      </a:solidFill>
                      <a:prstDash val="solid"/>
                      <a:round/>
                      <a:headEnd type="none" w="med" len="med"/>
                      <a:tailEnd type="none" w="med" len="med"/>
                    </a:lnB>
                  </a:tcPr>
                </a:tc>
                <a:tc>
                  <a:txBody>
                    <a:bodyPr/>
                    <a:lstStyle/>
                    <a:p>
                      <a:pPr algn="ctr">
                        <a:lnSpc>
                          <a:spcPct val="107000"/>
                        </a:lnSpc>
                        <a:spcAft>
                          <a:spcPts val="800"/>
                        </a:spcAft>
                      </a:pPr>
                      <a:r>
                        <a:rPr lang="fr-FR" sz="1000" dirty="0">
                          <a:solidFill>
                            <a:srgbClr val="000000"/>
                          </a:solidFill>
                          <a:effectLst/>
                          <a:latin typeface="DINPro" panose="020B0504020101020102" pitchFamily="34" charset="0"/>
                          <a:ea typeface="Times New Roman" panose="02020603050405020304" pitchFamily="18" charset="0"/>
                          <a:cs typeface="Calibri Light" panose="020F0302020204030204" pitchFamily="34" charset="0"/>
                        </a:rPr>
                        <a:t>Nathalie Déchelette </a:t>
                      </a:r>
                      <a:endParaRPr lang="fr-FR"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CCC4BE"/>
                      </a:solidFill>
                      <a:prstDash val="solid"/>
                      <a:round/>
                      <a:headEnd type="none" w="med" len="med"/>
                      <a:tailEnd type="none" w="med" len="med"/>
                    </a:lnL>
                    <a:lnR w="12700" cap="flat" cmpd="sng" algn="ctr">
                      <a:solidFill>
                        <a:srgbClr val="CCC4BE"/>
                      </a:solidFill>
                      <a:prstDash val="solid"/>
                      <a:round/>
                      <a:headEnd type="none" w="med" len="med"/>
                      <a:tailEnd type="none" w="med" len="med"/>
                    </a:lnR>
                    <a:lnT w="12700" cap="flat" cmpd="sng" algn="ctr">
                      <a:solidFill>
                        <a:srgbClr val="CCC4BE"/>
                      </a:solidFill>
                      <a:prstDash val="solid"/>
                      <a:round/>
                      <a:headEnd type="none" w="med" len="med"/>
                      <a:tailEnd type="none" w="med" len="med"/>
                    </a:lnT>
                    <a:lnB w="12700" cap="flat" cmpd="sng" algn="ctr">
                      <a:solidFill>
                        <a:srgbClr val="CCC4BE"/>
                      </a:solidFill>
                      <a:prstDash val="solid"/>
                      <a:round/>
                      <a:headEnd type="none" w="med" len="med"/>
                      <a:tailEnd type="none" w="med" len="med"/>
                    </a:lnB>
                  </a:tcPr>
                </a:tc>
                <a:extLst>
                  <a:ext uri="{0D108BD9-81ED-4DB2-BD59-A6C34878D82A}">
                    <a16:rowId xmlns:a16="http://schemas.microsoft.com/office/drawing/2014/main" val="3609680730"/>
                  </a:ext>
                </a:extLst>
              </a:tr>
              <a:tr h="232809">
                <a:tc vMerge="1">
                  <a:txBody>
                    <a:bodyPr/>
                    <a:lstStyle/>
                    <a:p>
                      <a:endParaRPr lang="fr-FR"/>
                    </a:p>
                  </a:txBody>
                  <a:tcPr/>
                </a:tc>
                <a:tc>
                  <a:txBody>
                    <a:bodyPr/>
                    <a:lstStyle/>
                    <a:p>
                      <a:pPr algn="ctr">
                        <a:lnSpc>
                          <a:spcPct val="107000"/>
                        </a:lnSpc>
                        <a:spcAft>
                          <a:spcPts val="800"/>
                        </a:spcAft>
                      </a:pPr>
                      <a:r>
                        <a:rPr lang="fr-FR" sz="1000" dirty="0">
                          <a:solidFill>
                            <a:srgbClr val="000000"/>
                          </a:solidFill>
                          <a:effectLst/>
                          <a:latin typeface="DINPro" panose="020B0504020101020102" pitchFamily="34" charset="0"/>
                          <a:ea typeface="Times New Roman" panose="02020603050405020304" pitchFamily="18" charset="0"/>
                          <a:cs typeface="Calibri Light" panose="020F0302020204030204" pitchFamily="34" charset="0"/>
                        </a:rPr>
                        <a:t>Birte Hansen </a:t>
                      </a:r>
                      <a:endParaRPr lang="fr-FR"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CCC4BE"/>
                      </a:solidFill>
                      <a:prstDash val="solid"/>
                      <a:round/>
                      <a:headEnd type="none" w="med" len="med"/>
                      <a:tailEnd type="none" w="med" len="med"/>
                    </a:lnL>
                    <a:lnR w="12700" cap="flat" cmpd="sng" algn="ctr">
                      <a:solidFill>
                        <a:srgbClr val="CCC4BE"/>
                      </a:solidFill>
                      <a:prstDash val="solid"/>
                      <a:round/>
                      <a:headEnd type="none" w="med" len="med"/>
                      <a:tailEnd type="none" w="med" len="med"/>
                    </a:lnR>
                    <a:lnT w="12700" cap="flat" cmpd="sng" algn="ctr">
                      <a:solidFill>
                        <a:srgbClr val="CCC4BE"/>
                      </a:solidFill>
                      <a:prstDash val="solid"/>
                      <a:round/>
                      <a:headEnd type="none" w="med" len="med"/>
                      <a:tailEnd type="none" w="med" len="med"/>
                    </a:lnT>
                    <a:lnB w="12700" cap="flat" cmpd="sng" algn="ctr">
                      <a:solidFill>
                        <a:srgbClr val="CCC4BE"/>
                      </a:solidFill>
                      <a:prstDash val="solid"/>
                      <a:round/>
                      <a:headEnd type="none" w="med" len="med"/>
                      <a:tailEnd type="none" w="med" len="med"/>
                    </a:lnB>
                  </a:tcPr>
                </a:tc>
                <a:extLst>
                  <a:ext uri="{0D108BD9-81ED-4DB2-BD59-A6C34878D82A}">
                    <a16:rowId xmlns:a16="http://schemas.microsoft.com/office/drawing/2014/main" val="1797172776"/>
                  </a:ext>
                </a:extLst>
              </a:tr>
              <a:tr h="232809">
                <a:tc rowSpan="2">
                  <a:txBody>
                    <a:bodyPr/>
                    <a:lstStyle/>
                    <a:p>
                      <a:pPr algn="ctr">
                        <a:lnSpc>
                          <a:spcPct val="107000"/>
                        </a:lnSpc>
                        <a:spcAft>
                          <a:spcPts val="800"/>
                        </a:spcAft>
                      </a:pPr>
                      <a:r>
                        <a:rPr lang="fr-FR" sz="1000" dirty="0">
                          <a:solidFill>
                            <a:srgbClr val="000000"/>
                          </a:solidFill>
                          <a:effectLst/>
                          <a:latin typeface="DINPro" panose="020B0504020101020102" pitchFamily="34" charset="0"/>
                          <a:ea typeface="Times New Roman" panose="02020603050405020304" pitchFamily="18" charset="0"/>
                          <a:cs typeface="Calibri Light" panose="020F0302020204030204" pitchFamily="34" charset="0"/>
                        </a:rPr>
                        <a:t>Isère-Savoie </a:t>
                      </a:r>
                      <a:endParaRPr lang="fr-FR"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CCC4BE"/>
                      </a:solidFill>
                      <a:prstDash val="solid"/>
                      <a:round/>
                      <a:headEnd type="none" w="med" len="med"/>
                      <a:tailEnd type="none" w="med" len="med"/>
                    </a:lnL>
                    <a:lnR w="12700" cap="flat" cmpd="sng" algn="ctr">
                      <a:solidFill>
                        <a:srgbClr val="CCC4BE"/>
                      </a:solidFill>
                      <a:prstDash val="solid"/>
                      <a:round/>
                      <a:headEnd type="none" w="med" len="med"/>
                      <a:tailEnd type="none" w="med" len="med"/>
                    </a:lnR>
                    <a:lnT w="12700" cap="flat" cmpd="sng" algn="ctr">
                      <a:solidFill>
                        <a:srgbClr val="CCC4BE"/>
                      </a:solidFill>
                      <a:prstDash val="solid"/>
                      <a:round/>
                      <a:headEnd type="none" w="med" len="med"/>
                      <a:tailEnd type="none" w="med" len="med"/>
                    </a:lnT>
                    <a:lnB w="12700" cap="flat" cmpd="sng" algn="ctr">
                      <a:solidFill>
                        <a:srgbClr val="CCC4BE"/>
                      </a:solidFill>
                      <a:prstDash val="solid"/>
                      <a:round/>
                      <a:headEnd type="none" w="med" len="med"/>
                      <a:tailEnd type="none" w="med" len="med"/>
                    </a:lnB>
                  </a:tcPr>
                </a:tc>
                <a:tc>
                  <a:txBody>
                    <a:bodyPr/>
                    <a:lstStyle/>
                    <a:p>
                      <a:pPr algn="ctr">
                        <a:lnSpc>
                          <a:spcPct val="107000"/>
                        </a:lnSpc>
                        <a:spcAft>
                          <a:spcPts val="800"/>
                        </a:spcAft>
                      </a:pPr>
                      <a:r>
                        <a:rPr lang="fr-FR" sz="1000" dirty="0">
                          <a:solidFill>
                            <a:srgbClr val="000000"/>
                          </a:solidFill>
                          <a:effectLst/>
                          <a:latin typeface="DINPro" panose="020B0504020101020102" pitchFamily="34" charset="0"/>
                          <a:ea typeface="Times New Roman" panose="02020603050405020304" pitchFamily="18" charset="0"/>
                          <a:cs typeface="Calibri Light" panose="020F0302020204030204" pitchFamily="34" charset="0"/>
                        </a:rPr>
                        <a:t>Christine Perrin-Eloy</a:t>
                      </a:r>
                      <a:endParaRPr lang="fr-FR"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CCC4BE"/>
                      </a:solidFill>
                      <a:prstDash val="solid"/>
                      <a:round/>
                      <a:headEnd type="none" w="med" len="med"/>
                      <a:tailEnd type="none" w="med" len="med"/>
                    </a:lnL>
                    <a:lnR w="12700" cap="flat" cmpd="sng" algn="ctr">
                      <a:solidFill>
                        <a:srgbClr val="CCC4BE"/>
                      </a:solidFill>
                      <a:prstDash val="solid"/>
                      <a:round/>
                      <a:headEnd type="none" w="med" len="med"/>
                      <a:tailEnd type="none" w="med" len="med"/>
                    </a:lnR>
                    <a:lnT w="12700" cap="flat" cmpd="sng" algn="ctr">
                      <a:solidFill>
                        <a:srgbClr val="CCC4BE"/>
                      </a:solidFill>
                      <a:prstDash val="solid"/>
                      <a:round/>
                      <a:headEnd type="none" w="med" len="med"/>
                      <a:tailEnd type="none" w="med" len="med"/>
                    </a:lnT>
                    <a:lnB w="12700" cap="flat" cmpd="sng" algn="ctr">
                      <a:solidFill>
                        <a:srgbClr val="CCC4BE"/>
                      </a:solidFill>
                      <a:prstDash val="solid"/>
                      <a:round/>
                      <a:headEnd type="none" w="med" len="med"/>
                      <a:tailEnd type="none" w="med" len="med"/>
                    </a:lnB>
                  </a:tcPr>
                </a:tc>
                <a:extLst>
                  <a:ext uri="{0D108BD9-81ED-4DB2-BD59-A6C34878D82A}">
                    <a16:rowId xmlns:a16="http://schemas.microsoft.com/office/drawing/2014/main" val="4293443084"/>
                  </a:ext>
                </a:extLst>
              </a:tr>
              <a:tr h="232809">
                <a:tc vMerge="1">
                  <a:txBody>
                    <a:bodyPr/>
                    <a:lstStyle/>
                    <a:p>
                      <a:endParaRPr lang="fr-FR"/>
                    </a:p>
                  </a:txBody>
                  <a:tcPr/>
                </a:tc>
                <a:tc>
                  <a:txBody>
                    <a:bodyPr/>
                    <a:lstStyle/>
                    <a:p>
                      <a:pPr algn="ctr">
                        <a:lnSpc>
                          <a:spcPct val="107000"/>
                        </a:lnSpc>
                        <a:spcAft>
                          <a:spcPts val="800"/>
                        </a:spcAft>
                      </a:pPr>
                      <a:r>
                        <a:rPr lang="fr-FR" sz="1000" dirty="0">
                          <a:solidFill>
                            <a:srgbClr val="000000"/>
                          </a:solidFill>
                          <a:effectLst/>
                          <a:latin typeface="DINPro" panose="020B0504020101020102" pitchFamily="34" charset="0"/>
                          <a:ea typeface="Times New Roman" panose="02020603050405020304" pitchFamily="18" charset="0"/>
                          <a:cs typeface="Calibri Light" panose="020F0302020204030204" pitchFamily="34" charset="0"/>
                        </a:rPr>
                        <a:t>Céline Figueiredo </a:t>
                      </a:r>
                      <a:endParaRPr lang="fr-FR"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CCC4BE"/>
                      </a:solidFill>
                      <a:prstDash val="solid"/>
                      <a:round/>
                      <a:headEnd type="none" w="med" len="med"/>
                      <a:tailEnd type="none" w="med" len="med"/>
                    </a:lnL>
                    <a:lnR w="12700" cap="flat" cmpd="sng" algn="ctr">
                      <a:solidFill>
                        <a:srgbClr val="CCC4BE"/>
                      </a:solidFill>
                      <a:prstDash val="solid"/>
                      <a:round/>
                      <a:headEnd type="none" w="med" len="med"/>
                      <a:tailEnd type="none" w="med" len="med"/>
                    </a:lnR>
                    <a:lnT w="12700" cap="flat" cmpd="sng" algn="ctr">
                      <a:solidFill>
                        <a:srgbClr val="CCC4BE"/>
                      </a:solidFill>
                      <a:prstDash val="solid"/>
                      <a:round/>
                      <a:headEnd type="none" w="med" len="med"/>
                      <a:tailEnd type="none" w="med" len="med"/>
                    </a:lnT>
                    <a:lnB w="12700" cap="flat" cmpd="sng" algn="ctr">
                      <a:solidFill>
                        <a:srgbClr val="CCC4BE"/>
                      </a:solidFill>
                      <a:prstDash val="solid"/>
                      <a:round/>
                      <a:headEnd type="none" w="med" len="med"/>
                      <a:tailEnd type="none" w="med" len="med"/>
                    </a:lnB>
                  </a:tcPr>
                </a:tc>
                <a:extLst>
                  <a:ext uri="{0D108BD9-81ED-4DB2-BD59-A6C34878D82A}">
                    <a16:rowId xmlns:a16="http://schemas.microsoft.com/office/drawing/2014/main" val="1253811806"/>
                  </a:ext>
                </a:extLst>
              </a:tr>
              <a:tr h="232809">
                <a:tc>
                  <a:txBody>
                    <a:bodyPr/>
                    <a:lstStyle/>
                    <a:p>
                      <a:pPr algn="ctr">
                        <a:lnSpc>
                          <a:spcPct val="107000"/>
                        </a:lnSpc>
                        <a:spcAft>
                          <a:spcPts val="800"/>
                        </a:spcAft>
                      </a:pPr>
                      <a:r>
                        <a:rPr lang="fr-FR" sz="1000" dirty="0">
                          <a:solidFill>
                            <a:srgbClr val="000000"/>
                          </a:solidFill>
                          <a:effectLst/>
                          <a:latin typeface="DINPro" panose="020B0504020101020102" pitchFamily="34" charset="0"/>
                          <a:ea typeface="Times New Roman" panose="02020603050405020304" pitchFamily="18" charset="0"/>
                          <a:cs typeface="Calibri Light" panose="020F0302020204030204" pitchFamily="34" charset="0"/>
                        </a:rPr>
                        <a:t>Intervenante communication </a:t>
                      </a:r>
                      <a:endParaRPr lang="fr-FR"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CCC4BE"/>
                      </a:solidFill>
                      <a:prstDash val="solid"/>
                      <a:round/>
                      <a:headEnd type="none" w="med" len="med"/>
                      <a:tailEnd type="none" w="med" len="med"/>
                    </a:lnL>
                    <a:lnR w="12700" cap="flat" cmpd="sng" algn="ctr">
                      <a:solidFill>
                        <a:srgbClr val="CCC4BE"/>
                      </a:solidFill>
                      <a:prstDash val="solid"/>
                      <a:round/>
                      <a:headEnd type="none" w="med" len="med"/>
                      <a:tailEnd type="none" w="med" len="med"/>
                    </a:lnR>
                    <a:lnT w="12700" cap="flat" cmpd="sng" algn="ctr">
                      <a:solidFill>
                        <a:srgbClr val="CCC4BE"/>
                      </a:solidFill>
                      <a:prstDash val="solid"/>
                      <a:round/>
                      <a:headEnd type="none" w="med" len="med"/>
                      <a:tailEnd type="none" w="med" len="med"/>
                    </a:lnT>
                    <a:lnB w="12700" cap="flat" cmpd="sng" algn="ctr">
                      <a:solidFill>
                        <a:srgbClr val="CCC4BE"/>
                      </a:solidFill>
                      <a:prstDash val="solid"/>
                      <a:round/>
                      <a:headEnd type="none" w="med" len="med"/>
                      <a:tailEnd type="none" w="med" len="med"/>
                    </a:lnB>
                  </a:tcPr>
                </a:tc>
                <a:tc>
                  <a:txBody>
                    <a:bodyPr/>
                    <a:lstStyle/>
                    <a:p>
                      <a:pPr algn="ctr">
                        <a:lnSpc>
                          <a:spcPct val="107000"/>
                        </a:lnSpc>
                        <a:spcAft>
                          <a:spcPts val="800"/>
                        </a:spcAft>
                      </a:pPr>
                      <a:r>
                        <a:rPr lang="fr-FR" sz="1000" dirty="0">
                          <a:solidFill>
                            <a:srgbClr val="000000"/>
                          </a:solidFill>
                          <a:effectLst/>
                          <a:latin typeface="DINPro" panose="020B0504020101020102" pitchFamily="34" charset="0"/>
                          <a:ea typeface="Times New Roman" panose="02020603050405020304" pitchFamily="18" charset="0"/>
                          <a:cs typeface="Calibri Light" panose="020F0302020204030204" pitchFamily="34" charset="0"/>
                        </a:rPr>
                        <a:t>Armelle Jouslin </a:t>
                      </a:r>
                      <a:endParaRPr lang="fr-FR"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CCC4BE"/>
                      </a:solidFill>
                      <a:prstDash val="solid"/>
                      <a:round/>
                      <a:headEnd type="none" w="med" len="med"/>
                      <a:tailEnd type="none" w="med" len="med"/>
                    </a:lnL>
                    <a:lnR w="12700" cap="flat" cmpd="sng" algn="ctr">
                      <a:solidFill>
                        <a:srgbClr val="CCC4BE"/>
                      </a:solidFill>
                      <a:prstDash val="solid"/>
                      <a:round/>
                      <a:headEnd type="none" w="med" len="med"/>
                      <a:tailEnd type="none" w="med" len="med"/>
                    </a:lnR>
                    <a:lnT w="12700" cap="flat" cmpd="sng" algn="ctr">
                      <a:solidFill>
                        <a:srgbClr val="CCC4BE"/>
                      </a:solidFill>
                      <a:prstDash val="solid"/>
                      <a:round/>
                      <a:headEnd type="none" w="med" len="med"/>
                      <a:tailEnd type="none" w="med" len="med"/>
                    </a:lnT>
                    <a:lnB w="12700" cap="flat" cmpd="sng" algn="ctr">
                      <a:solidFill>
                        <a:srgbClr val="CCC4BE"/>
                      </a:solidFill>
                      <a:prstDash val="solid"/>
                      <a:round/>
                      <a:headEnd type="none" w="med" len="med"/>
                      <a:tailEnd type="none" w="med" len="med"/>
                    </a:lnB>
                  </a:tcPr>
                </a:tc>
                <a:extLst>
                  <a:ext uri="{0D108BD9-81ED-4DB2-BD59-A6C34878D82A}">
                    <a16:rowId xmlns:a16="http://schemas.microsoft.com/office/drawing/2014/main" val="2958945396"/>
                  </a:ext>
                </a:extLst>
              </a:tr>
            </a:tbl>
          </a:graphicData>
        </a:graphic>
      </p:graphicFrame>
      <p:sp>
        <p:nvSpPr>
          <p:cNvPr id="12" name="Rectangle 11">
            <a:extLst>
              <a:ext uri="{FF2B5EF4-FFF2-40B4-BE49-F238E27FC236}">
                <a16:creationId xmlns:a16="http://schemas.microsoft.com/office/drawing/2014/main" id="{203A9325-D34B-DD82-A989-8B09976E130B}"/>
              </a:ext>
            </a:extLst>
          </p:cNvPr>
          <p:cNvSpPr/>
          <p:nvPr/>
        </p:nvSpPr>
        <p:spPr>
          <a:xfrm>
            <a:off x="1282574" y="104255"/>
            <a:ext cx="6673802" cy="5232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r>
              <a:rPr lang="fr-FR" sz="2000" dirty="0">
                <a:solidFill>
                  <a:srgbClr val="A71D17"/>
                </a:solidFill>
                <a:latin typeface="DINPro-Medium" panose="02000503030000020004" pitchFamily="2" charset="0"/>
                <a:ea typeface="Lato" panose="020F0502020204030203" pitchFamily="34" charset="0"/>
                <a:cs typeface="Lato" panose="020F0502020204030203" pitchFamily="34" charset="0"/>
              </a:rPr>
              <a:t>Bilan de compétences </a:t>
            </a:r>
            <a:endParaRPr lang="fr-FR" sz="2000" dirty="0">
              <a:solidFill>
                <a:srgbClr val="A71D17"/>
              </a:solidFill>
              <a:latin typeface="DINPro-Medium" panose="02000503030000020004" pitchFamily="2" charset="0"/>
            </a:endParaRPr>
          </a:p>
        </p:txBody>
      </p:sp>
    </p:spTree>
    <p:extLst>
      <p:ext uri="{BB962C8B-B14F-4D97-AF65-F5344CB8AC3E}">
        <p14:creationId xmlns:p14="http://schemas.microsoft.com/office/powerpoint/2010/main" val="25154917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 37">
            <a:extLst>
              <a:ext uri="{FF2B5EF4-FFF2-40B4-BE49-F238E27FC236}">
                <a16:creationId xmlns:a16="http://schemas.microsoft.com/office/drawing/2014/main" id="{C0F2C617-753E-75D7-CD37-0E60350FA60E}"/>
              </a:ext>
            </a:extLst>
          </p:cNvPr>
          <p:cNvSpPr/>
          <p:nvPr/>
        </p:nvSpPr>
        <p:spPr>
          <a:xfrm rot="19938445">
            <a:off x="8217872" y="55112"/>
            <a:ext cx="670966" cy="670966"/>
          </a:xfrm>
          <a:prstGeom prst="ellipse">
            <a:avLst/>
          </a:prstGeom>
          <a:solidFill>
            <a:srgbClr val="EAC64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id-ID">
              <a:latin typeface="Kelson Sans" panose="02000500000000000000" pitchFamily="50" charset="0"/>
            </a:endParaRPr>
          </a:p>
        </p:txBody>
      </p:sp>
      <p:pic>
        <p:nvPicPr>
          <p:cNvPr id="5" name="Image 4">
            <a:extLst>
              <a:ext uri="{FF2B5EF4-FFF2-40B4-BE49-F238E27FC236}">
                <a16:creationId xmlns:a16="http://schemas.microsoft.com/office/drawing/2014/main" id="{1E0FC0BA-CAA9-6029-DF3E-8B4FB7149AE3}"/>
              </a:ext>
            </a:extLst>
          </p:cNvPr>
          <p:cNvPicPr>
            <a:picLocks noChangeAspect="1"/>
          </p:cNvPicPr>
          <p:nvPr/>
        </p:nvPicPr>
        <p:blipFill>
          <a:blip r:embed="rId2"/>
          <a:stretch>
            <a:fillRect/>
          </a:stretch>
        </p:blipFill>
        <p:spPr>
          <a:xfrm>
            <a:off x="1195152" y="1140823"/>
            <a:ext cx="6535477" cy="2921623"/>
          </a:xfrm>
          <a:prstGeom prst="rect">
            <a:avLst/>
          </a:prstGeom>
        </p:spPr>
      </p:pic>
      <p:sp>
        <p:nvSpPr>
          <p:cNvPr id="7" name="Ellipse 6">
            <a:extLst>
              <a:ext uri="{FF2B5EF4-FFF2-40B4-BE49-F238E27FC236}">
                <a16:creationId xmlns:a16="http://schemas.microsoft.com/office/drawing/2014/main" id="{043F00B5-EDB2-0976-30B4-E113F5EB5DCB}"/>
              </a:ext>
            </a:extLst>
          </p:cNvPr>
          <p:cNvSpPr/>
          <p:nvPr/>
        </p:nvSpPr>
        <p:spPr>
          <a:xfrm>
            <a:off x="179512" y="-295882"/>
            <a:ext cx="995424" cy="995424"/>
          </a:xfrm>
          <a:prstGeom prst="ellipse">
            <a:avLst/>
          </a:prstGeom>
          <a:solidFill>
            <a:srgbClr val="A71D17"/>
          </a:solidFill>
          <a:ln>
            <a:noFill/>
          </a:ln>
        </p:spPr>
        <p:style>
          <a:lnRef idx="2">
            <a:schemeClr val="accent1">
              <a:shade val="50000"/>
            </a:schemeClr>
          </a:lnRef>
          <a:fillRef idx="1">
            <a:schemeClr val="accent1"/>
          </a:fillRef>
          <a:effectRef idx="0">
            <a:schemeClr val="accent1"/>
          </a:effectRef>
          <a:fontRef idx="minor">
            <a:schemeClr val="lt1"/>
          </a:fontRef>
        </p:style>
        <p:txBody>
          <a:bodyPr tIns="360000" rtlCol="0" anchor="ctr"/>
          <a:lstStyle/>
          <a:p>
            <a:pPr algn="ctr"/>
            <a:r>
              <a:rPr lang="fr-FR" sz="2800" b="1" dirty="0">
                <a:latin typeface="DINPro-Regular" panose="02000503030000020004" pitchFamily="2" charset="0"/>
              </a:rPr>
              <a:t>2.1</a:t>
            </a:r>
            <a:endParaRPr lang="fr-FR" sz="3600" b="1" dirty="0">
              <a:latin typeface="DINPro-Regular" panose="02000503030000020004" pitchFamily="2" charset="0"/>
            </a:endParaRPr>
          </a:p>
        </p:txBody>
      </p:sp>
      <p:sp>
        <p:nvSpPr>
          <p:cNvPr id="8" name="Oval 37">
            <a:extLst>
              <a:ext uri="{FF2B5EF4-FFF2-40B4-BE49-F238E27FC236}">
                <a16:creationId xmlns:a16="http://schemas.microsoft.com/office/drawing/2014/main" id="{EFCF3F84-719C-5B4C-B7DE-F0F01287056B}"/>
              </a:ext>
            </a:extLst>
          </p:cNvPr>
          <p:cNvSpPr/>
          <p:nvPr/>
        </p:nvSpPr>
        <p:spPr>
          <a:xfrm rot="19938445">
            <a:off x="8404437" y="-306586"/>
            <a:ext cx="1012500" cy="1012500"/>
          </a:xfrm>
          <a:prstGeom prst="ellipse">
            <a:avLst/>
          </a:prstGeom>
          <a:solidFill>
            <a:srgbClr val="76974A"/>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id-ID">
              <a:latin typeface="Kelson Sans" panose="02000500000000000000" pitchFamily="50" charset="0"/>
            </a:endParaRPr>
          </a:p>
        </p:txBody>
      </p:sp>
      <p:sp>
        <p:nvSpPr>
          <p:cNvPr id="2" name="ZoneTexte 1">
            <a:extLst>
              <a:ext uri="{FF2B5EF4-FFF2-40B4-BE49-F238E27FC236}">
                <a16:creationId xmlns:a16="http://schemas.microsoft.com/office/drawing/2014/main" id="{2D59A424-9318-17FD-E047-7267DEB07932}"/>
              </a:ext>
            </a:extLst>
          </p:cNvPr>
          <p:cNvSpPr txBox="1"/>
          <p:nvPr/>
        </p:nvSpPr>
        <p:spPr>
          <a:xfrm>
            <a:off x="132918" y="865539"/>
            <a:ext cx="8973113" cy="892552"/>
          </a:xfrm>
          <a:prstGeom prst="rect">
            <a:avLst/>
          </a:prstGeom>
          <a:noFill/>
        </p:spPr>
        <p:txBody>
          <a:bodyPr wrap="square" rtlCol="0">
            <a:spAutoFit/>
          </a:bodyPr>
          <a:lstStyle/>
          <a:p>
            <a:pPr algn="just"/>
            <a:r>
              <a:rPr lang="fr-FR" sz="2000" dirty="0">
                <a:solidFill>
                  <a:srgbClr val="A71D17"/>
                </a:solidFill>
                <a:latin typeface="DINPro" panose="020B0504020101020102" pitchFamily="34" charset="0"/>
              </a:rPr>
              <a:t>3 formats de bilan </a:t>
            </a:r>
          </a:p>
          <a:p>
            <a:pPr algn="just"/>
            <a:endParaRPr lang="fr-FR" sz="1600" dirty="0"/>
          </a:p>
          <a:p>
            <a:pPr algn="just"/>
            <a:endParaRPr lang="fr-FR" sz="1600" dirty="0"/>
          </a:p>
        </p:txBody>
      </p:sp>
      <p:sp>
        <p:nvSpPr>
          <p:cNvPr id="4" name="Forme libre : forme 3">
            <a:extLst>
              <a:ext uri="{FF2B5EF4-FFF2-40B4-BE49-F238E27FC236}">
                <a16:creationId xmlns:a16="http://schemas.microsoft.com/office/drawing/2014/main" id="{4D507DD5-5811-E8C6-0BF1-7083B1CEEBF7}"/>
              </a:ext>
            </a:extLst>
          </p:cNvPr>
          <p:cNvSpPr/>
          <p:nvPr/>
        </p:nvSpPr>
        <p:spPr>
          <a:xfrm>
            <a:off x="0" y="4371949"/>
            <a:ext cx="9144000" cy="771551"/>
          </a:xfrm>
          <a:custGeom>
            <a:avLst/>
            <a:gdLst>
              <a:gd name="connsiteX0" fmla="*/ 0 w 9144000"/>
              <a:gd name="connsiteY0" fmla="*/ 0 h 1200616"/>
              <a:gd name="connsiteX1" fmla="*/ 255357 w 9144000"/>
              <a:gd name="connsiteY1" fmla="*/ 82904 h 1200616"/>
              <a:gd name="connsiteX2" fmla="*/ 4572001 w 9144000"/>
              <a:gd name="connsiteY2" fmla="*/ 735519 h 1200616"/>
              <a:gd name="connsiteX3" fmla="*/ 8888645 w 9144000"/>
              <a:gd name="connsiteY3" fmla="*/ 82904 h 1200616"/>
              <a:gd name="connsiteX4" fmla="*/ 9144000 w 9144000"/>
              <a:gd name="connsiteY4" fmla="*/ 0 h 1200616"/>
              <a:gd name="connsiteX5" fmla="*/ 9144000 w 9144000"/>
              <a:gd name="connsiteY5" fmla="*/ 1200616 h 1200616"/>
              <a:gd name="connsiteX6" fmla="*/ 0 w 9144000"/>
              <a:gd name="connsiteY6" fmla="*/ 1200616 h 1200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200616">
                <a:moveTo>
                  <a:pt x="0" y="0"/>
                </a:moveTo>
                <a:lnTo>
                  <a:pt x="255357" y="82904"/>
                </a:lnTo>
                <a:cubicBezTo>
                  <a:pt x="1618984" y="507036"/>
                  <a:pt x="3068810" y="735519"/>
                  <a:pt x="4572001" y="735519"/>
                </a:cubicBezTo>
                <a:cubicBezTo>
                  <a:pt x="6075193" y="735519"/>
                  <a:pt x="7525019" y="507036"/>
                  <a:pt x="8888645" y="82904"/>
                </a:cubicBezTo>
                <a:lnTo>
                  <a:pt x="9144000" y="0"/>
                </a:lnTo>
                <a:lnTo>
                  <a:pt x="9144000" y="1200616"/>
                </a:lnTo>
                <a:lnTo>
                  <a:pt x="0" y="1200616"/>
                </a:lnTo>
                <a:close/>
              </a:path>
            </a:pathLst>
          </a:custGeom>
          <a:solidFill>
            <a:srgbClr val="CCC4BE">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 name="Image 9">
            <a:extLst>
              <a:ext uri="{FF2B5EF4-FFF2-40B4-BE49-F238E27FC236}">
                <a16:creationId xmlns:a16="http://schemas.microsoft.com/office/drawing/2014/main" id="{21379B39-60DD-6035-AC44-F2DE357EA62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259297" y="4261083"/>
            <a:ext cx="1884703" cy="897209"/>
          </a:xfrm>
          <a:prstGeom prst="rect">
            <a:avLst/>
          </a:prstGeom>
        </p:spPr>
      </p:pic>
      <p:sp>
        <p:nvSpPr>
          <p:cNvPr id="11" name="ZoneTexte 10">
            <a:extLst>
              <a:ext uri="{FF2B5EF4-FFF2-40B4-BE49-F238E27FC236}">
                <a16:creationId xmlns:a16="http://schemas.microsoft.com/office/drawing/2014/main" id="{6E395C4D-60A7-62A1-CC33-DC2B307B7337}"/>
              </a:ext>
            </a:extLst>
          </p:cNvPr>
          <p:cNvSpPr txBox="1"/>
          <p:nvPr/>
        </p:nvSpPr>
        <p:spPr>
          <a:xfrm>
            <a:off x="1283903" y="4139461"/>
            <a:ext cx="2028912" cy="261610"/>
          </a:xfrm>
          <a:prstGeom prst="rect">
            <a:avLst/>
          </a:prstGeom>
          <a:noFill/>
        </p:spPr>
        <p:txBody>
          <a:bodyPr wrap="square" rtlCol="0">
            <a:spAutoFit/>
          </a:bodyPr>
          <a:lstStyle/>
          <a:p>
            <a:pPr algn="ctr"/>
            <a:r>
              <a:rPr lang="fr-FR" sz="1100" i="0" u="sng" dirty="0">
                <a:solidFill>
                  <a:srgbClr val="A2010C"/>
                </a:solidFill>
                <a:effectLst/>
                <a:latin typeface="DINPro" panose="020B0504020101020102" pitchFamily="34" charset="0"/>
                <a:hlinkClick r:id="rId4"/>
              </a:rPr>
              <a:t>Téléchargez la plaquette</a:t>
            </a:r>
            <a:endParaRPr lang="fr-FR" sz="1100" dirty="0">
              <a:latin typeface="DINPro" panose="020B0504020101020102" pitchFamily="34" charset="0"/>
            </a:endParaRPr>
          </a:p>
        </p:txBody>
      </p:sp>
      <p:sp>
        <p:nvSpPr>
          <p:cNvPr id="12" name="ZoneTexte 11">
            <a:extLst>
              <a:ext uri="{FF2B5EF4-FFF2-40B4-BE49-F238E27FC236}">
                <a16:creationId xmlns:a16="http://schemas.microsoft.com/office/drawing/2014/main" id="{332A98AB-9954-6BCB-39A0-3ED7DBD6CDD5}"/>
              </a:ext>
            </a:extLst>
          </p:cNvPr>
          <p:cNvSpPr txBox="1"/>
          <p:nvPr/>
        </p:nvSpPr>
        <p:spPr>
          <a:xfrm>
            <a:off x="3448434" y="4139461"/>
            <a:ext cx="2028912" cy="261610"/>
          </a:xfrm>
          <a:prstGeom prst="rect">
            <a:avLst/>
          </a:prstGeom>
          <a:noFill/>
        </p:spPr>
        <p:txBody>
          <a:bodyPr wrap="square" rtlCol="0">
            <a:spAutoFit/>
          </a:bodyPr>
          <a:lstStyle/>
          <a:p>
            <a:pPr algn="ctr"/>
            <a:r>
              <a:rPr lang="fr-FR" sz="1100" i="0" u="sng" dirty="0">
                <a:solidFill>
                  <a:srgbClr val="A2010C"/>
                </a:solidFill>
                <a:effectLst/>
                <a:latin typeface="DINPro" panose="020B0504020101020102" pitchFamily="34" charset="0"/>
                <a:hlinkClick r:id="rId5"/>
              </a:rPr>
              <a:t>Téléchargez la plaquette</a:t>
            </a:r>
            <a:endParaRPr lang="fr-FR" sz="1100" dirty="0">
              <a:latin typeface="DINPro" panose="020B0504020101020102" pitchFamily="34" charset="0"/>
            </a:endParaRPr>
          </a:p>
        </p:txBody>
      </p:sp>
      <p:sp>
        <p:nvSpPr>
          <p:cNvPr id="13" name="ZoneTexte 12">
            <a:extLst>
              <a:ext uri="{FF2B5EF4-FFF2-40B4-BE49-F238E27FC236}">
                <a16:creationId xmlns:a16="http://schemas.microsoft.com/office/drawing/2014/main" id="{423DF198-2AD3-4A74-BB78-C6FAE9251097}"/>
              </a:ext>
            </a:extLst>
          </p:cNvPr>
          <p:cNvSpPr txBox="1"/>
          <p:nvPr/>
        </p:nvSpPr>
        <p:spPr>
          <a:xfrm>
            <a:off x="5701582" y="4135708"/>
            <a:ext cx="2028912" cy="261610"/>
          </a:xfrm>
          <a:prstGeom prst="rect">
            <a:avLst/>
          </a:prstGeom>
          <a:noFill/>
        </p:spPr>
        <p:txBody>
          <a:bodyPr wrap="square" rtlCol="0">
            <a:spAutoFit/>
          </a:bodyPr>
          <a:lstStyle/>
          <a:p>
            <a:pPr algn="ctr"/>
            <a:r>
              <a:rPr lang="fr-FR" sz="1100" i="0" u="sng" dirty="0">
                <a:solidFill>
                  <a:srgbClr val="A2010C"/>
                </a:solidFill>
                <a:effectLst/>
                <a:latin typeface="DINPro" panose="020B0504020101020102" pitchFamily="34" charset="0"/>
                <a:hlinkClick r:id="rId6"/>
              </a:rPr>
              <a:t>Téléchargez la plaquette</a:t>
            </a:r>
            <a:endParaRPr lang="fr-FR" sz="1100" dirty="0">
              <a:latin typeface="DINPro" panose="020B0504020101020102" pitchFamily="34" charset="0"/>
            </a:endParaRPr>
          </a:p>
        </p:txBody>
      </p:sp>
      <p:sp>
        <p:nvSpPr>
          <p:cNvPr id="14" name="Rectangle 13">
            <a:extLst>
              <a:ext uri="{FF2B5EF4-FFF2-40B4-BE49-F238E27FC236}">
                <a16:creationId xmlns:a16="http://schemas.microsoft.com/office/drawing/2014/main" id="{1E268F27-01F2-CEB5-A6FE-093C8673DF46}"/>
              </a:ext>
            </a:extLst>
          </p:cNvPr>
          <p:cNvSpPr/>
          <p:nvPr/>
        </p:nvSpPr>
        <p:spPr>
          <a:xfrm>
            <a:off x="1282574" y="104255"/>
            <a:ext cx="6673802" cy="5232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r>
              <a:rPr lang="fr-FR" sz="2000" dirty="0">
                <a:solidFill>
                  <a:srgbClr val="A71D17"/>
                </a:solidFill>
                <a:latin typeface="DINPro-Medium" panose="02000503030000020004" pitchFamily="2" charset="0"/>
                <a:ea typeface="Lato" panose="020F0502020204030203" pitchFamily="34" charset="0"/>
                <a:cs typeface="Lato" panose="020F0502020204030203" pitchFamily="34" charset="0"/>
              </a:rPr>
              <a:t>Bilan de compétences </a:t>
            </a:r>
            <a:endParaRPr lang="fr-FR" sz="2000" dirty="0">
              <a:solidFill>
                <a:srgbClr val="A71D17"/>
              </a:solidFill>
              <a:latin typeface="DINPro-Medium" panose="02000503030000020004" pitchFamily="2" charset="0"/>
            </a:endParaRPr>
          </a:p>
        </p:txBody>
      </p:sp>
    </p:spTree>
    <p:extLst>
      <p:ext uri="{BB962C8B-B14F-4D97-AF65-F5344CB8AC3E}">
        <p14:creationId xmlns:p14="http://schemas.microsoft.com/office/powerpoint/2010/main" val="27474347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 37">
            <a:extLst>
              <a:ext uri="{FF2B5EF4-FFF2-40B4-BE49-F238E27FC236}">
                <a16:creationId xmlns:a16="http://schemas.microsoft.com/office/drawing/2014/main" id="{C0F2C617-753E-75D7-CD37-0E60350FA60E}"/>
              </a:ext>
            </a:extLst>
          </p:cNvPr>
          <p:cNvSpPr/>
          <p:nvPr/>
        </p:nvSpPr>
        <p:spPr>
          <a:xfrm rot="19938445">
            <a:off x="8217872" y="55112"/>
            <a:ext cx="670966" cy="670966"/>
          </a:xfrm>
          <a:prstGeom prst="ellipse">
            <a:avLst/>
          </a:prstGeom>
          <a:solidFill>
            <a:srgbClr val="EAC64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id-ID">
              <a:latin typeface="Kelson Sans" panose="02000500000000000000" pitchFamily="50" charset="0"/>
            </a:endParaRPr>
          </a:p>
        </p:txBody>
      </p:sp>
      <p:sp>
        <p:nvSpPr>
          <p:cNvPr id="7" name="Ellipse 6">
            <a:extLst>
              <a:ext uri="{FF2B5EF4-FFF2-40B4-BE49-F238E27FC236}">
                <a16:creationId xmlns:a16="http://schemas.microsoft.com/office/drawing/2014/main" id="{043F00B5-EDB2-0976-30B4-E113F5EB5DCB}"/>
              </a:ext>
            </a:extLst>
          </p:cNvPr>
          <p:cNvSpPr/>
          <p:nvPr/>
        </p:nvSpPr>
        <p:spPr>
          <a:xfrm>
            <a:off x="179512" y="-295882"/>
            <a:ext cx="995424" cy="995424"/>
          </a:xfrm>
          <a:prstGeom prst="ellipse">
            <a:avLst/>
          </a:prstGeom>
          <a:solidFill>
            <a:srgbClr val="A71D17"/>
          </a:solidFill>
          <a:ln>
            <a:noFill/>
          </a:ln>
        </p:spPr>
        <p:style>
          <a:lnRef idx="2">
            <a:schemeClr val="accent1">
              <a:shade val="50000"/>
            </a:schemeClr>
          </a:lnRef>
          <a:fillRef idx="1">
            <a:schemeClr val="accent1"/>
          </a:fillRef>
          <a:effectRef idx="0">
            <a:schemeClr val="accent1"/>
          </a:effectRef>
          <a:fontRef idx="minor">
            <a:schemeClr val="lt1"/>
          </a:fontRef>
        </p:style>
        <p:txBody>
          <a:bodyPr tIns="360000" rtlCol="0" anchor="ctr"/>
          <a:lstStyle/>
          <a:p>
            <a:pPr algn="ctr"/>
            <a:r>
              <a:rPr lang="fr-FR" sz="2800" b="1" dirty="0">
                <a:latin typeface="DINPro-Regular" panose="02000503030000020004" pitchFamily="2" charset="0"/>
              </a:rPr>
              <a:t>2.1</a:t>
            </a:r>
            <a:endParaRPr lang="fr-FR" sz="3600" b="1" dirty="0">
              <a:latin typeface="DINPro-Regular" panose="02000503030000020004" pitchFamily="2" charset="0"/>
            </a:endParaRPr>
          </a:p>
        </p:txBody>
      </p:sp>
      <p:sp>
        <p:nvSpPr>
          <p:cNvPr id="8" name="Oval 37">
            <a:extLst>
              <a:ext uri="{FF2B5EF4-FFF2-40B4-BE49-F238E27FC236}">
                <a16:creationId xmlns:a16="http://schemas.microsoft.com/office/drawing/2014/main" id="{EFCF3F84-719C-5B4C-B7DE-F0F01287056B}"/>
              </a:ext>
            </a:extLst>
          </p:cNvPr>
          <p:cNvSpPr/>
          <p:nvPr/>
        </p:nvSpPr>
        <p:spPr>
          <a:xfrm rot="19938445">
            <a:off x="8404437" y="-306586"/>
            <a:ext cx="1012500" cy="1012500"/>
          </a:xfrm>
          <a:prstGeom prst="ellipse">
            <a:avLst/>
          </a:prstGeom>
          <a:solidFill>
            <a:srgbClr val="76974A"/>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id-ID">
              <a:latin typeface="Kelson Sans" panose="02000500000000000000" pitchFamily="50" charset="0"/>
            </a:endParaRPr>
          </a:p>
        </p:txBody>
      </p:sp>
      <p:sp>
        <p:nvSpPr>
          <p:cNvPr id="4" name="Forme libre : forme 3">
            <a:extLst>
              <a:ext uri="{FF2B5EF4-FFF2-40B4-BE49-F238E27FC236}">
                <a16:creationId xmlns:a16="http://schemas.microsoft.com/office/drawing/2014/main" id="{4D507DD5-5811-E8C6-0BF1-7083B1CEEBF7}"/>
              </a:ext>
            </a:extLst>
          </p:cNvPr>
          <p:cNvSpPr/>
          <p:nvPr/>
        </p:nvSpPr>
        <p:spPr>
          <a:xfrm>
            <a:off x="0" y="4371949"/>
            <a:ext cx="9144000" cy="771551"/>
          </a:xfrm>
          <a:custGeom>
            <a:avLst/>
            <a:gdLst>
              <a:gd name="connsiteX0" fmla="*/ 0 w 9144000"/>
              <a:gd name="connsiteY0" fmla="*/ 0 h 1200616"/>
              <a:gd name="connsiteX1" fmla="*/ 255357 w 9144000"/>
              <a:gd name="connsiteY1" fmla="*/ 82904 h 1200616"/>
              <a:gd name="connsiteX2" fmla="*/ 4572001 w 9144000"/>
              <a:gd name="connsiteY2" fmla="*/ 735519 h 1200616"/>
              <a:gd name="connsiteX3" fmla="*/ 8888645 w 9144000"/>
              <a:gd name="connsiteY3" fmla="*/ 82904 h 1200616"/>
              <a:gd name="connsiteX4" fmla="*/ 9144000 w 9144000"/>
              <a:gd name="connsiteY4" fmla="*/ 0 h 1200616"/>
              <a:gd name="connsiteX5" fmla="*/ 9144000 w 9144000"/>
              <a:gd name="connsiteY5" fmla="*/ 1200616 h 1200616"/>
              <a:gd name="connsiteX6" fmla="*/ 0 w 9144000"/>
              <a:gd name="connsiteY6" fmla="*/ 1200616 h 1200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200616">
                <a:moveTo>
                  <a:pt x="0" y="0"/>
                </a:moveTo>
                <a:lnTo>
                  <a:pt x="255357" y="82904"/>
                </a:lnTo>
                <a:cubicBezTo>
                  <a:pt x="1618984" y="507036"/>
                  <a:pt x="3068810" y="735519"/>
                  <a:pt x="4572001" y="735519"/>
                </a:cubicBezTo>
                <a:cubicBezTo>
                  <a:pt x="6075193" y="735519"/>
                  <a:pt x="7525019" y="507036"/>
                  <a:pt x="8888645" y="82904"/>
                </a:cubicBezTo>
                <a:lnTo>
                  <a:pt x="9144000" y="0"/>
                </a:lnTo>
                <a:lnTo>
                  <a:pt x="9144000" y="1200616"/>
                </a:lnTo>
                <a:lnTo>
                  <a:pt x="0" y="1200616"/>
                </a:lnTo>
                <a:close/>
              </a:path>
            </a:pathLst>
          </a:custGeom>
          <a:solidFill>
            <a:srgbClr val="CCC4BE">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5" name="Image 14">
            <a:extLst>
              <a:ext uri="{FF2B5EF4-FFF2-40B4-BE49-F238E27FC236}">
                <a16:creationId xmlns:a16="http://schemas.microsoft.com/office/drawing/2014/main" id="{F1F8181D-B8DA-B5A5-80E0-E69825F9C55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259297" y="4261083"/>
            <a:ext cx="1884703" cy="897209"/>
          </a:xfrm>
          <a:prstGeom prst="rect">
            <a:avLst/>
          </a:prstGeom>
        </p:spPr>
      </p:pic>
      <p:sp>
        <p:nvSpPr>
          <p:cNvPr id="2" name="ZoneTexte 1">
            <a:extLst>
              <a:ext uri="{FF2B5EF4-FFF2-40B4-BE49-F238E27FC236}">
                <a16:creationId xmlns:a16="http://schemas.microsoft.com/office/drawing/2014/main" id="{7720B365-A14E-F82B-D9C2-CAE5B16C5A7D}"/>
              </a:ext>
            </a:extLst>
          </p:cNvPr>
          <p:cNvSpPr txBox="1"/>
          <p:nvPr/>
        </p:nvSpPr>
        <p:spPr>
          <a:xfrm>
            <a:off x="1403648" y="3036116"/>
            <a:ext cx="7458577" cy="738664"/>
          </a:xfrm>
          <a:prstGeom prst="rect">
            <a:avLst/>
          </a:prstGeom>
          <a:noFill/>
        </p:spPr>
        <p:txBody>
          <a:bodyPr wrap="square" rtlCol="0">
            <a:spAutoFit/>
          </a:bodyPr>
          <a:lstStyle/>
          <a:p>
            <a:pPr algn="just"/>
            <a:r>
              <a:rPr lang="fr-FR" sz="1400" b="1" dirty="0">
                <a:latin typeface="DINPro" panose="020B0504020101020102" pitchFamily="34" charset="0"/>
              </a:rPr>
              <a:t>Réunions </a:t>
            </a:r>
            <a:r>
              <a:rPr lang="fr-FR" sz="1400" dirty="0">
                <a:latin typeface="DINPro" panose="020B0504020101020102" pitchFamily="34" charset="0"/>
              </a:rPr>
              <a:t>avec le Groupe de travail / COPIL pour : </a:t>
            </a:r>
          </a:p>
          <a:p>
            <a:pPr marL="285750" indent="-285750" algn="just">
              <a:buClr>
                <a:srgbClr val="E37224"/>
              </a:buClr>
              <a:buFont typeface="Wingdings" panose="05000000000000000000" pitchFamily="2" charset="2"/>
              <a:buChar char="ð"/>
            </a:pPr>
            <a:r>
              <a:rPr lang="fr-FR" sz="1400" dirty="0">
                <a:latin typeface="DINPro" panose="020B0504020101020102" pitchFamily="34" charset="0"/>
              </a:rPr>
              <a:t>Finaliser la prestation BC 100 % </a:t>
            </a:r>
          </a:p>
          <a:p>
            <a:pPr marL="285750" indent="-285750" algn="just">
              <a:buClr>
                <a:srgbClr val="E37224"/>
              </a:buClr>
              <a:buFont typeface="Wingdings" panose="05000000000000000000" pitchFamily="2" charset="2"/>
              <a:buChar char="ð"/>
            </a:pPr>
            <a:r>
              <a:rPr lang="fr-FR" sz="1400" dirty="0">
                <a:latin typeface="DINPro" panose="020B0504020101020102" pitchFamily="34" charset="0"/>
              </a:rPr>
              <a:t>Revoir l’organisation et le contenu des formations, suite aux évaluations des formations</a:t>
            </a:r>
          </a:p>
        </p:txBody>
      </p:sp>
      <p:cxnSp>
        <p:nvCxnSpPr>
          <p:cNvPr id="17" name="Connecteur droit 16">
            <a:extLst>
              <a:ext uri="{FF2B5EF4-FFF2-40B4-BE49-F238E27FC236}">
                <a16:creationId xmlns:a16="http://schemas.microsoft.com/office/drawing/2014/main" id="{E7C06905-FB43-54DF-D082-A25846F6CEFA}"/>
              </a:ext>
            </a:extLst>
          </p:cNvPr>
          <p:cNvCxnSpPr/>
          <p:nvPr/>
        </p:nvCxnSpPr>
        <p:spPr>
          <a:xfrm>
            <a:off x="875059" y="2067694"/>
            <a:ext cx="0" cy="2304255"/>
          </a:xfrm>
          <a:prstGeom prst="line">
            <a:avLst/>
          </a:prstGeom>
          <a:ln w="28575">
            <a:solidFill>
              <a:srgbClr val="1B345C"/>
            </a:solidFill>
          </a:ln>
        </p:spPr>
        <p:style>
          <a:lnRef idx="1">
            <a:schemeClr val="accent1"/>
          </a:lnRef>
          <a:fillRef idx="0">
            <a:schemeClr val="accent1"/>
          </a:fillRef>
          <a:effectRef idx="0">
            <a:schemeClr val="accent1"/>
          </a:effectRef>
          <a:fontRef idx="minor">
            <a:schemeClr val="tx1"/>
          </a:fontRef>
        </p:style>
      </p:cxnSp>
      <p:sp>
        <p:nvSpPr>
          <p:cNvPr id="5" name="ZoneTexte 4">
            <a:extLst>
              <a:ext uri="{FF2B5EF4-FFF2-40B4-BE49-F238E27FC236}">
                <a16:creationId xmlns:a16="http://schemas.microsoft.com/office/drawing/2014/main" id="{34A6CD61-C77B-4476-B229-F17477726E0E}"/>
              </a:ext>
            </a:extLst>
          </p:cNvPr>
          <p:cNvSpPr txBox="1"/>
          <p:nvPr/>
        </p:nvSpPr>
        <p:spPr>
          <a:xfrm>
            <a:off x="-24046" y="883194"/>
            <a:ext cx="4709884" cy="400110"/>
          </a:xfrm>
          <a:prstGeom prst="rect">
            <a:avLst/>
          </a:prstGeom>
          <a:noFill/>
        </p:spPr>
        <p:txBody>
          <a:bodyPr wrap="square">
            <a:spAutoFit/>
          </a:bodyPr>
          <a:lstStyle/>
          <a:p>
            <a:r>
              <a:rPr lang="fr-FR" sz="2000" dirty="0">
                <a:solidFill>
                  <a:srgbClr val="A71D17"/>
                </a:solidFill>
                <a:latin typeface="DINPro" panose="020B0504020101020102" pitchFamily="34" charset="0"/>
              </a:rPr>
              <a:t>1 Bilan 100 % à distance </a:t>
            </a:r>
          </a:p>
        </p:txBody>
      </p:sp>
      <p:sp>
        <p:nvSpPr>
          <p:cNvPr id="10" name="Ellipse 9">
            <a:extLst>
              <a:ext uri="{FF2B5EF4-FFF2-40B4-BE49-F238E27FC236}">
                <a16:creationId xmlns:a16="http://schemas.microsoft.com/office/drawing/2014/main" id="{3F7207EF-75DD-3CAB-F618-3FB2D0FA24C5}"/>
              </a:ext>
            </a:extLst>
          </p:cNvPr>
          <p:cNvSpPr/>
          <p:nvPr/>
        </p:nvSpPr>
        <p:spPr>
          <a:xfrm>
            <a:off x="467544" y="1434964"/>
            <a:ext cx="815030" cy="816762"/>
          </a:xfrm>
          <a:prstGeom prst="ellipse">
            <a:avLst/>
          </a:prstGeom>
          <a:solidFill>
            <a:srgbClr val="E37224"/>
          </a:solidFill>
          <a:ln>
            <a:solidFill>
              <a:srgbClr val="1B34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600" b="1" dirty="0">
                <a:latin typeface="DINPro" panose="020B0504020101020102" pitchFamily="34" charset="0"/>
              </a:rPr>
              <a:t>2</a:t>
            </a:r>
          </a:p>
        </p:txBody>
      </p:sp>
      <p:sp>
        <p:nvSpPr>
          <p:cNvPr id="11" name="ZoneTexte 10">
            <a:extLst>
              <a:ext uri="{FF2B5EF4-FFF2-40B4-BE49-F238E27FC236}">
                <a16:creationId xmlns:a16="http://schemas.microsoft.com/office/drawing/2014/main" id="{75CAC9EC-D06D-9ACE-0925-ED8EB1DD2DA1}"/>
              </a:ext>
            </a:extLst>
          </p:cNvPr>
          <p:cNvSpPr txBox="1"/>
          <p:nvPr/>
        </p:nvSpPr>
        <p:spPr>
          <a:xfrm>
            <a:off x="1403648" y="1385548"/>
            <a:ext cx="7517946" cy="1169551"/>
          </a:xfrm>
          <a:prstGeom prst="rect">
            <a:avLst/>
          </a:prstGeom>
          <a:noFill/>
        </p:spPr>
        <p:txBody>
          <a:bodyPr wrap="square" rtlCol="0">
            <a:spAutoFit/>
          </a:bodyPr>
          <a:lstStyle/>
          <a:p>
            <a:pPr algn="just"/>
            <a:r>
              <a:rPr lang="fr-FR" sz="1400" b="1" dirty="0">
                <a:latin typeface="DINPro" panose="020B0504020101020102" pitchFamily="34" charset="0"/>
              </a:rPr>
              <a:t>Webinaires</a:t>
            </a:r>
            <a:r>
              <a:rPr lang="fr-FR" sz="1400" dirty="0">
                <a:latin typeface="DINPro" panose="020B0504020101020102" pitchFamily="34" charset="0"/>
              </a:rPr>
              <a:t> auprès des CIBC afin de : </a:t>
            </a:r>
          </a:p>
          <a:p>
            <a:pPr marL="285750" indent="-285750" algn="just">
              <a:buClr>
                <a:srgbClr val="E37224"/>
              </a:buClr>
              <a:buFont typeface="Wingdings" panose="05000000000000000000" pitchFamily="2" charset="2"/>
              <a:buChar char="ð"/>
            </a:pPr>
            <a:r>
              <a:rPr lang="fr-FR" sz="1400" dirty="0">
                <a:latin typeface="DINPro" panose="020B0504020101020102" pitchFamily="34" charset="0"/>
              </a:rPr>
              <a:t>Présenter l’offre BC 100 % ainsi que son déroulé (pédagogique et administratif) et informer le réseau du lancement de formation (mars 2022) </a:t>
            </a:r>
          </a:p>
          <a:p>
            <a:pPr marL="285750" indent="-285750" algn="just">
              <a:buClr>
                <a:srgbClr val="E37224"/>
              </a:buClr>
              <a:buFont typeface="Wingdings" panose="05000000000000000000" pitchFamily="2" charset="2"/>
              <a:buChar char="ð"/>
            </a:pPr>
            <a:r>
              <a:rPr lang="fr-FR" sz="1400" dirty="0">
                <a:latin typeface="DINPro" panose="020B0504020101020102" pitchFamily="34" charset="0"/>
              </a:rPr>
              <a:t>Se coordonner entre consultants habilités, CIBC parties prenantes et la Fédération avant le lancement officiel de l’offre sur Edof (mars 2023) </a:t>
            </a:r>
          </a:p>
        </p:txBody>
      </p:sp>
      <p:sp>
        <p:nvSpPr>
          <p:cNvPr id="14" name="Ellipse 13">
            <a:extLst>
              <a:ext uri="{FF2B5EF4-FFF2-40B4-BE49-F238E27FC236}">
                <a16:creationId xmlns:a16="http://schemas.microsoft.com/office/drawing/2014/main" id="{696B51E9-5874-2D55-7BEE-A936383BB851}"/>
              </a:ext>
            </a:extLst>
          </p:cNvPr>
          <p:cNvSpPr/>
          <p:nvPr/>
        </p:nvSpPr>
        <p:spPr>
          <a:xfrm>
            <a:off x="467544" y="2943924"/>
            <a:ext cx="815030" cy="816762"/>
          </a:xfrm>
          <a:prstGeom prst="ellipse">
            <a:avLst/>
          </a:prstGeom>
          <a:solidFill>
            <a:srgbClr val="E37224"/>
          </a:solidFill>
          <a:ln>
            <a:solidFill>
              <a:srgbClr val="1B34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600" b="1" dirty="0">
                <a:latin typeface="DINPro" panose="020B0504020101020102" pitchFamily="34" charset="0"/>
              </a:rPr>
              <a:t>7</a:t>
            </a:r>
          </a:p>
        </p:txBody>
      </p:sp>
      <p:sp>
        <p:nvSpPr>
          <p:cNvPr id="18" name="Ellipse 17">
            <a:extLst>
              <a:ext uri="{FF2B5EF4-FFF2-40B4-BE49-F238E27FC236}">
                <a16:creationId xmlns:a16="http://schemas.microsoft.com/office/drawing/2014/main" id="{9C9A7D8A-A8B9-04F7-2092-09F687458125}"/>
              </a:ext>
            </a:extLst>
          </p:cNvPr>
          <p:cNvSpPr/>
          <p:nvPr/>
        </p:nvSpPr>
        <p:spPr>
          <a:xfrm>
            <a:off x="767052" y="4178607"/>
            <a:ext cx="216013" cy="216024"/>
          </a:xfrm>
          <a:prstGeom prst="ellipse">
            <a:avLst/>
          </a:prstGeom>
          <a:solidFill>
            <a:srgbClr val="1B345C"/>
          </a:solidFill>
          <a:ln>
            <a:solidFill>
              <a:srgbClr val="1B34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Rectangle 18">
            <a:extLst>
              <a:ext uri="{FF2B5EF4-FFF2-40B4-BE49-F238E27FC236}">
                <a16:creationId xmlns:a16="http://schemas.microsoft.com/office/drawing/2014/main" id="{4894667D-A900-39A1-52FF-948238786D7B}"/>
              </a:ext>
            </a:extLst>
          </p:cNvPr>
          <p:cNvSpPr/>
          <p:nvPr/>
        </p:nvSpPr>
        <p:spPr>
          <a:xfrm>
            <a:off x="1282574" y="104255"/>
            <a:ext cx="6673802" cy="5232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r>
              <a:rPr lang="fr-FR" sz="2000" dirty="0">
                <a:solidFill>
                  <a:srgbClr val="A71D17"/>
                </a:solidFill>
                <a:latin typeface="DINPro-Medium" panose="02000503030000020004" pitchFamily="2" charset="0"/>
                <a:ea typeface="Lato" panose="020F0502020204030203" pitchFamily="34" charset="0"/>
                <a:cs typeface="Lato" panose="020F0502020204030203" pitchFamily="34" charset="0"/>
              </a:rPr>
              <a:t>Bilan de compétences </a:t>
            </a:r>
            <a:endParaRPr lang="fr-FR" sz="2000" dirty="0">
              <a:solidFill>
                <a:srgbClr val="A71D17"/>
              </a:solidFill>
              <a:latin typeface="DINPro-Medium" panose="02000503030000020004" pitchFamily="2" charset="0"/>
            </a:endParaRPr>
          </a:p>
        </p:txBody>
      </p:sp>
    </p:spTree>
    <p:extLst>
      <p:ext uri="{BB962C8B-B14F-4D97-AF65-F5344CB8AC3E}">
        <p14:creationId xmlns:p14="http://schemas.microsoft.com/office/powerpoint/2010/main" val="38280759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 37">
            <a:extLst>
              <a:ext uri="{FF2B5EF4-FFF2-40B4-BE49-F238E27FC236}">
                <a16:creationId xmlns:a16="http://schemas.microsoft.com/office/drawing/2014/main" id="{C0F2C617-753E-75D7-CD37-0E60350FA60E}"/>
              </a:ext>
            </a:extLst>
          </p:cNvPr>
          <p:cNvSpPr/>
          <p:nvPr/>
        </p:nvSpPr>
        <p:spPr>
          <a:xfrm rot="19938445">
            <a:off x="8217872" y="55112"/>
            <a:ext cx="670966" cy="670966"/>
          </a:xfrm>
          <a:prstGeom prst="ellipse">
            <a:avLst/>
          </a:prstGeom>
          <a:solidFill>
            <a:srgbClr val="EAC64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id-ID">
              <a:latin typeface="Kelson Sans" panose="02000500000000000000" pitchFamily="50" charset="0"/>
            </a:endParaRPr>
          </a:p>
        </p:txBody>
      </p:sp>
      <p:sp>
        <p:nvSpPr>
          <p:cNvPr id="7" name="Ellipse 6">
            <a:extLst>
              <a:ext uri="{FF2B5EF4-FFF2-40B4-BE49-F238E27FC236}">
                <a16:creationId xmlns:a16="http://schemas.microsoft.com/office/drawing/2014/main" id="{043F00B5-EDB2-0976-30B4-E113F5EB5DCB}"/>
              </a:ext>
            </a:extLst>
          </p:cNvPr>
          <p:cNvSpPr/>
          <p:nvPr/>
        </p:nvSpPr>
        <p:spPr>
          <a:xfrm>
            <a:off x="179512" y="-295882"/>
            <a:ext cx="995424" cy="995424"/>
          </a:xfrm>
          <a:prstGeom prst="ellipse">
            <a:avLst/>
          </a:prstGeom>
          <a:solidFill>
            <a:srgbClr val="A71D17"/>
          </a:solidFill>
          <a:ln>
            <a:noFill/>
          </a:ln>
        </p:spPr>
        <p:style>
          <a:lnRef idx="2">
            <a:schemeClr val="accent1">
              <a:shade val="50000"/>
            </a:schemeClr>
          </a:lnRef>
          <a:fillRef idx="1">
            <a:schemeClr val="accent1"/>
          </a:fillRef>
          <a:effectRef idx="0">
            <a:schemeClr val="accent1"/>
          </a:effectRef>
          <a:fontRef idx="minor">
            <a:schemeClr val="lt1"/>
          </a:fontRef>
        </p:style>
        <p:txBody>
          <a:bodyPr tIns="360000" rtlCol="0" anchor="ctr"/>
          <a:lstStyle/>
          <a:p>
            <a:pPr algn="ctr"/>
            <a:r>
              <a:rPr lang="fr-FR" sz="2800" b="1" dirty="0">
                <a:latin typeface="DINPro-Regular" panose="02000503030000020004" pitchFamily="2" charset="0"/>
              </a:rPr>
              <a:t>2.1</a:t>
            </a:r>
            <a:endParaRPr lang="fr-FR" sz="3600" b="1" dirty="0">
              <a:latin typeface="DINPro-Regular" panose="02000503030000020004" pitchFamily="2" charset="0"/>
            </a:endParaRPr>
          </a:p>
        </p:txBody>
      </p:sp>
      <p:sp>
        <p:nvSpPr>
          <p:cNvPr id="8" name="Oval 37">
            <a:extLst>
              <a:ext uri="{FF2B5EF4-FFF2-40B4-BE49-F238E27FC236}">
                <a16:creationId xmlns:a16="http://schemas.microsoft.com/office/drawing/2014/main" id="{EFCF3F84-719C-5B4C-B7DE-F0F01287056B}"/>
              </a:ext>
            </a:extLst>
          </p:cNvPr>
          <p:cNvSpPr/>
          <p:nvPr/>
        </p:nvSpPr>
        <p:spPr>
          <a:xfrm rot="19938445">
            <a:off x="8404437" y="-306586"/>
            <a:ext cx="1012500" cy="1012500"/>
          </a:xfrm>
          <a:prstGeom prst="ellipse">
            <a:avLst/>
          </a:prstGeom>
          <a:solidFill>
            <a:srgbClr val="76974A"/>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id-ID">
              <a:latin typeface="Kelson Sans" panose="02000500000000000000" pitchFamily="50" charset="0"/>
            </a:endParaRPr>
          </a:p>
        </p:txBody>
      </p:sp>
      <p:sp>
        <p:nvSpPr>
          <p:cNvPr id="4" name="Forme libre : forme 3">
            <a:extLst>
              <a:ext uri="{FF2B5EF4-FFF2-40B4-BE49-F238E27FC236}">
                <a16:creationId xmlns:a16="http://schemas.microsoft.com/office/drawing/2014/main" id="{4D507DD5-5811-E8C6-0BF1-7083B1CEEBF7}"/>
              </a:ext>
            </a:extLst>
          </p:cNvPr>
          <p:cNvSpPr/>
          <p:nvPr/>
        </p:nvSpPr>
        <p:spPr>
          <a:xfrm>
            <a:off x="0" y="4371949"/>
            <a:ext cx="9144000" cy="771551"/>
          </a:xfrm>
          <a:custGeom>
            <a:avLst/>
            <a:gdLst>
              <a:gd name="connsiteX0" fmla="*/ 0 w 9144000"/>
              <a:gd name="connsiteY0" fmla="*/ 0 h 1200616"/>
              <a:gd name="connsiteX1" fmla="*/ 255357 w 9144000"/>
              <a:gd name="connsiteY1" fmla="*/ 82904 h 1200616"/>
              <a:gd name="connsiteX2" fmla="*/ 4572001 w 9144000"/>
              <a:gd name="connsiteY2" fmla="*/ 735519 h 1200616"/>
              <a:gd name="connsiteX3" fmla="*/ 8888645 w 9144000"/>
              <a:gd name="connsiteY3" fmla="*/ 82904 h 1200616"/>
              <a:gd name="connsiteX4" fmla="*/ 9144000 w 9144000"/>
              <a:gd name="connsiteY4" fmla="*/ 0 h 1200616"/>
              <a:gd name="connsiteX5" fmla="*/ 9144000 w 9144000"/>
              <a:gd name="connsiteY5" fmla="*/ 1200616 h 1200616"/>
              <a:gd name="connsiteX6" fmla="*/ 0 w 9144000"/>
              <a:gd name="connsiteY6" fmla="*/ 1200616 h 1200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200616">
                <a:moveTo>
                  <a:pt x="0" y="0"/>
                </a:moveTo>
                <a:lnTo>
                  <a:pt x="255357" y="82904"/>
                </a:lnTo>
                <a:cubicBezTo>
                  <a:pt x="1618984" y="507036"/>
                  <a:pt x="3068810" y="735519"/>
                  <a:pt x="4572001" y="735519"/>
                </a:cubicBezTo>
                <a:cubicBezTo>
                  <a:pt x="6075193" y="735519"/>
                  <a:pt x="7525019" y="507036"/>
                  <a:pt x="8888645" y="82904"/>
                </a:cubicBezTo>
                <a:lnTo>
                  <a:pt x="9144000" y="0"/>
                </a:lnTo>
                <a:lnTo>
                  <a:pt x="9144000" y="1200616"/>
                </a:lnTo>
                <a:lnTo>
                  <a:pt x="0" y="1200616"/>
                </a:lnTo>
                <a:close/>
              </a:path>
            </a:pathLst>
          </a:custGeom>
          <a:solidFill>
            <a:srgbClr val="CCC4BE">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5" name="Image 14">
            <a:extLst>
              <a:ext uri="{FF2B5EF4-FFF2-40B4-BE49-F238E27FC236}">
                <a16:creationId xmlns:a16="http://schemas.microsoft.com/office/drawing/2014/main" id="{F1F8181D-B8DA-B5A5-80E0-E69825F9C55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259297" y="4261083"/>
            <a:ext cx="1884703" cy="897209"/>
          </a:xfrm>
          <a:prstGeom prst="rect">
            <a:avLst/>
          </a:prstGeom>
        </p:spPr>
      </p:pic>
      <p:sp>
        <p:nvSpPr>
          <p:cNvPr id="2" name="ZoneTexte 1">
            <a:extLst>
              <a:ext uri="{FF2B5EF4-FFF2-40B4-BE49-F238E27FC236}">
                <a16:creationId xmlns:a16="http://schemas.microsoft.com/office/drawing/2014/main" id="{7720B365-A14E-F82B-D9C2-CAE5B16C5A7D}"/>
              </a:ext>
            </a:extLst>
          </p:cNvPr>
          <p:cNvSpPr txBox="1"/>
          <p:nvPr/>
        </p:nvSpPr>
        <p:spPr>
          <a:xfrm>
            <a:off x="157019" y="1466956"/>
            <a:ext cx="5565531" cy="2031325"/>
          </a:xfrm>
          <a:prstGeom prst="rect">
            <a:avLst/>
          </a:prstGeom>
          <a:noFill/>
        </p:spPr>
        <p:txBody>
          <a:bodyPr wrap="square" rtlCol="0">
            <a:spAutoFit/>
          </a:bodyPr>
          <a:lstStyle/>
          <a:p>
            <a:pPr marL="285750" indent="-285750" algn="just">
              <a:buClr>
                <a:srgbClr val="E37224"/>
              </a:buClr>
              <a:buFont typeface="Wingdings" panose="05000000000000000000" pitchFamily="2" charset="2"/>
              <a:buChar char="ð"/>
            </a:pPr>
            <a:r>
              <a:rPr lang="fr-FR" b="1" dirty="0">
                <a:latin typeface="DINPro" panose="020B0504020101020102" pitchFamily="34" charset="0"/>
              </a:rPr>
              <a:t>Procédure d’inscription </a:t>
            </a:r>
            <a:r>
              <a:rPr lang="fr-FR" dirty="0">
                <a:latin typeface="DINPro" panose="020B0504020101020102" pitchFamily="34" charset="0"/>
              </a:rPr>
              <a:t>de la Fédération sur Edof en décembre 2022</a:t>
            </a:r>
          </a:p>
          <a:p>
            <a:pPr marL="285750" indent="-285750" algn="just">
              <a:buClr>
                <a:srgbClr val="E37224"/>
              </a:buClr>
              <a:buFont typeface="Wingdings" panose="05000000000000000000" pitchFamily="2" charset="2"/>
              <a:buChar char="ð"/>
            </a:pPr>
            <a:endParaRPr lang="fr-FR" dirty="0">
              <a:latin typeface="DINPro" panose="020B0504020101020102" pitchFamily="34" charset="0"/>
            </a:endParaRPr>
          </a:p>
          <a:p>
            <a:pPr marL="285750" indent="-285750" algn="just">
              <a:buClr>
                <a:srgbClr val="E37224"/>
              </a:buClr>
              <a:buFont typeface="Wingdings" panose="05000000000000000000" pitchFamily="2" charset="2"/>
              <a:buChar char="ð"/>
            </a:pPr>
            <a:r>
              <a:rPr lang="fr-FR" dirty="0">
                <a:latin typeface="DINPro" panose="020B0504020101020102" pitchFamily="34" charset="0"/>
              </a:rPr>
              <a:t>Saisie de l’offre sur Edof pour visibilité et lancement officiel le  </a:t>
            </a:r>
            <a:r>
              <a:rPr lang="fr-FR" b="1" dirty="0">
                <a:latin typeface="DINPro" panose="020B0504020101020102" pitchFamily="34" charset="0"/>
              </a:rPr>
              <a:t>24 mars 2023</a:t>
            </a:r>
          </a:p>
          <a:p>
            <a:pPr marL="285750" indent="-285750" algn="just">
              <a:buClr>
                <a:srgbClr val="E37224"/>
              </a:buClr>
              <a:buFont typeface="Wingdings" panose="05000000000000000000" pitchFamily="2" charset="2"/>
              <a:buChar char="ð"/>
            </a:pPr>
            <a:endParaRPr lang="fr-FR" dirty="0">
              <a:latin typeface="DINPro" panose="020B0504020101020102" pitchFamily="34" charset="0"/>
            </a:endParaRPr>
          </a:p>
          <a:p>
            <a:pPr marL="285750" indent="-285750" algn="just">
              <a:buClr>
                <a:srgbClr val="E37224"/>
              </a:buClr>
              <a:buFont typeface="Wingdings" panose="05000000000000000000" pitchFamily="2" charset="2"/>
              <a:buChar char="ð"/>
            </a:pPr>
            <a:r>
              <a:rPr lang="fr-FR" dirty="0">
                <a:latin typeface="DINPro" panose="020B0504020101020102" pitchFamily="34" charset="0"/>
              </a:rPr>
              <a:t>Lancement d’une campagne de communication </a:t>
            </a:r>
          </a:p>
        </p:txBody>
      </p:sp>
      <p:sp>
        <p:nvSpPr>
          <p:cNvPr id="5" name="ZoneTexte 4">
            <a:extLst>
              <a:ext uri="{FF2B5EF4-FFF2-40B4-BE49-F238E27FC236}">
                <a16:creationId xmlns:a16="http://schemas.microsoft.com/office/drawing/2014/main" id="{34A6CD61-C77B-4476-B229-F17477726E0E}"/>
              </a:ext>
            </a:extLst>
          </p:cNvPr>
          <p:cNvSpPr txBox="1"/>
          <p:nvPr/>
        </p:nvSpPr>
        <p:spPr>
          <a:xfrm>
            <a:off x="-24046" y="883194"/>
            <a:ext cx="4709884" cy="400110"/>
          </a:xfrm>
          <a:prstGeom prst="rect">
            <a:avLst/>
          </a:prstGeom>
          <a:noFill/>
        </p:spPr>
        <p:txBody>
          <a:bodyPr wrap="square">
            <a:spAutoFit/>
          </a:bodyPr>
          <a:lstStyle/>
          <a:p>
            <a:r>
              <a:rPr lang="fr-FR" sz="2000" dirty="0">
                <a:solidFill>
                  <a:srgbClr val="A71D17"/>
                </a:solidFill>
                <a:latin typeface="DINPro" panose="020B0504020101020102" pitchFamily="34" charset="0"/>
              </a:rPr>
              <a:t>1 Bilan 100 % à distance </a:t>
            </a:r>
          </a:p>
        </p:txBody>
      </p:sp>
      <p:sp>
        <p:nvSpPr>
          <p:cNvPr id="12" name="Rectangle 11">
            <a:extLst>
              <a:ext uri="{FF2B5EF4-FFF2-40B4-BE49-F238E27FC236}">
                <a16:creationId xmlns:a16="http://schemas.microsoft.com/office/drawing/2014/main" id="{CAF72185-514F-CAED-A7A9-383785C3615C}"/>
              </a:ext>
            </a:extLst>
          </p:cNvPr>
          <p:cNvSpPr/>
          <p:nvPr/>
        </p:nvSpPr>
        <p:spPr>
          <a:xfrm>
            <a:off x="1282574" y="104255"/>
            <a:ext cx="6673802" cy="5232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r>
              <a:rPr lang="fr-FR" sz="2000" dirty="0">
                <a:solidFill>
                  <a:srgbClr val="A71D17"/>
                </a:solidFill>
                <a:latin typeface="DINPro-Medium" panose="02000503030000020004" pitchFamily="2" charset="0"/>
                <a:ea typeface="Lato" panose="020F0502020204030203" pitchFamily="34" charset="0"/>
                <a:cs typeface="Lato" panose="020F0502020204030203" pitchFamily="34" charset="0"/>
              </a:rPr>
              <a:t>Bilan de compétences </a:t>
            </a:r>
            <a:endParaRPr lang="fr-FR" sz="2000" dirty="0">
              <a:solidFill>
                <a:srgbClr val="A71D17"/>
              </a:solidFill>
              <a:latin typeface="DINPro-Medium" panose="02000503030000020004" pitchFamily="2" charset="0"/>
            </a:endParaRPr>
          </a:p>
        </p:txBody>
      </p:sp>
      <p:pic>
        <p:nvPicPr>
          <p:cNvPr id="13" name="Image 12">
            <a:extLst>
              <a:ext uri="{FF2B5EF4-FFF2-40B4-BE49-F238E27FC236}">
                <a16:creationId xmlns:a16="http://schemas.microsoft.com/office/drawing/2014/main" id="{1E0B83C3-5C4F-6F87-34B4-D1CFB389E0D4}"/>
              </a:ext>
            </a:extLst>
          </p:cNvPr>
          <p:cNvPicPr>
            <a:picLocks noChangeAspect="1"/>
          </p:cNvPicPr>
          <p:nvPr/>
        </p:nvPicPr>
        <p:blipFill>
          <a:blip r:embed="rId3"/>
          <a:stretch>
            <a:fillRect/>
          </a:stretch>
        </p:blipFill>
        <p:spPr>
          <a:xfrm>
            <a:off x="6031239" y="875629"/>
            <a:ext cx="2522116" cy="3440887"/>
          </a:xfrm>
          <a:prstGeom prst="rect">
            <a:avLst/>
          </a:prstGeom>
          <a:ln w="28575"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70922970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 37">
            <a:extLst>
              <a:ext uri="{FF2B5EF4-FFF2-40B4-BE49-F238E27FC236}">
                <a16:creationId xmlns:a16="http://schemas.microsoft.com/office/drawing/2014/main" id="{C0F2C617-753E-75D7-CD37-0E60350FA60E}"/>
              </a:ext>
            </a:extLst>
          </p:cNvPr>
          <p:cNvSpPr/>
          <p:nvPr/>
        </p:nvSpPr>
        <p:spPr>
          <a:xfrm rot="19938445">
            <a:off x="8217872" y="55112"/>
            <a:ext cx="670966" cy="670966"/>
          </a:xfrm>
          <a:prstGeom prst="ellipse">
            <a:avLst/>
          </a:prstGeom>
          <a:solidFill>
            <a:srgbClr val="EAC64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id-ID">
              <a:latin typeface="Kelson Sans" panose="02000500000000000000" pitchFamily="50" charset="0"/>
            </a:endParaRPr>
          </a:p>
        </p:txBody>
      </p:sp>
      <p:sp>
        <p:nvSpPr>
          <p:cNvPr id="7" name="Ellipse 6">
            <a:extLst>
              <a:ext uri="{FF2B5EF4-FFF2-40B4-BE49-F238E27FC236}">
                <a16:creationId xmlns:a16="http://schemas.microsoft.com/office/drawing/2014/main" id="{043F00B5-EDB2-0976-30B4-E113F5EB5DCB}"/>
              </a:ext>
            </a:extLst>
          </p:cNvPr>
          <p:cNvSpPr/>
          <p:nvPr/>
        </p:nvSpPr>
        <p:spPr>
          <a:xfrm>
            <a:off x="179512" y="-295882"/>
            <a:ext cx="995424" cy="995424"/>
          </a:xfrm>
          <a:prstGeom prst="ellipse">
            <a:avLst/>
          </a:prstGeom>
          <a:solidFill>
            <a:srgbClr val="A71D17"/>
          </a:solidFill>
          <a:ln>
            <a:noFill/>
          </a:ln>
        </p:spPr>
        <p:style>
          <a:lnRef idx="2">
            <a:schemeClr val="accent1">
              <a:shade val="50000"/>
            </a:schemeClr>
          </a:lnRef>
          <a:fillRef idx="1">
            <a:schemeClr val="accent1"/>
          </a:fillRef>
          <a:effectRef idx="0">
            <a:schemeClr val="accent1"/>
          </a:effectRef>
          <a:fontRef idx="minor">
            <a:schemeClr val="lt1"/>
          </a:fontRef>
        </p:style>
        <p:txBody>
          <a:bodyPr tIns="360000" rtlCol="0" anchor="ctr"/>
          <a:lstStyle/>
          <a:p>
            <a:pPr algn="ctr"/>
            <a:r>
              <a:rPr lang="fr-FR" sz="2800" b="1" dirty="0">
                <a:latin typeface="DINPro-Regular" panose="02000503030000020004" pitchFamily="2" charset="0"/>
              </a:rPr>
              <a:t>2.1</a:t>
            </a:r>
            <a:endParaRPr lang="fr-FR" sz="3600" b="1" dirty="0">
              <a:latin typeface="DINPro-Regular" panose="02000503030000020004" pitchFamily="2" charset="0"/>
            </a:endParaRPr>
          </a:p>
        </p:txBody>
      </p:sp>
      <p:sp>
        <p:nvSpPr>
          <p:cNvPr id="8" name="Oval 37">
            <a:extLst>
              <a:ext uri="{FF2B5EF4-FFF2-40B4-BE49-F238E27FC236}">
                <a16:creationId xmlns:a16="http://schemas.microsoft.com/office/drawing/2014/main" id="{EFCF3F84-719C-5B4C-B7DE-F0F01287056B}"/>
              </a:ext>
            </a:extLst>
          </p:cNvPr>
          <p:cNvSpPr/>
          <p:nvPr/>
        </p:nvSpPr>
        <p:spPr>
          <a:xfrm rot="19938445">
            <a:off x="8404437" y="-306586"/>
            <a:ext cx="1012500" cy="1012500"/>
          </a:xfrm>
          <a:prstGeom prst="ellipse">
            <a:avLst/>
          </a:prstGeom>
          <a:solidFill>
            <a:srgbClr val="76974A"/>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id-ID">
              <a:latin typeface="Kelson Sans" panose="02000500000000000000" pitchFamily="50" charset="0"/>
            </a:endParaRPr>
          </a:p>
        </p:txBody>
      </p:sp>
      <p:sp>
        <p:nvSpPr>
          <p:cNvPr id="4" name="Forme libre : forme 3">
            <a:extLst>
              <a:ext uri="{FF2B5EF4-FFF2-40B4-BE49-F238E27FC236}">
                <a16:creationId xmlns:a16="http://schemas.microsoft.com/office/drawing/2014/main" id="{4D507DD5-5811-E8C6-0BF1-7083B1CEEBF7}"/>
              </a:ext>
            </a:extLst>
          </p:cNvPr>
          <p:cNvSpPr/>
          <p:nvPr/>
        </p:nvSpPr>
        <p:spPr>
          <a:xfrm>
            <a:off x="0" y="4371949"/>
            <a:ext cx="9144000" cy="771551"/>
          </a:xfrm>
          <a:custGeom>
            <a:avLst/>
            <a:gdLst>
              <a:gd name="connsiteX0" fmla="*/ 0 w 9144000"/>
              <a:gd name="connsiteY0" fmla="*/ 0 h 1200616"/>
              <a:gd name="connsiteX1" fmla="*/ 255357 w 9144000"/>
              <a:gd name="connsiteY1" fmla="*/ 82904 h 1200616"/>
              <a:gd name="connsiteX2" fmla="*/ 4572001 w 9144000"/>
              <a:gd name="connsiteY2" fmla="*/ 735519 h 1200616"/>
              <a:gd name="connsiteX3" fmla="*/ 8888645 w 9144000"/>
              <a:gd name="connsiteY3" fmla="*/ 82904 h 1200616"/>
              <a:gd name="connsiteX4" fmla="*/ 9144000 w 9144000"/>
              <a:gd name="connsiteY4" fmla="*/ 0 h 1200616"/>
              <a:gd name="connsiteX5" fmla="*/ 9144000 w 9144000"/>
              <a:gd name="connsiteY5" fmla="*/ 1200616 h 1200616"/>
              <a:gd name="connsiteX6" fmla="*/ 0 w 9144000"/>
              <a:gd name="connsiteY6" fmla="*/ 1200616 h 1200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200616">
                <a:moveTo>
                  <a:pt x="0" y="0"/>
                </a:moveTo>
                <a:lnTo>
                  <a:pt x="255357" y="82904"/>
                </a:lnTo>
                <a:cubicBezTo>
                  <a:pt x="1618984" y="507036"/>
                  <a:pt x="3068810" y="735519"/>
                  <a:pt x="4572001" y="735519"/>
                </a:cubicBezTo>
                <a:cubicBezTo>
                  <a:pt x="6075193" y="735519"/>
                  <a:pt x="7525019" y="507036"/>
                  <a:pt x="8888645" y="82904"/>
                </a:cubicBezTo>
                <a:lnTo>
                  <a:pt x="9144000" y="0"/>
                </a:lnTo>
                <a:lnTo>
                  <a:pt x="9144000" y="1200616"/>
                </a:lnTo>
                <a:lnTo>
                  <a:pt x="0" y="1200616"/>
                </a:lnTo>
                <a:close/>
              </a:path>
            </a:pathLst>
          </a:custGeom>
          <a:solidFill>
            <a:srgbClr val="CCC4BE">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5" name="Image 14">
            <a:extLst>
              <a:ext uri="{FF2B5EF4-FFF2-40B4-BE49-F238E27FC236}">
                <a16:creationId xmlns:a16="http://schemas.microsoft.com/office/drawing/2014/main" id="{F1F8181D-B8DA-B5A5-80E0-E69825F9C55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259297" y="4261083"/>
            <a:ext cx="1884703" cy="897209"/>
          </a:xfrm>
          <a:prstGeom prst="rect">
            <a:avLst/>
          </a:prstGeom>
        </p:spPr>
      </p:pic>
      <p:sp>
        <p:nvSpPr>
          <p:cNvPr id="2" name="ZoneTexte 1">
            <a:extLst>
              <a:ext uri="{FF2B5EF4-FFF2-40B4-BE49-F238E27FC236}">
                <a16:creationId xmlns:a16="http://schemas.microsoft.com/office/drawing/2014/main" id="{7720B365-A14E-F82B-D9C2-CAE5B16C5A7D}"/>
              </a:ext>
            </a:extLst>
          </p:cNvPr>
          <p:cNvSpPr txBox="1"/>
          <p:nvPr/>
        </p:nvSpPr>
        <p:spPr>
          <a:xfrm>
            <a:off x="0" y="883194"/>
            <a:ext cx="9144000" cy="3608680"/>
          </a:xfrm>
          <a:prstGeom prst="rect">
            <a:avLst/>
          </a:prstGeom>
          <a:noFill/>
        </p:spPr>
        <p:txBody>
          <a:bodyPr wrap="square" rtlCol="0">
            <a:spAutoFit/>
          </a:bodyPr>
          <a:lstStyle/>
          <a:p>
            <a:pPr algn="just"/>
            <a:r>
              <a:rPr lang="fr-FR" sz="2000" dirty="0">
                <a:solidFill>
                  <a:srgbClr val="A71D17"/>
                </a:solidFill>
                <a:latin typeface="DINPro" panose="020B0504020101020102" pitchFamily="34" charset="0"/>
              </a:rPr>
              <a:t>1 Bilan 100 % à distance </a:t>
            </a:r>
          </a:p>
          <a:p>
            <a:pPr algn="just"/>
            <a:endParaRPr lang="fr-FR" dirty="0">
              <a:latin typeface="DINPro" panose="020B0504020101020102" pitchFamily="34" charset="0"/>
            </a:endParaRPr>
          </a:p>
          <a:p>
            <a:pPr algn="just"/>
            <a:r>
              <a:rPr lang="fr-FR" b="1" dirty="0">
                <a:latin typeface="DINPro" panose="020B0504020101020102" pitchFamily="34" charset="0"/>
              </a:rPr>
              <a:t>Au 20 juin 2023</a:t>
            </a:r>
            <a:r>
              <a:rPr lang="fr-FR" dirty="0">
                <a:latin typeface="DINPro" panose="020B0504020101020102" pitchFamily="34" charset="0"/>
              </a:rPr>
              <a:t>, le bilan 100 % c’est : </a:t>
            </a:r>
          </a:p>
          <a:p>
            <a:pPr algn="just"/>
            <a:endParaRPr lang="fr-FR" dirty="0">
              <a:latin typeface="DINPro" panose="020B0504020101020102" pitchFamily="34" charset="0"/>
            </a:endParaRPr>
          </a:p>
          <a:p>
            <a:pPr marL="285750" indent="-285750" algn="just">
              <a:buClr>
                <a:srgbClr val="E37224"/>
              </a:buClr>
              <a:buFont typeface="Wingdings" panose="05000000000000000000" pitchFamily="2" charset="2"/>
              <a:buChar char="ð"/>
            </a:pPr>
            <a:r>
              <a:rPr lang="fr-FR" dirty="0">
                <a:latin typeface="DINPro" panose="020B0504020101020102" pitchFamily="34" charset="0"/>
              </a:rPr>
              <a:t>32 CIBC inscrits dans la démarche nationale </a:t>
            </a:r>
          </a:p>
          <a:p>
            <a:pPr marL="285750" indent="-285750" algn="just">
              <a:buClr>
                <a:srgbClr val="E37224"/>
              </a:buClr>
              <a:buFont typeface="Wingdings" panose="05000000000000000000" pitchFamily="2" charset="2"/>
              <a:buChar char="ð"/>
            </a:pPr>
            <a:r>
              <a:rPr lang="fr-FR" dirty="0">
                <a:latin typeface="DINPro" panose="020B0504020101020102" pitchFamily="34" charset="0"/>
              </a:rPr>
              <a:t>101 consultants formés à la prestation et 59 disponibles pour réaliser une prestation bilan 100 % </a:t>
            </a:r>
          </a:p>
          <a:p>
            <a:pPr marL="285750" indent="-285750" algn="just">
              <a:buClr>
                <a:srgbClr val="E37224"/>
              </a:buClr>
              <a:buFont typeface="Wingdings" panose="05000000000000000000" pitchFamily="2" charset="2"/>
              <a:buChar char="ð"/>
            </a:pPr>
            <a:r>
              <a:rPr lang="fr-FR" dirty="0">
                <a:latin typeface="DINPro" panose="020B0504020101020102" pitchFamily="34" charset="0"/>
              </a:rPr>
              <a:t>5 demandes bénéficiaires reçues. </a:t>
            </a:r>
          </a:p>
          <a:p>
            <a:pPr algn="just"/>
            <a:endParaRPr lang="fr-FR" dirty="0">
              <a:latin typeface="DINPro" panose="020B0504020101020102" pitchFamily="34" charset="0"/>
            </a:endParaRPr>
          </a:p>
          <a:p>
            <a:pPr algn="just"/>
            <a:endParaRPr lang="fr-FR" sz="1050" b="1" dirty="0">
              <a:latin typeface="DINPro" panose="020B0504020101020102" pitchFamily="34" charset="0"/>
            </a:endParaRPr>
          </a:p>
          <a:p>
            <a:pPr algn="ctr"/>
            <a:r>
              <a:rPr lang="fr-FR" sz="1800" b="1" dirty="0">
                <a:solidFill>
                  <a:srgbClr val="1B345C"/>
                </a:solidFill>
                <a:latin typeface="DINPro" panose="020B0504020101020102" pitchFamily="34" charset="0"/>
              </a:rPr>
              <a:t>1 tarif unique (1 815 €) validé lors du CA du 16 mars 2023 </a:t>
            </a:r>
          </a:p>
          <a:p>
            <a:pPr algn="ctr"/>
            <a:r>
              <a:rPr lang="fr-FR" sz="1800" b="1" dirty="0">
                <a:solidFill>
                  <a:srgbClr val="1B345C"/>
                </a:solidFill>
                <a:latin typeface="DINPro" panose="020B0504020101020102" pitchFamily="34" charset="0"/>
              </a:rPr>
              <a:t> Depuis le 24 mars 2023, toutes les offres bilan distanciel des CIBC ont été supprimées </a:t>
            </a:r>
          </a:p>
          <a:p>
            <a:pPr algn="just"/>
            <a:endParaRPr lang="fr-FR" dirty="0">
              <a:latin typeface="DINPro" panose="020B0504020101020102" pitchFamily="34" charset="0"/>
            </a:endParaRPr>
          </a:p>
        </p:txBody>
      </p:sp>
      <p:sp>
        <p:nvSpPr>
          <p:cNvPr id="3" name="Rectangle 2">
            <a:extLst>
              <a:ext uri="{FF2B5EF4-FFF2-40B4-BE49-F238E27FC236}">
                <a16:creationId xmlns:a16="http://schemas.microsoft.com/office/drawing/2014/main" id="{EEFE4A72-B783-B269-E450-F8DBCBBDD8DB}"/>
              </a:ext>
            </a:extLst>
          </p:cNvPr>
          <p:cNvSpPr/>
          <p:nvPr/>
        </p:nvSpPr>
        <p:spPr>
          <a:xfrm>
            <a:off x="1282574" y="104255"/>
            <a:ext cx="6673802" cy="5232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r>
              <a:rPr lang="fr-FR" sz="2000" dirty="0">
                <a:solidFill>
                  <a:srgbClr val="A71D17"/>
                </a:solidFill>
                <a:latin typeface="DINPro-Medium" panose="02000503030000020004" pitchFamily="2" charset="0"/>
                <a:ea typeface="Lato" panose="020F0502020204030203" pitchFamily="34" charset="0"/>
                <a:cs typeface="Lato" panose="020F0502020204030203" pitchFamily="34" charset="0"/>
              </a:rPr>
              <a:t>Bilan de compétences </a:t>
            </a:r>
            <a:endParaRPr lang="fr-FR" sz="2000" dirty="0">
              <a:solidFill>
                <a:srgbClr val="A71D17"/>
              </a:solidFill>
              <a:latin typeface="DINPro-Medium" panose="02000503030000020004" pitchFamily="2" charset="0"/>
            </a:endParaRPr>
          </a:p>
        </p:txBody>
      </p:sp>
    </p:spTree>
    <p:extLst>
      <p:ext uri="{BB962C8B-B14F-4D97-AF65-F5344CB8AC3E}">
        <p14:creationId xmlns:p14="http://schemas.microsoft.com/office/powerpoint/2010/main" val="288653709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orme libre : forme 19">
            <a:extLst>
              <a:ext uri="{FF2B5EF4-FFF2-40B4-BE49-F238E27FC236}">
                <a16:creationId xmlns:a16="http://schemas.microsoft.com/office/drawing/2014/main" id="{B94B418E-7D9D-224A-2813-772F87787B50}"/>
              </a:ext>
            </a:extLst>
          </p:cNvPr>
          <p:cNvSpPr/>
          <p:nvPr/>
        </p:nvSpPr>
        <p:spPr>
          <a:xfrm>
            <a:off x="0" y="4371949"/>
            <a:ext cx="9144000" cy="771551"/>
          </a:xfrm>
          <a:custGeom>
            <a:avLst/>
            <a:gdLst>
              <a:gd name="connsiteX0" fmla="*/ 0 w 9144000"/>
              <a:gd name="connsiteY0" fmla="*/ 0 h 1200616"/>
              <a:gd name="connsiteX1" fmla="*/ 255357 w 9144000"/>
              <a:gd name="connsiteY1" fmla="*/ 82904 h 1200616"/>
              <a:gd name="connsiteX2" fmla="*/ 4572001 w 9144000"/>
              <a:gd name="connsiteY2" fmla="*/ 735519 h 1200616"/>
              <a:gd name="connsiteX3" fmla="*/ 8888645 w 9144000"/>
              <a:gd name="connsiteY3" fmla="*/ 82904 h 1200616"/>
              <a:gd name="connsiteX4" fmla="*/ 9144000 w 9144000"/>
              <a:gd name="connsiteY4" fmla="*/ 0 h 1200616"/>
              <a:gd name="connsiteX5" fmla="*/ 9144000 w 9144000"/>
              <a:gd name="connsiteY5" fmla="*/ 1200616 h 1200616"/>
              <a:gd name="connsiteX6" fmla="*/ 0 w 9144000"/>
              <a:gd name="connsiteY6" fmla="*/ 1200616 h 1200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200616">
                <a:moveTo>
                  <a:pt x="0" y="0"/>
                </a:moveTo>
                <a:lnTo>
                  <a:pt x="255357" y="82904"/>
                </a:lnTo>
                <a:cubicBezTo>
                  <a:pt x="1618984" y="507036"/>
                  <a:pt x="3068810" y="735519"/>
                  <a:pt x="4572001" y="735519"/>
                </a:cubicBezTo>
                <a:cubicBezTo>
                  <a:pt x="6075193" y="735519"/>
                  <a:pt x="7525019" y="507036"/>
                  <a:pt x="8888645" y="82904"/>
                </a:cubicBezTo>
                <a:lnTo>
                  <a:pt x="9144000" y="0"/>
                </a:lnTo>
                <a:lnTo>
                  <a:pt x="9144000" y="1200616"/>
                </a:lnTo>
                <a:lnTo>
                  <a:pt x="0" y="1200616"/>
                </a:lnTo>
                <a:close/>
              </a:path>
            </a:pathLst>
          </a:custGeom>
          <a:solidFill>
            <a:srgbClr val="CCC4BE">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pic>
        <p:nvPicPr>
          <p:cNvPr id="5" name="Image 4">
            <a:extLst>
              <a:ext uri="{FF2B5EF4-FFF2-40B4-BE49-F238E27FC236}">
                <a16:creationId xmlns:a16="http://schemas.microsoft.com/office/drawing/2014/main" id="{85908D2E-1EE0-6183-DD25-8EC43938599C}"/>
              </a:ext>
            </a:extLst>
          </p:cNvPr>
          <p:cNvPicPr>
            <a:picLocks noChangeAspect="1"/>
          </p:cNvPicPr>
          <p:nvPr/>
        </p:nvPicPr>
        <p:blipFill>
          <a:blip r:embed="rId2"/>
          <a:stretch>
            <a:fillRect/>
          </a:stretch>
        </p:blipFill>
        <p:spPr>
          <a:xfrm>
            <a:off x="476075" y="2108275"/>
            <a:ext cx="3735885" cy="1858484"/>
          </a:xfrm>
          <a:prstGeom prst="rect">
            <a:avLst/>
          </a:prstGeom>
        </p:spPr>
      </p:pic>
      <p:pic>
        <p:nvPicPr>
          <p:cNvPr id="3" name="Image 2">
            <a:extLst>
              <a:ext uri="{FF2B5EF4-FFF2-40B4-BE49-F238E27FC236}">
                <a16:creationId xmlns:a16="http://schemas.microsoft.com/office/drawing/2014/main" id="{DA141049-6CBF-BC79-9D6D-EE728E6E1376}"/>
              </a:ext>
            </a:extLst>
          </p:cNvPr>
          <p:cNvPicPr>
            <a:picLocks noChangeAspect="1"/>
          </p:cNvPicPr>
          <p:nvPr/>
        </p:nvPicPr>
        <p:blipFill>
          <a:blip r:embed="rId3"/>
          <a:stretch>
            <a:fillRect/>
          </a:stretch>
        </p:blipFill>
        <p:spPr>
          <a:xfrm>
            <a:off x="5516325" y="187129"/>
            <a:ext cx="3037030" cy="2698152"/>
          </a:xfrm>
          <a:prstGeom prst="rect">
            <a:avLst/>
          </a:prstGeom>
        </p:spPr>
      </p:pic>
      <p:sp>
        <p:nvSpPr>
          <p:cNvPr id="9" name="Oval 37">
            <a:extLst>
              <a:ext uri="{FF2B5EF4-FFF2-40B4-BE49-F238E27FC236}">
                <a16:creationId xmlns:a16="http://schemas.microsoft.com/office/drawing/2014/main" id="{C0F2C617-753E-75D7-CD37-0E60350FA60E}"/>
              </a:ext>
            </a:extLst>
          </p:cNvPr>
          <p:cNvSpPr/>
          <p:nvPr/>
        </p:nvSpPr>
        <p:spPr>
          <a:xfrm rot="19938445">
            <a:off x="8217872" y="55112"/>
            <a:ext cx="670966" cy="670966"/>
          </a:xfrm>
          <a:prstGeom prst="ellipse">
            <a:avLst/>
          </a:prstGeom>
          <a:solidFill>
            <a:srgbClr val="EAC64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Kelson Sans" panose="02000500000000000000" pitchFamily="50" charset="0"/>
              <a:ea typeface="+mn-ea"/>
              <a:cs typeface="+mn-cs"/>
            </a:endParaRPr>
          </a:p>
        </p:txBody>
      </p:sp>
      <p:sp>
        <p:nvSpPr>
          <p:cNvPr id="7" name="Ellipse 6">
            <a:extLst>
              <a:ext uri="{FF2B5EF4-FFF2-40B4-BE49-F238E27FC236}">
                <a16:creationId xmlns:a16="http://schemas.microsoft.com/office/drawing/2014/main" id="{043F00B5-EDB2-0976-30B4-E113F5EB5DCB}"/>
              </a:ext>
            </a:extLst>
          </p:cNvPr>
          <p:cNvSpPr/>
          <p:nvPr/>
        </p:nvSpPr>
        <p:spPr>
          <a:xfrm>
            <a:off x="179512" y="-295882"/>
            <a:ext cx="995424" cy="995424"/>
          </a:xfrm>
          <a:prstGeom prst="ellipse">
            <a:avLst/>
          </a:prstGeom>
          <a:solidFill>
            <a:srgbClr val="A71D17"/>
          </a:solidFill>
          <a:ln>
            <a:noFill/>
          </a:ln>
        </p:spPr>
        <p:style>
          <a:lnRef idx="2">
            <a:schemeClr val="accent1">
              <a:shade val="50000"/>
            </a:schemeClr>
          </a:lnRef>
          <a:fillRef idx="1">
            <a:schemeClr val="accent1"/>
          </a:fillRef>
          <a:effectRef idx="0">
            <a:schemeClr val="accent1"/>
          </a:effectRef>
          <a:fontRef idx="minor">
            <a:schemeClr val="lt1"/>
          </a:fontRef>
        </p:style>
        <p:txBody>
          <a:bodyPr tIns="360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3600" b="1" i="0" u="none" strike="noStrike" kern="1200" cap="none" spc="0" normalizeH="0" baseline="0" noProof="0" dirty="0">
              <a:ln>
                <a:noFill/>
              </a:ln>
              <a:solidFill>
                <a:prstClr val="white"/>
              </a:solidFill>
              <a:effectLst/>
              <a:uLnTx/>
              <a:uFillTx/>
              <a:latin typeface="DINPro-Regular" panose="02000503030000020004" pitchFamily="2" charset="0"/>
              <a:ea typeface="+mn-ea"/>
              <a:cs typeface="+mn-cs"/>
            </a:endParaRPr>
          </a:p>
        </p:txBody>
      </p:sp>
      <p:sp>
        <p:nvSpPr>
          <p:cNvPr id="8" name="Oval 37">
            <a:extLst>
              <a:ext uri="{FF2B5EF4-FFF2-40B4-BE49-F238E27FC236}">
                <a16:creationId xmlns:a16="http://schemas.microsoft.com/office/drawing/2014/main" id="{EFCF3F84-719C-5B4C-B7DE-F0F01287056B}"/>
              </a:ext>
            </a:extLst>
          </p:cNvPr>
          <p:cNvSpPr/>
          <p:nvPr/>
        </p:nvSpPr>
        <p:spPr>
          <a:xfrm rot="19938445">
            <a:off x="8404437" y="-306586"/>
            <a:ext cx="1012500" cy="1012500"/>
          </a:xfrm>
          <a:prstGeom prst="ellipse">
            <a:avLst/>
          </a:prstGeom>
          <a:solidFill>
            <a:srgbClr val="76974A"/>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Kelson Sans" panose="02000500000000000000" pitchFamily="50" charset="0"/>
              <a:ea typeface="+mn-ea"/>
              <a:cs typeface="+mn-cs"/>
            </a:endParaRPr>
          </a:p>
        </p:txBody>
      </p:sp>
      <p:sp>
        <p:nvSpPr>
          <p:cNvPr id="12" name="Rectangle 11">
            <a:extLst>
              <a:ext uri="{FF2B5EF4-FFF2-40B4-BE49-F238E27FC236}">
                <a16:creationId xmlns:a16="http://schemas.microsoft.com/office/drawing/2014/main" id="{E95BE4A1-DD61-9640-6420-6C5346031C73}"/>
              </a:ext>
            </a:extLst>
          </p:cNvPr>
          <p:cNvSpPr/>
          <p:nvPr/>
        </p:nvSpPr>
        <p:spPr>
          <a:xfrm>
            <a:off x="1619672" y="621902"/>
            <a:ext cx="1152128" cy="2612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pic>
        <p:nvPicPr>
          <p:cNvPr id="21" name="Image 20">
            <a:extLst>
              <a:ext uri="{FF2B5EF4-FFF2-40B4-BE49-F238E27FC236}">
                <a16:creationId xmlns:a16="http://schemas.microsoft.com/office/drawing/2014/main" id="{25641BFD-9F2B-48EA-B1BB-F55135EED8C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259297" y="4261083"/>
            <a:ext cx="1884703" cy="897209"/>
          </a:xfrm>
          <a:prstGeom prst="rect">
            <a:avLst/>
          </a:prstGeom>
        </p:spPr>
      </p:pic>
      <p:sp>
        <p:nvSpPr>
          <p:cNvPr id="14" name="Rectangle 13">
            <a:extLst>
              <a:ext uri="{FF2B5EF4-FFF2-40B4-BE49-F238E27FC236}">
                <a16:creationId xmlns:a16="http://schemas.microsoft.com/office/drawing/2014/main" id="{385D424C-7C22-2041-C21F-1A856254B23B}"/>
              </a:ext>
            </a:extLst>
          </p:cNvPr>
          <p:cNvSpPr/>
          <p:nvPr/>
        </p:nvSpPr>
        <p:spPr>
          <a:xfrm>
            <a:off x="-5639" y="845804"/>
            <a:ext cx="6673802" cy="5232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A71D17"/>
                </a:solidFill>
                <a:effectLst/>
                <a:uLnTx/>
                <a:uFillTx/>
                <a:latin typeface="DINPro" panose="020B0504020101020102" pitchFamily="34" charset="0"/>
                <a:ea typeface="Lato" panose="020F0502020204030203" pitchFamily="34" charset="0"/>
                <a:cs typeface="Lato" panose="020F0502020204030203" pitchFamily="34" charset="0"/>
              </a:rPr>
              <a:t>Articles de presses </a:t>
            </a:r>
          </a:p>
        </p:txBody>
      </p:sp>
      <p:sp>
        <p:nvSpPr>
          <p:cNvPr id="2" name="ZoneTexte 1">
            <a:extLst>
              <a:ext uri="{FF2B5EF4-FFF2-40B4-BE49-F238E27FC236}">
                <a16:creationId xmlns:a16="http://schemas.microsoft.com/office/drawing/2014/main" id="{59FCBA50-193E-4931-FA3F-00E19423F31E}"/>
              </a:ext>
            </a:extLst>
          </p:cNvPr>
          <p:cNvSpPr txBox="1"/>
          <p:nvPr/>
        </p:nvSpPr>
        <p:spPr>
          <a:xfrm>
            <a:off x="111615" y="1488204"/>
            <a:ext cx="4604401" cy="1046440"/>
          </a:xfrm>
          <a:prstGeom prst="rect">
            <a:avLst/>
          </a:prstGeom>
          <a:noFill/>
        </p:spPr>
        <p:txBody>
          <a:bodyPr wrap="square" rtlCol="0">
            <a:spAutoFit/>
          </a:bodyPr>
          <a:lstStyle/>
          <a:p>
            <a:pPr algn="just"/>
            <a:r>
              <a:rPr lang="fr-FR" sz="1600" dirty="0">
                <a:latin typeface="DINPro" panose="020B0504020101020102" pitchFamily="34" charset="0"/>
              </a:rPr>
              <a:t>La Fédération des CIBC lance un bilan de compétences 100 % à distance </a:t>
            </a:r>
          </a:p>
          <a:p>
            <a:pPr algn="r"/>
            <a:r>
              <a:rPr lang="fr-FR" sz="1200" i="1" dirty="0">
                <a:latin typeface="DINPro" panose="020B0504020101020102" pitchFamily="34" charset="0"/>
              </a:rPr>
              <a:t>12 avril 2023-Centre Inffo </a:t>
            </a:r>
          </a:p>
          <a:p>
            <a:endParaRPr lang="fr-FR" dirty="0"/>
          </a:p>
        </p:txBody>
      </p:sp>
      <p:pic>
        <p:nvPicPr>
          <p:cNvPr id="6" name="Image 5">
            <a:extLst>
              <a:ext uri="{FF2B5EF4-FFF2-40B4-BE49-F238E27FC236}">
                <a16:creationId xmlns:a16="http://schemas.microsoft.com/office/drawing/2014/main" id="{4660E440-96F0-235B-E73B-DF6D1711F2FB}"/>
              </a:ext>
            </a:extLst>
          </p:cNvPr>
          <p:cNvPicPr>
            <a:picLocks noChangeAspect="1"/>
          </p:cNvPicPr>
          <p:nvPr/>
        </p:nvPicPr>
        <p:blipFill>
          <a:blip r:embed="rId5"/>
          <a:stretch>
            <a:fillRect/>
          </a:stretch>
        </p:blipFill>
        <p:spPr>
          <a:xfrm>
            <a:off x="4589129" y="3004505"/>
            <a:ext cx="2687526" cy="1228206"/>
          </a:xfrm>
          <a:prstGeom prst="rect">
            <a:avLst/>
          </a:prstGeom>
        </p:spPr>
      </p:pic>
      <p:sp>
        <p:nvSpPr>
          <p:cNvPr id="4" name="Ellipse 3">
            <a:extLst>
              <a:ext uri="{FF2B5EF4-FFF2-40B4-BE49-F238E27FC236}">
                <a16:creationId xmlns:a16="http://schemas.microsoft.com/office/drawing/2014/main" id="{B89B712A-4E28-6113-2E6B-CAE56514BA11}"/>
              </a:ext>
            </a:extLst>
          </p:cNvPr>
          <p:cNvSpPr/>
          <p:nvPr/>
        </p:nvSpPr>
        <p:spPr>
          <a:xfrm>
            <a:off x="171285" y="-320856"/>
            <a:ext cx="995424" cy="995424"/>
          </a:xfrm>
          <a:prstGeom prst="ellipse">
            <a:avLst/>
          </a:prstGeom>
          <a:solidFill>
            <a:srgbClr val="A71D17"/>
          </a:solidFill>
          <a:ln>
            <a:noFill/>
          </a:ln>
        </p:spPr>
        <p:style>
          <a:lnRef idx="2">
            <a:schemeClr val="accent1">
              <a:shade val="50000"/>
            </a:schemeClr>
          </a:lnRef>
          <a:fillRef idx="1">
            <a:schemeClr val="accent1"/>
          </a:fillRef>
          <a:effectRef idx="0">
            <a:schemeClr val="accent1"/>
          </a:effectRef>
          <a:fontRef idx="minor">
            <a:schemeClr val="lt1"/>
          </a:fontRef>
        </p:style>
        <p:txBody>
          <a:bodyPr tIns="360000" rtlCol="0" anchor="ctr"/>
          <a:lstStyle/>
          <a:p>
            <a:pPr algn="ctr"/>
            <a:r>
              <a:rPr lang="fr-FR" sz="2800" b="1" dirty="0">
                <a:latin typeface="DINPro-Regular" panose="02000503030000020004" pitchFamily="2" charset="0"/>
              </a:rPr>
              <a:t>2.1</a:t>
            </a:r>
            <a:endParaRPr lang="fr-FR" sz="3600" b="1" dirty="0">
              <a:latin typeface="DINPro-Regular" panose="02000503030000020004" pitchFamily="2" charset="0"/>
            </a:endParaRPr>
          </a:p>
        </p:txBody>
      </p:sp>
      <p:sp>
        <p:nvSpPr>
          <p:cNvPr id="10" name="Rectangle 9">
            <a:extLst>
              <a:ext uri="{FF2B5EF4-FFF2-40B4-BE49-F238E27FC236}">
                <a16:creationId xmlns:a16="http://schemas.microsoft.com/office/drawing/2014/main" id="{4560AB8D-5151-0CEC-DA7C-842BD56E14D0}"/>
              </a:ext>
            </a:extLst>
          </p:cNvPr>
          <p:cNvSpPr/>
          <p:nvPr/>
        </p:nvSpPr>
        <p:spPr>
          <a:xfrm>
            <a:off x="1282574" y="104255"/>
            <a:ext cx="6673802" cy="5232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r>
              <a:rPr lang="fr-FR" sz="2000" dirty="0">
                <a:solidFill>
                  <a:srgbClr val="A71D17"/>
                </a:solidFill>
                <a:latin typeface="DINPro-Medium" panose="02000503030000020004" pitchFamily="2" charset="0"/>
                <a:ea typeface="Lato" panose="020F0502020204030203" pitchFamily="34" charset="0"/>
                <a:cs typeface="Lato" panose="020F0502020204030203" pitchFamily="34" charset="0"/>
              </a:rPr>
              <a:t>Bilan de compétences </a:t>
            </a:r>
            <a:endParaRPr lang="fr-FR" sz="2000" dirty="0">
              <a:solidFill>
                <a:srgbClr val="A71D17"/>
              </a:solidFill>
              <a:latin typeface="DINPro-Medium" panose="02000503030000020004" pitchFamily="2" charset="0"/>
            </a:endParaRPr>
          </a:p>
        </p:txBody>
      </p:sp>
    </p:spTree>
    <p:extLst>
      <p:ext uri="{BB962C8B-B14F-4D97-AF65-F5344CB8AC3E}">
        <p14:creationId xmlns:p14="http://schemas.microsoft.com/office/powerpoint/2010/main" val="346940068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 37">
            <a:extLst>
              <a:ext uri="{FF2B5EF4-FFF2-40B4-BE49-F238E27FC236}">
                <a16:creationId xmlns:a16="http://schemas.microsoft.com/office/drawing/2014/main" id="{C0F2C617-753E-75D7-CD37-0E60350FA60E}"/>
              </a:ext>
            </a:extLst>
          </p:cNvPr>
          <p:cNvSpPr/>
          <p:nvPr/>
        </p:nvSpPr>
        <p:spPr>
          <a:xfrm rot="19938445">
            <a:off x="8217872" y="55112"/>
            <a:ext cx="670966" cy="670966"/>
          </a:xfrm>
          <a:prstGeom prst="ellipse">
            <a:avLst/>
          </a:prstGeom>
          <a:solidFill>
            <a:srgbClr val="EAC64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Kelson Sans" panose="02000500000000000000" pitchFamily="50" charset="0"/>
              <a:ea typeface="+mn-ea"/>
              <a:cs typeface="+mn-cs"/>
            </a:endParaRPr>
          </a:p>
        </p:txBody>
      </p:sp>
      <p:sp>
        <p:nvSpPr>
          <p:cNvPr id="7" name="Ellipse 6">
            <a:extLst>
              <a:ext uri="{FF2B5EF4-FFF2-40B4-BE49-F238E27FC236}">
                <a16:creationId xmlns:a16="http://schemas.microsoft.com/office/drawing/2014/main" id="{043F00B5-EDB2-0976-30B4-E113F5EB5DCB}"/>
              </a:ext>
            </a:extLst>
          </p:cNvPr>
          <p:cNvSpPr/>
          <p:nvPr/>
        </p:nvSpPr>
        <p:spPr>
          <a:xfrm>
            <a:off x="179512" y="-295882"/>
            <a:ext cx="995424" cy="995424"/>
          </a:xfrm>
          <a:prstGeom prst="ellipse">
            <a:avLst/>
          </a:prstGeom>
          <a:solidFill>
            <a:srgbClr val="A71D17"/>
          </a:solidFill>
          <a:ln>
            <a:noFill/>
          </a:ln>
        </p:spPr>
        <p:style>
          <a:lnRef idx="2">
            <a:schemeClr val="accent1">
              <a:shade val="50000"/>
            </a:schemeClr>
          </a:lnRef>
          <a:fillRef idx="1">
            <a:schemeClr val="accent1"/>
          </a:fillRef>
          <a:effectRef idx="0">
            <a:schemeClr val="accent1"/>
          </a:effectRef>
          <a:fontRef idx="minor">
            <a:schemeClr val="lt1"/>
          </a:fontRef>
        </p:style>
        <p:txBody>
          <a:bodyPr tIns="360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prstClr val="white"/>
                </a:solidFill>
                <a:effectLst/>
                <a:uLnTx/>
                <a:uFillTx/>
                <a:latin typeface="DINPro-Regular" panose="02000503030000020004" pitchFamily="2" charset="0"/>
                <a:ea typeface="+mn-ea"/>
                <a:cs typeface="+mn-cs"/>
              </a:rPr>
              <a:t>2.1</a:t>
            </a:r>
            <a:endParaRPr kumimoji="0" lang="fr-FR" sz="3600" b="1" i="0" u="none" strike="noStrike" kern="1200" cap="none" spc="0" normalizeH="0" baseline="0" noProof="0" dirty="0">
              <a:ln>
                <a:noFill/>
              </a:ln>
              <a:solidFill>
                <a:prstClr val="white"/>
              </a:solidFill>
              <a:effectLst/>
              <a:uLnTx/>
              <a:uFillTx/>
              <a:latin typeface="DINPro-Regular" panose="02000503030000020004" pitchFamily="2" charset="0"/>
              <a:ea typeface="+mn-ea"/>
              <a:cs typeface="+mn-cs"/>
            </a:endParaRPr>
          </a:p>
        </p:txBody>
      </p:sp>
      <p:sp>
        <p:nvSpPr>
          <p:cNvPr id="4" name="Forme libre : forme 3">
            <a:extLst>
              <a:ext uri="{FF2B5EF4-FFF2-40B4-BE49-F238E27FC236}">
                <a16:creationId xmlns:a16="http://schemas.microsoft.com/office/drawing/2014/main" id="{4D507DD5-5811-E8C6-0BF1-7083B1CEEBF7}"/>
              </a:ext>
            </a:extLst>
          </p:cNvPr>
          <p:cNvSpPr/>
          <p:nvPr/>
        </p:nvSpPr>
        <p:spPr>
          <a:xfrm>
            <a:off x="0" y="4371949"/>
            <a:ext cx="9144000" cy="771551"/>
          </a:xfrm>
          <a:custGeom>
            <a:avLst/>
            <a:gdLst>
              <a:gd name="connsiteX0" fmla="*/ 0 w 9144000"/>
              <a:gd name="connsiteY0" fmla="*/ 0 h 1200616"/>
              <a:gd name="connsiteX1" fmla="*/ 255357 w 9144000"/>
              <a:gd name="connsiteY1" fmla="*/ 82904 h 1200616"/>
              <a:gd name="connsiteX2" fmla="*/ 4572001 w 9144000"/>
              <a:gd name="connsiteY2" fmla="*/ 735519 h 1200616"/>
              <a:gd name="connsiteX3" fmla="*/ 8888645 w 9144000"/>
              <a:gd name="connsiteY3" fmla="*/ 82904 h 1200616"/>
              <a:gd name="connsiteX4" fmla="*/ 9144000 w 9144000"/>
              <a:gd name="connsiteY4" fmla="*/ 0 h 1200616"/>
              <a:gd name="connsiteX5" fmla="*/ 9144000 w 9144000"/>
              <a:gd name="connsiteY5" fmla="*/ 1200616 h 1200616"/>
              <a:gd name="connsiteX6" fmla="*/ 0 w 9144000"/>
              <a:gd name="connsiteY6" fmla="*/ 1200616 h 1200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200616">
                <a:moveTo>
                  <a:pt x="0" y="0"/>
                </a:moveTo>
                <a:lnTo>
                  <a:pt x="255357" y="82904"/>
                </a:lnTo>
                <a:cubicBezTo>
                  <a:pt x="1618984" y="507036"/>
                  <a:pt x="3068810" y="735519"/>
                  <a:pt x="4572001" y="735519"/>
                </a:cubicBezTo>
                <a:cubicBezTo>
                  <a:pt x="6075193" y="735519"/>
                  <a:pt x="7525019" y="507036"/>
                  <a:pt x="8888645" y="82904"/>
                </a:cubicBezTo>
                <a:lnTo>
                  <a:pt x="9144000" y="0"/>
                </a:lnTo>
                <a:lnTo>
                  <a:pt x="9144000" y="1200616"/>
                </a:lnTo>
                <a:lnTo>
                  <a:pt x="0" y="1200616"/>
                </a:lnTo>
                <a:close/>
              </a:path>
            </a:pathLst>
          </a:custGeom>
          <a:solidFill>
            <a:srgbClr val="CCC4BE">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pic>
        <p:nvPicPr>
          <p:cNvPr id="15" name="Image 14">
            <a:extLst>
              <a:ext uri="{FF2B5EF4-FFF2-40B4-BE49-F238E27FC236}">
                <a16:creationId xmlns:a16="http://schemas.microsoft.com/office/drawing/2014/main" id="{F1F8181D-B8DA-B5A5-80E0-E69825F9C55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259297" y="4261083"/>
            <a:ext cx="1884703" cy="897209"/>
          </a:xfrm>
          <a:prstGeom prst="rect">
            <a:avLst/>
          </a:prstGeom>
        </p:spPr>
      </p:pic>
      <p:sp>
        <p:nvSpPr>
          <p:cNvPr id="2" name="ZoneTexte 1">
            <a:extLst>
              <a:ext uri="{FF2B5EF4-FFF2-40B4-BE49-F238E27FC236}">
                <a16:creationId xmlns:a16="http://schemas.microsoft.com/office/drawing/2014/main" id="{7720B365-A14E-F82B-D9C2-CAE5B16C5A7D}"/>
              </a:ext>
            </a:extLst>
          </p:cNvPr>
          <p:cNvSpPr txBox="1"/>
          <p:nvPr/>
        </p:nvSpPr>
        <p:spPr>
          <a:xfrm>
            <a:off x="107504" y="843558"/>
            <a:ext cx="5112568"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A71D17"/>
                </a:solidFill>
                <a:effectLst/>
                <a:uLnTx/>
                <a:uFillTx/>
                <a:latin typeface="DINPro" panose="020B0504020101020102" pitchFamily="34" charset="0"/>
                <a:ea typeface="+mn-ea"/>
                <a:cs typeface="+mn-cs"/>
              </a:rPr>
              <a:t>Les outils de communication</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fr-FR" sz="2000" b="0" i="0" u="none" strike="noStrike" kern="1200" cap="none" spc="0" normalizeH="0" baseline="0" noProof="0" dirty="0">
              <a:ln>
                <a:noFill/>
              </a:ln>
              <a:solidFill>
                <a:srgbClr val="A71D17"/>
              </a:solidFill>
              <a:effectLst/>
              <a:uLnTx/>
              <a:uFillTx/>
              <a:latin typeface="DINPro" panose="020B0504020101020102" pitchFamily="34" charset="0"/>
              <a:ea typeface="+mn-ea"/>
              <a:cs typeface="+mn-cs"/>
            </a:endParaRPr>
          </a:p>
          <a:p>
            <a:pPr marL="342900" marR="0" lvl="0" indent="-342900" algn="just" defTabSz="914400" rtl="0" eaLnBrk="1" fontAlgn="auto" latinLnBrk="0" hangingPunct="1">
              <a:lnSpc>
                <a:spcPct val="100000"/>
              </a:lnSpc>
              <a:spcBef>
                <a:spcPts val="0"/>
              </a:spcBef>
              <a:spcAft>
                <a:spcPts val="0"/>
              </a:spcAft>
              <a:buClr>
                <a:srgbClr val="E37224"/>
              </a:buClr>
              <a:buSzTx/>
              <a:buFont typeface="Wingdings" panose="05000000000000000000" pitchFamily="2" charset="2"/>
              <a:buChar char="ð"/>
              <a:tabLst/>
              <a:defRPr/>
            </a:pPr>
            <a:r>
              <a:rPr kumimoji="0" lang="fr-FR" sz="1600" b="0" i="0" u="none" strike="noStrike" kern="1200" cap="none" spc="0" normalizeH="0" baseline="0" noProof="0" dirty="0">
                <a:ln>
                  <a:noFill/>
                </a:ln>
                <a:solidFill>
                  <a:prstClr val="black"/>
                </a:solidFill>
                <a:effectLst/>
                <a:uLnTx/>
                <a:uFillTx/>
                <a:latin typeface="DINPro" panose="020B0504020101020102" pitchFamily="34" charset="0"/>
                <a:ea typeface="+mn-ea"/>
                <a:cs typeface="+mn-cs"/>
              </a:rPr>
              <a:t>Création d’une plaquette commune et de 4 plaquettes bilan (3 formats + 100 %) </a:t>
            </a:r>
          </a:p>
        </p:txBody>
      </p:sp>
      <p:sp>
        <p:nvSpPr>
          <p:cNvPr id="3" name="Rectangle 2">
            <a:extLst>
              <a:ext uri="{FF2B5EF4-FFF2-40B4-BE49-F238E27FC236}">
                <a16:creationId xmlns:a16="http://schemas.microsoft.com/office/drawing/2014/main" id="{2E035D66-D877-E3F4-089D-963B114A3A62}"/>
              </a:ext>
            </a:extLst>
          </p:cNvPr>
          <p:cNvSpPr/>
          <p:nvPr/>
        </p:nvSpPr>
        <p:spPr>
          <a:xfrm>
            <a:off x="1282574" y="104255"/>
            <a:ext cx="6673802" cy="5232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A71D17"/>
                </a:solidFill>
                <a:effectLst/>
                <a:uLnTx/>
                <a:uFillTx/>
                <a:latin typeface="DINPro-Medium" panose="02000503030000020004" pitchFamily="2" charset="0"/>
                <a:ea typeface="Lato" panose="020F0502020204030203" pitchFamily="34" charset="0"/>
                <a:cs typeface="Lato" panose="020F0502020204030203" pitchFamily="34" charset="0"/>
              </a:rPr>
              <a:t>Bilan de compétences </a:t>
            </a:r>
            <a:endParaRPr kumimoji="0" lang="fr-FR" sz="2000" b="0" i="0" u="none" strike="noStrike" kern="1200" cap="none" spc="0" normalizeH="0" baseline="0" noProof="0" dirty="0">
              <a:ln>
                <a:noFill/>
              </a:ln>
              <a:solidFill>
                <a:srgbClr val="A71D17"/>
              </a:solidFill>
              <a:effectLst/>
              <a:uLnTx/>
              <a:uFillTx/>
              <a:latin typeface="DINPro-Medium" panose="02000503030000020004" pitchFamily="2" charset="0"/>
              <a:ea typeface="+mn-ea"/>
              <a:cs typeface="+mn-cs"/>
            </a:endParaRPr>
          </a:p>
        </p:txBody>
      </p:sp>
      <p:pic>
        <p:nvPicPr>
          <p:cNvPr id="5" name="Image 4">
            <a:extLst>
              <a:ext uri="{FF2B5EF4-FFF2-40B4-BE49-F238E27FC236}">
                <a16:creationId xmlns:a16="http://schemas.microsoft.com/office/drawing/2014/main" id="{0F0978C1-D550-E080-BFA1-F8B123530930}"/>
              </a:ext>
            </a:extLst>
          </p:cNvPr>
          <p:cNvPicPr>
            <a:picLocks noChangeAspect="1"/>
          </p:cNvPicPr>
          <p:nvPr/>
        </p:nvPicPr>
        <p:blipFill>
          <a:blip r:embed="rId3"/>
          <a:stretch>
            <a:fillRect/>
          </a:stretch>
        </p:blipFill>
        <p:spPr>
          <a:xfrm>
            <a:off x="5435304" y="56639"/>
            <a:ext cx="3647985" cy="2535795"/>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6" name="Image 5">
            <a:extLst>
              <a:ext uri="{FF2B5EF4-FFF2-40B4-BE49-F238E27FC236}">
                <a16:creationId xmlns:a16="http://schemas.microsoft.com/office/drawing/2014/main" id="{0D4EBF4A-0959-1731-C2B8-F1BA6292F0BB}"/>
              </a:ext>
            </a:extLst>
          </p:cNvPr>
          <p:cNvPicPr>
            <a:picLocks noChangeAspect="1"/>
          </p:cNvPicPr>
          <p:nvPr/>
        </p:nvPicPr>
        <p:blipFill>
          <a:blip r:embed="rId4"/>
          <a:stretch>
            <a:fillRect/>
          </a:stretch>
        </p:blipFill>
        <p:spPr>
          <a:xfrm>
            <a:off x="267596" y="2194390"/>
            <a:ext cx="1814680" cy="2587599"/>
          </a:xfrm>
          <a:prstGeom prst="rect">
            <a:avLst/>
          </a:prstGeom>
          <a:solidFill>
            <a:srgbClr val="FFFFFF">
              <a:shade val="85000"/>
            </a:srgbClr>
          </a:solidFill>
          <a:ln w="762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Image 9">
            <a:extLst>
              <a:ext uri="{FF2B5EF4-FFF2-40B4-BE49-F238E27FC236}">
                <a16:creationId xmlns:a16="http://schemas.microsoft.com/office/drawing/2014/main" id="{F8B3171E-7E2A-0F97-C73A-EBA6B8331D66}"/>
              </a:ext>
            </a:extLst>
          </p:cNvPr>
          <p:cNvPicPr>
            <a:picLocks noChangeAspect="1"/>
          </p:cNvPicPr>
          <p:nvPr/>
        </p:nvPicPr>
        <p:blipFill>
          <a:blip r:embed="rId5"/>
          <a:stretch>
            <a:fillRect/>
          </a:stretch>
        </p:blipFill>
        <p:spPr>
          <a:xfrm>
            <a:off x="2987824" y="2146837"/>
            <a:ext cx="1847206" cy="2587599"/>
          </a:xfrm>
          <a:prstGeom prst="rect">
            <a:avLst/>
          </a:prstGeom>
          <a:solidFill>
            <a:srgbClr val="FFFFFF">
              <a:shade val="85000"/>
            </a:srgbClr>
          </a:solidFill>
          <a:ln w="762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81847131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 37">
            <a:extLst>
              <a:ext uri="{FF2B5EF4-FFF2-40B4-BE49-F238E27FC236}">
                <a16:creationId xmlns:a16="http://schemas.microsoft.com/office/drawing/2014/main" id="{C0F2C617-753E-75D7-CD37-0E60350FA60E}"/>
              </a:ext>
            </a:extLst>
          </p:cNvPr>
          <p:cNvSpPr/>
          <p:nvPr/>
        </p:nvSpPr>
        <p:spPr>
          <a:xfrm rot="19938445">
            <a:off x="8217872" y="55112"/>
            <a:ext cx="670966" cy="670966"/>
          </a:xfrm>
          <a:prstGeom prst="ellipse">
            <a:avLst/>
          </a:prstGeom>
          <a:solidFill>
            <a:srgbClr val="EAC64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id-ID">
              <a:latin typeface="Kelson Sans" panose="02000500000000000000" pitchFamily="50" charset="0"/>
            </a:endParaRPr>
          </a:p>
        </p:txBody>
      </p:sp>
      <p:sp>
        <p:nvSpPr>
          <p:cNvPr id="7" name="Ellipse 6">
            <a:extLst>
              <a:ext uri="{FF2B5EF4-FFF2-40B4-BE49-F238E27FC236}">
                <a16:creationId xmlns:a16="http://schemas.microsoft.com/office/drawing/2014/main" id="{043F00B5-EDB2-0976-30B4-E113F5EB5DCB}"/>
              </a:ext>
            </a:extLst>
          </p:cNvPr>
          <p:cNvSpPr/>
          <p:nvPr/>
        </p:nvSpPr>
        <p:spPr>
          <a:xfrm>
            <a:off x="179512" y="-295882"/>
            <a:ext cx="995424" cy="995424"/>
          </a:xfrm>
          <a:prstGeom prst="ellipse">
            <a:avLst/>
          </a:prstGeom>
          <a:solidFill>
            <a:srgbClr val="A71D17"/>
          </a:solidFill>
          <a:ln>
            <a:noFill/>
          </a:ln>
        </p:spPr>
        <p:style>
          <a:lnRef idx="2">
            <a:schemeClr val="accent1">
              <a:shade val="50000"/>
            </a:schemeClr>
          </a:lnRef>
          <a:fillRef idx="1">
            <a:schemeClr val="accent1"/>
          </a:fillRef>
          <a:effectRef idx="0">
            <a:schemeClr val="accent1"/>
          </a:effectRef>
          <a:fontRef idx="minor">
            <a:schemeClr val="lt1"/>
          </a:fontRef>
        </p:style>
        <p:txBody>
          <a:bodyPr tIns="360000" rtlCol="0" anchor="ctr"/>
          <a:lstStyle/>
          <a:p>
            <a:pPr algn="ctr"/>
            <a:r>
              <a:rPr lang="fr-FR" sz="2800" b="1" dirty="0">
                <a:latin typeface="DINPro-Regular" panose="02000503030000020004" pitchFamily="2" charset="0"/>
              </a:rPr>
              <a:t>2.1</a:t>
            </a:r>
            <a:endParaRPr lang="fr-FR" sz="3600" b="1" dirty="0">
              <a:latin typeface="DINPro-Regular" panose="02000503030000020004" pitchFamily="2" charset="0"/>
            </a:endParaRPr>
          </a:p>
        </p:txBody>
      </p:sp>
      <p:sp>
        <p:nvSpPr>
          <p:cNvPr id="8" name="Oval 37">
            <a:extLst>
              <a:ext uri="{FF2B5EF4-FFF2-40B4-BE49-F238E27FC236}">
                <a16:creationId xmlns:a16="http://schemas.microsoft.com/office/drawing/2014/main" id="{EFCF3F84-719C-5B4C-B7DE-F0F01287056B}"/>
              </a:ext>
            </a:extLst>
          </p:cNvPr>
          <p:cNvSpPr/>
          <p:nvPr/>
        </p:nvSpPr>
        <p:spPr>
          <a:xfrm rot="19938445">
            <a:off x="8404437" y="-306586"/>
            <a:ext cx="1012500" cy="1012500"/>
          </a:xfrm>
          <a:prstGeom prst="ellipse">
            <a:avLst/>
          </a:prstGeom>
          <a:solidFill>
            <a:srgbClr val="76974A"/>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id-ID">
              <a:latin typeface="Kelson Sans" panose="02000500000000000000" pitchFamily="50" charset="0"/>
            </a:endParaRPr>
          </a:p>
        </p:txBody>
      </p:sp>
      <p:sp>
        <p:nvSpPr>
          <p:cNvPr id="2" name="ZoneTexte 1">
            <a:extLst>
              <a:ext uri="{FF2B5EF4-FFF2-40B4-BE49-F238E27FC236}">
                <a16:creationId xmlns:a16="http://schemas.microsoft.com/office/drawing/2014/main" id="{2D59A424-9318-17FD-E047-7267DEB07932}"/>
              </a:ext>
            </a:extLst>
          </p:cNvPr>
          <p:cNvSpPr txBox="1"/>
          <p:nvPr/>
        </p:nvSpPr>
        <p:spPr>
          <a:xfrm>
            <a:off x="170886" y="865624"/>
            <a:ext cx="8973113" cy="892552"/>
          </a:xfrm>
          <a:prstGeom prst="rect">
            <a:avLst/>
          </a:prstGeom>
          <a:noFill/>
        </p:spPr>
        <p:txBody>
          <a:bodyPr wrap="square" rtlCol="0">
            <a:spAutoFit/>
          </a:bodyPr>
          <a:lstStyle/>
          <a:p>
            <a:pPr algn="just"/>
            <a:r>
              <a:rPr lang="fr-FR" sz="2000" dirty="0">
                <a:solidFill>
                  <a:srgbClr val="A71D17"/>
                </a:solidFill>
                <a:latin typeface="DINPro" panose="020B0504020101020102" pitchFamily="34" charset="0"/>
              </a:rPr>
              <a:t>3 Bilans Experts  </a:t>
            </a:r>
          </a:p>
          <a:p>
            <a:pPr algn="just"/>
            <a:endParaRPr lang="fr-FR" sz="1600" dirty="0"/>
          </a:p>
          <a:p>
            <a:pPr algn="just"/>
            <a:endParaRPr lang="fr-FR" sz="1600" dirty="0"/>
          </a:p>
        </p:txBody>
      </p:sp>
      <p:sp>
        <p:nvSpPr>
          <p:cNvPr id="4" name="Forme libre : forme 3">
            <a:extLst>
              <a:ext uri="{FF2B5EF4-FFF2-40B4-BE49-F238E27FC236}">
                <a16:creationId xmlns:a16="http://schemas.microsoft.com/office/drawing/2014/main" id="{4D507DD5-5811-E8C6-0BF1-7083B1CEEBF7}"/>
              </a:ext>
            </a:extLst>
          </p:cNvPr>
          <p:cNvSpPr/>
          <p:nvPr/>
        </p:nvSpPr>
        <p:spPr>
          <a:xfrm>
            <a:off x="0" y="4371949"/>
            <a:ext cx="9144000" cy="771551"/>
          </a:xfrm>
          <a:custGeom>
            <a:avLst/>
            <a:gdLst>
              <a:gd name="connsiteX0" fmla="*/ 0 w 9144000"/>
              <a:gd name="connsiteY0" fmla="*/ 0 h 1200616"/>
              <a:gd name="connsiteX1" fmla="*/ 255357 w 9144000"/>
              <a:gd name="connsiteY1" fmla="*/ 82904 h 1200616"/>
              <a:gd name="connsiteX2" fmla="*/ 4572001 w 9144000"/>
              <a:gd name="connsiteY2" fmla="*/ 735519 h 1200616"/>
              <a:gd name="connsiteX3" fmla="*/ 8888645 w 9144000"/>
              <a:gd name="connsiteY3" fmla="*/ 82904 h 1200616"/>
              <a:gd name="connsiteX4" fmla="*/ 9144000 w 9144000"/>
              <a:gd name="connsiteY4" fmla="*/ 0 h 1200616"/>
              <a:gd name="connsiteX5" fmla="*/ 9144000 w 9144000"/>
              <a:gd name="connsiteY5" fmla="*/ 1200616 h 1200616"/>
              <a:gd name="connsiteX6" fmla="*/ 0 w 9144000"/>
              <a:gd name="connsiteY6" fmla="*/ 1200616 h 1200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200616">
                <a:moveTo>
                  <a:pt x="0" y="0"/>
                </a:moveTo>
                <a:lnTo>
                  <a:pt x="255357" y="82904"/>
                </a:lnTo>
                <a:cubicBezTo>
                  <a:pt x="1618984" y="507036"/>
                  <a:pt x="3068810" y="735519"/>
                  <a:pt x="4572001" y="735519"/>
                </a:cubicBezTo>
                <a:cubicBezTo>
                  <a:pt x="6075193" y="735519"/>
                  <a:pt x="7525019" y="507036"/>
                  <a:pt x="8888645" y="82904"/>
                </a:cubicBezTo>
                <a:lnTo>
                  <a:pt x="9144000" y="0"/>
                </a:lnTo>
                <a:lnTo>
                  <a:pt x="9144000" y="1200616"/>
                </a:lnTo>
                <a:lnTo>
                  <a:pt x="0" y="1200616"/>
                </a:lnTo>
                <a:close/>
              </a:path>
            </a:pathLst>
          </a:custGeom>
          <a:solidFill>
            <a:srgbClr val="CCC4BE">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ZoneTexte 2">
            <a:extLst>
              <a:ext uri="{FF2B5EF4-FFF2-40B4-BE49-F238E27FC236}">
                <a16:creationId xmlns:a16="http://schemas.microsoft.com/office/drawing/2014/main" id="{497FA7C1-F955-5EEB-8BBC-508A512D46BC}"/>
              </a:ext>
            </a:extLst>
          </p:cNvPr>
          <p:cNvSpPr txBox="1"/>
          <p:nvPr/>
        </p:nvSpPr>
        <p:spPr>
          <a:xfrm>
            <a:off x="11611" y="1426128"/>
            <a:ext cx="4488381" cy="954107"/>
          </a:xfrm>
          <a:prstGeom prst="rect">
            <a:avLst/>
          </a:prstGeom>
          <a:noFill/>
        </p:spPr>
        <p:txBody>
          <a:bodyPr wrap="square" rtlCol="0">
            <a:spAutoFit/>
          </a:bodyPr>
          <a:lstStyle/>
          <a:p>
            <a:pPr algn="just"/>
            <a:r>
              <a:rPr lang="fr-FR" sz="1400" dirty="0">
                <a:latin typeface="DINPro" panose="020B0504020101020102" pitchFamily="34" charset="0"/>
              </a:rPr>
              <a:t>Prestation respectant le </a:t>
            </a:r>
            <a:r>
              <a:rPr lang="fr-FR" sz="1400" b="1" dirty="0">
                <a:latin typeface="DINPro" panose="020B0504020101020102" pitchFamily="34" charset="0"/>
              </a:rPr>
              <a:t>cadre légal du bilan de compétences</a:t>
            </a:r>
            <a:r>
              <a:rPr lang="fr-FR" sz="1400" dirty="0">
                <a:latin typeface="DINPro" panose="020B0504020101020102" pitchFamily="34" charset="0"/>
              </a:rPr>
              <a:t>, pouvant s’inscrire dans le cadre d’Edof ou proposée à d’autres commanditaires et présentant une spécificité la différenciant d’un bilan classique </a:t>
            </a:r>
            <a:endParaRPr lang="fr-FR" sz="1100" dirty="0">
              <a:latin typeface="DINPro" panose="020B0504020101020102" pitchFamily="34" charset="0"/>
            </a:endParaRPr>
          </a:p>
        </p:txBody>
      </p:sp>
      <p:sp>
        <p:nvSpPr>
          <p:cNvPr id="5" name="ZoneTexte 4">
            <a:extLst>
              <a:ext uri="{FF2B5EF4-FFF2-40B4-BE49-F238E27FC236}">
                <a16:creationId xmlns:a16="http://schemas.microsoft.com/office/drawing/2014/main" id="{8B4EF02C-3A86-83F1-C297-4A98B08B398C}"/>
              </a:ext>
            </a:extLst>
          </p:cNvPr>
          <p:cNvSpPr txBox="1"/>
          <p:nvPr/>
        </p:nvSpPr>
        <p:spPr>
          <a:xfrm>
            <a:off x="79879" y="3463984"/>
            <a:ext cx="4211945" cy="830997"/>
          </a:xfrm>
          <a:prstGeom prst="rect">
            <a:avLst/>
          </a:prstGeom>
          <a:noFill/>
        </p:spPr>
        <p:txBody>
          <a:bodyPr wrap="square" rtlCol="0">
            <a:spAutoFit/>
          </a:bodyPr>
          <a:lstStyle/>
          <a:p>
            <a:pPr algn="just"/>
            <a:r>
              <a:rPr lang="fr-FR" sz="1600" b="1" dirty="0">
                <a:solidFill>
                  <a:srgbClr val="A71D17"/>
                </a:solidFill>
                <a:latin typeface="DINPro" panose="020B0504020101020102" pitchFamily="34" charset="0"/>
              </a:rPr>
              <a:t>Avant sa diffusion auprès du public, le bilan expert doit faire l’objet d’une phase expérimentale. </a:t>
            </a:r>
          </a:p>
        </p:txBody>
      </p:sp>
      <p:graphicFrame>
        <p:nvGraphicFramePr>
          <p:cNvPr id="11" name="Diagramme 10">
            <a:extLst>
              <a:ext uri="{FF2B5EF4-FFF2-40B4-BE49-F238E27FC236}">
                <a16:creationId xmlns:a16="http://schemas.microsoft.com/office/drawing/2014/main" id="{D93D589B-4868-04CC-5838-3BC5A1DCEDC9}"/>
              </a:ext>
            </a:extLst>
          </p:cNvPr>
          <p:cNvGraphicFramePr/>
          <p:nvPr>
            <p:extLst>
              <p:ext uri="{D42A27DB-BD31-4B8C-83A1-F6EECF244321}">
                <p14:modId xmlns:p14="http://schemas.microsoft.com/office/powerpoint/2010/main" val="2546932281"/>
              </p:ext>
            </p:extLst>
          </p:nvPr>
        </p:nvGraphicFramePr>
        <p:xfrm>
          <a:off x="4291825" y="752797"/>
          <a:ext cx="4529757" cy="351403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2" name="Image 11">
            <a:extLst>
              <a:ext uri="{FF2B5EF4-FFF2-40B4-BE49-F238E27FC236}">
                <a16:creationId xmlns:a16="http://schemas.microsoft.com/office/drawing/2014/main" id="{84845F94-2BC6-8C61-05EB-83B6F68B2DB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259297" y="4261083"/>
            <a:ext cx="1884703" cy="897209"/>
          </a:xfrm>
          <a:prstGeom prst="rect">
            <a:avLst/>
          </a:prstGeom>
        </p:spPr>
      </p:pic>
      <p:sp>
        <p:nvSpPr>
          <p:cNvPr id="10" name="Rectangle 9">
            <a:extLst>
              <a:ext uri="{FF2B5EF4-FFF2-40B4-BE49-F238E27FC236}">
                <a16:creationId xmlns:a16="http://schemas.microsoft.com/office/drawing/2014/main" id="{B9257958-1FE2-D497-2A6A-D9BA34724FBD}"/>
              </a:ext>
            </a:extLst>
          </p:cNvPr>
          <p:cNvSpPr/>
          <p:nvPr/>
        </p:nvSpPr>
        <p:spPr>
          <a:xfrm>
            <a:off x="1282574" y="104255"/>
            <a:ext cx="6673802" cy="5232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r>
              <a:rPr lang="fr-FR" sz="2000" dirty="0">
                <a:solidFill>
                  <a:srgbClr val="A71D17"/>
                </a:solidFill>
                <a:latin typeface="DINPro-Medium" panose="02000503030000020004" pitchFamily="2" charset="0"/>
                <a:ea typeface="Lato" panose="020F0502020204030203" pitchFamily="34" charset="0"/>
                <a:cs typeface="Lato" panose="020F0502020204030203" pitchFamily="34" charset="0"/>
              </a:rPr>
              <a:t>Bilan de compétences </a:t>
            </a:r>
            <a:endParaRPr lang="fr-FR" sz="2000" dirty="0">
              <a:solidFill>
                <a:srgbClr val="A71D17"/>
              </a:solidFill>
              <a:latin typeface="DINPro-Medium" panose="02000503030000020004" pitchFamily="2" charset="0"/>
            </a:endParaRPr>
          </a:p>
        </p:txBody>
      </p:sp>
    </p:spTree>
    <p:extLst>
      <p:ext uri="{BB962C8B-B14F-4D97-AF65-F5344CB8AC3E}">
        <p14:creationId xmlns:p14="http://schemas.microsoft.com/office/powerpoint/2010/main" val="197662304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 37">
            <a:extLst>
              <a:ext uri="{FF2B5EF4-FFF2-40B4-BE49-F238E27FC236}">
                <a16:creationId xmlns:a16="http://schemas.microsoft.com/office/drawing/2014/main" id="{C0F2C617-753E-75D7-CD37-0E60350FA60E}"/>
              </a:ext>
            </a:extLst>
          </p:cNvPr>
          <p:cNvSpPr/>
          <p:nvPr/>
        </p:nvSpPr>
        <p:spPr>
          <a:xfrm rot="19938445">
            <a:off x="8217872" y="55112"/>
            <a:ext cx="670966" cy="670966"/>
          </a:xfrm>
          <a:prstGeom prst="ellipse">
            <a:avLst/>
          </a:prstGeom>
          <a:solidFill>
            <a:srgbClr val="EAC64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id-ID">
              <a:latin typeface="Kelson Sans" panose="02000500000000000000" pitchFamily="50" charset="0"/>
            </a:endParaRPr>
          </a:p>
        </p:txBody>
      </p:sp>
      <p:sp>
        <p:nvSpPr>
          <p:cNvPr id="7" name="Ellipse 6">
            <a:extLst>
              <a:ext uri="{FF2B5EF4-FFF2-40B4-BE49-F238E27FC236}">
                <a16:creationId xmlns:a16="http://schemas.microsoft.com/office/drawing/2014/main" id="{043F00B5-EDB2-0976-30B4-E113F5EB5DCB}"/>
              </a:ext>
            </a:extLst>
          </p:cNvPr>
          <p:cNvSpPr/>
          <p:nvPr/>
        </p:nvSpPr>
        <p:spPr>
          <a:xfrm>
            <a:off x="179512" y="-295882"/>
            <a:ext cx="995424" cy="995424"/>
          </a:xfrm>
          <a:prstGeom prst="ellipse">
            <a:avLst/>
          </a:prstGeom>
          <a:solidFill>
            <a:srgbClr val="A71D17"/>
          </a:solidFill>
          <a:ln>
            <a:noFill/>
          </a:ln>
        </p:spPr>
        <p:style>
          <a:lnRef idx="2">
            <a:schemeClr val="accent1">
              <a:shade val="50000"/>
            </a:schemeClr>
          </a:lnRef>
          <a:fillRef idx="1">
            <a:schemeClr val="accent1"/>
          </a:fillRef>
          <a:effectRef idx="0">
            <a:schemeClr val="accent1"/>
          </a:effectRef>
          <a:fontRef idx="minor">
            <a:schemeClr val="lt1"/>
          </a:fontRef>
        </p:style>
        <p:txBody>
          <a:bodyPr tIns="360000" rtlCol="0" anchor="ctr"/>
          <a:lstStyle/>
          <a:p>
            <a:pPr algn="ctr"/>
            <a:r>
              <a:rPr lang="fr-FR" sz="2800" b="1" dirty="0">
                <a:latin typeface="DINPro-Regular" panose="02000503030000020004" pitchFamily="2" charset="0"/>
              </a:rPr>
              <a:t>2.1</a:t>
            </a:r>
            <a:endParaRPr lang="fr-FR" sz="3600" b="1" dirty="0">
              <a:latin typeface="DINPro-Regular" panose="02000503030000020004" pitchFamily="2" charset="0"/>
            </a:endParaRPr>
          </a:p>
        </p:txBody>
      </p:sp>
      <p:sp>
        <p:nvSpPr>
          <p:cNvPr id="8" name="Oval 37">
            <a:extLst>
              <a:ext uri="{FF2B5EF4-FFF2-40B4-BE49-F238E27FC236}">
                <a16:creationId xmlns:a16="http://schemas.microsoft.com/office/drawing/2014/main" id="{EFCF3F84-719C-5B4C-B7DE-F0F01287056B}"/>
              </a:ext>
            </a:extLst>
          </p:cNvPr>
          <p:cNvSpPr/>
          <p:nvPr/>
        </p:nvSpPr>
        <p:spPr>
          <a:xfrm rot="19938445">
            <a:off x="8404437" y="-306586"/>
            <a:ext cx="1012500" cy="1012500"/>
          </a:xfrm>
          <a:prstGeom prst="ellipse">
            <a:avLst/>
          </a:prstGeom>
          <a:solidFill>
            <a:srgbClr val="76974A"/>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id-ID">
              <a:latin typeface="Kelson Sans" panose="02000500000000000000" pitchFamily="50" charset="0"/>
            </a:endParaRPr>
          </a:p>
        </p:txBody>
      </p:sp>
      <p:cxnSp>
        <p:nvCxnSpPr>
          <p:cNvPr id="19" name="Connecteur droit 18">
            <a:extLst>
              <a:ext uri="{FF2B5EF4-FFF2-40B4-BE49-F238E27FC236}">
                <a16:creationId xmlns:a16="http://schemas.microsoft.com/office/drawing/2014/main" id="{86CF96B0-27DE-4612-B6E4-4F4C46B77834}"/>
              </a:ext>
            </a:extLst>
          </p:cNvPr>
          <p:cNvCxnSpPr/>
          <p:nvPr/>
        </p:nvCxnSpPr>
        <p:spPr>
          <a:xfrm>
            <a:off x="5178454" y="1779662"/>
            <a:ext cx="0" cy="2304256"/>
          </a:xfrm>
          <a:prstGeom prst="line">
            <a:avLst/>
          </a:prstGeom>
          <a:ln w="19050">
            <a:solidFill>
              <a:srgbClr val="1B345C"/>
            </a:solidFill>
          </a:ln>
        </p:spPr>
        <p:style>
          <a:lnRef idx="1">
            <a:schemeClr val="accent1"/>
          </a:lnRef>
          <a:fillRef idx="0">
            <a:schemeClr val="accent1"/>
          </a:fillRef>
          <a:effectRef idx="0">
            <a:schemeClr val="accent1"/>
          </a:effectRef>
          <a:fontRef idx="minor">
            <a:schemeClr val="tx1"/>
          </a:fontRef>
        </p:style>
      </p:cxnSp>
      <p:sp>
        <p:nvSpPr>
          <p:cNvPr id="2" name="ZoneTexte 1">
            <a:extLst>
              <a:ext uri="{FF2B5EF4-FFF2-40B4-BE49-F238E27FC236}">
                <a16:creationId xmlns:a16="http://schemas.microsoft.com/office/drawing/2014/main" id="{2D59A424-9318-17FD-E047-7267DEB07932}"/>
              </a:ext>
            </a:extLst>
          </p:cNvPr>
          <p:cNvSpPr txBox="1"/>
          <p:nvPr/>
        </p:nvSpPr>
        <p:spPr>
          <a:xfrm>
            <a:off x="33205" y="939120"/>
            <a:ext cx="8973113" cy="400110"/>
          </a:xfrm>
          <a:prstGeom prst="rect">
            <a:avLst/>
          </a:prstGeom>
          <a:noFill/>
        </p:spPr>
        <p:txBody>
          <a:bodyPr wrap="square" rtlCol="0">
            <a:spAutoFit/>
          </a:bodyPr>
          <a:lstStyle/>
          <a:p>
            <a:pPr algn="just"/>
            <a:r>
              <a:rPr lang="fr-FR" sz="2000" dirty="0">
                <a:solidFill>
                  <a:srgbClr val="A71D17"/>
                </a:solidFill>
                <a:latin typeface="DINPro" panose="020B0504020101020102" pitchFamily="34" charset="0"/>
              </a:rPr>
              <a:t>3 Bilans Experts</a:t>
            </a:r>
            <a:endParaRPr lang="fr-FR" sz="1600" dirty="0"/>
          </a:p>
        </p:txBody>
      </p:sp>
      <p:sp>
        <p:nvSpPr>
          <p:cNvPr id="4" name="Forme libre : forme 3">
            <a:extLst>
              <a:ext uri="{FF2B5EF4-FFF2-40B4-BE49-F238E27FC236}">
                <a16:creationId xmlns:a16="http://schemas.microsoft.com/office/drawing/2014/main" id="{4D507DD5-5811-E8C6-0BF1-7083B1CEEBF7}"/>
              </a:ext>
            </a:extLst>
          </p:cNvPr>
          <p:cNvSpPr/>
          <p:nvPr/>
        </p:nvSpPr>
        <p:spPr>
          <a:xfrm>
            <a:off x="0" y="4371949"/>
            <a:ext cx="9144000" cy="771551"/>
          </a:xfrm>
          <a:custGeom>
            <a:avLst/>
            <a:gdLst>
              <a:gd name="connsiteX0" fmla="*/ 0 w 9144000"/>
              <a:gd name="connsiteY0" fmla="*/ 0 h 1200616"/>
              <a:gd name="connsiteX1" fmla="*/ 255357 w 9144000"/>
              <a:gd name="connsiteY1" fmla="*/ 82904 h 1200616"/>
              <a:gd name="connsiteX2" fmla="*/ 4572001 w 9144000"/>
              <a:gd name="connsiteY2" fmla="*/ 735519 h 1200616"/>
              <a:gd name="connsiteX3" fmla="*/ 8888645 w 9144000"/>
              <a:gd name="connsiteY3" fmla="*/ 82904 h 1200616"/>
              <a:gd name="connsiteX4" fmla="*/ 9144000 w 9144000"/>
              <a:gd name="connsiteY4" fmla="*/ 0 h 1200616"/>
              <a:gd name="connsiteX5" fmla="*/ 9144000 w 9144000"/>
              <a:gd name="connsiteY5" fmla="*/ 1200616 h 1200616"/>
              <a:gd name="connsiteX6" fmla="*/ 0 w 9144000"/>
              <a:gd name="connsiteY6" fmla="*/ 1200616 h 1200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200616">
                <a:moveTo>
                  <a:pt x="0" y="0"/>
                </a:moveTo>
                <a:lnTo>
                  <a:pt x="255357" y="82904"/>
                </a:lnTo>
                <a:cubicBezTo>
                  <a:pt x="1618984" y="507036"/>
                  <a:pt x="3068810" y="735519"/>
                  <a:pt x="4572001" y="735519"/>
                </a:cubicBezTo>
                <a:cubicBezTo>
                  <a:pt x="6075193" y="735519"/>
                  <a:pt x="7525019" y="507036"/>
                  <a:pt x="8888645" y="82904"/>
                </a:cubicBezTo>
                <a:lnTo>
                  <a:pt x="9144000" y="0"/>
                </a:lnTo>
                <a:lnTo>
                  <a:pt x="9144000" y="1200616"/>
                </a:lnTo>
                <a:lnTo>
                  <a:pt x="0" y="1200616"/>
                </a:lnTo>
                <a:close/>
              </a:path>
            </a:pathLst>
          </a:custGeom>
          <a:solidFill>
            <a:srgbClr val="CCC4BE">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1" name="Image 10">
            <a:extLst>
              <a:ext uri="{FF2B5EF4-FFF2-40B4-BE49-F238E27FC236}">
                <a16:creationId xmlns:a16="http://schemas.microsoft.com/office/drawing/2014/main" id="{6FF03041-1970-1DA7-DEA4-1CA39CF1067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259297" y="4261083"/>
            <a:ext cx="1884703" cy="897209"/>
          </a:xfrm>
          <a:prstGeom prst="rect">
            <a:avLst/>
          </a:prstGeom>
        </p:spPr>
      </p:pic>
      <p:graphicFrame>
        <p:nvGraphicFramePr>
          <p:cNvPr id="3" name="Tableau 4">
            <a:extLst>
              <a:ext uri="{FF2B5EF4-FFF2-40B4-BE49-F238E27FC236}">
                <a16:creationId xmlns:a16="http://schemas.microsoft.com/office/drawing/2014/main" id="{E34EBE2B-1D4D-DBBF-4AC8-9138403CE53D}"/>
              </a:ext>
            </a:extLst>
          </p:cNvPr>
          <p:cNvGraphicFramePr>
            <a:graphicFrameLocks noGrp="1"/>
          </p:cNvGraphicFramePr>
          <p:nvPr>
            <p:extLst>
              <p:ext uri="{D42A27DB-BD31-4B8C-83A1-F6EECF244321}">
                <p14:modId xmlns:p14="http://schemas.microsoft.com/office/powerpoint/2010/main" val="2197483002"/>
              </p:ext>
            </p:extLst>
          </p:nvPr>
        </p:nvGraphicFramePr>
        <p:xfrm>
          <a:off x="134055" y="1411238"/>
          <a:ext cx="4293924" cy="3536774"/>
        </p:xfrm>
        <a:graphic>
          <a:graphicData uri="http://schemas.openxmlformats.org/drawingml/2006/table">
            <a:tbl>
              <a:tblPr firstRow="1" bandRow="1">
                <a:tableStyleId>{5C22544A-7EE6-4342-B048-85BDC9FD1C3A}</a:tableStyleId>
              </a:tblPr>
              <a:tblGrid>
                <a:gridCol w="1355976">
                  <a:extLst>
                    <a:ext uri="{9D8B030D-6E8A-4147-A177-3AD203B41FA5}">
                      <a16:colId xmlns:a16="http://schemas.microsoft.com/office/drawing/2014/main" val="764391066"/>
                    </a:ext>
                  </a:extLst>
                </a:gridCol>
                <a:gridCol w="1506640">
                  <a:extLst>
                    <a:ext uri="{9D8B030D-6E8A-4147-A177-3AD203B41FA5}">
                      <a16:colId xmlns:a16="http://schemas.microsoft.com/office/drawing/2014/main" val="2292782037"/>
                    </a:ext>
                  </a:extLst>
                </a:gridCol>
                <a:gridCol w="1431308">
                  <a:extLst>
                    <a:ext uri="{9D8B030D-6E8A-4147-A177-3AD203B41FA5}">
                      <a16:colId xmlns:a16="http://schemas.microsoft.com/office/drawing/2014/main" val="3519507352"/>
                    </a:ext>
                  </a:extLst>
                </a:gridCol>
              </a:tblGrid>
              <a:tr h="363825">
                <a:tc>
                  <a:txBody>
                    <a:bodyPr/>
                    <a:lstStyle/>
                    <a:p>
                      <a:pPr algn="ctr"/>
                      <a:r>
                        <a:rPr lang="fr-FR" sz="1000" dirty="0">
                          <a:latin typeface="DINPro" panose="020B0504020101020102" pitchFamily="34" charset="0"/>
                        </a:rPr>
                        <a:t>BILANS </a:t>
                      </a:r>
                    </a:p>
                  </a:txBody>
                  <a:tcPr>
                    <a:lnL w="12700" cap="flat" cmpd="sng" algn="ctr">
                      <a:solidFill>
                        <a:srgbClr val="CCC4BE"/>
                      </a:solidFill>
                      <a:prstDash val="solid"/>
                      <a:round/>
                      <a:headEnd type="none" w="med" len="med"/>
                      <a:tailEnd type="none" w="med" len="med"/>
                    </a:lnL>
                    <a:lnR w="12700" cap="flat" cmpd="sng" algn="ctr">
                      <a:solidFill>
                        <a:srgbClr val="CCC4BE"/>
                      </a:solidFill>
                      <a:prstDash val="solid"/>
                      <a:round/>
                      <a:headEnd type="none" w="med" len="med"/>
                      <a:tailEnd type="none" w="med" len="med"/>
                    </a:lnR>
                    <a:lnT w="12700" cap="flat" cmpd="sng" algn="ctr">
                      <a:solidFill>
                        <a:srgbClr val="CCC4BE"/>
                      </a:solidFill>
                      <a:prstDash val="solid"/>
                      <a:round/>
                      <a:headEnd type="none" w="med" len="med"/>
                      <a:tailEnd type="none" w="med" len="med"/>
                    </a:lnT>
                    <a:lnB w="12700" cap="flat" cmpd="sng" algn="ctr">
                      <a:solidFill>
                        <a:srgbClr val="CCC4BE"/>
                      </a:solidFill>
                      <a:prstDash val="solid"/>
                      <a:round/>
                      <a:headEnd type="none" w="med" len="med"/>
                      <a:tailEnd type="none" w="med" len="med"/>
                    </a:lnB>
                    <a:solidFill>
                      <a:srgbClr val="1B345C"/>
                    </a:solidFill>
                  </a:tcPr>
                </a:tc>
                <a:tc>
                  <a:txBody>
                    <a:bodyPr/>
                    <a:lstStyle/>
                    <a:p>
                      <a:pPr algn="ctr"/>
                      <a:r>
                        <a:rPr lang="fr-FR" sz="1000" dirty="0">
                          <a:latin typeface="DINPro" panose="020B0504020101020102" pitchFamily="34" charset="0"/>
                        </a:rPr>
                        <a:t>8 CIBC </a:t>
                      </a:r>
                    </a:p>
                  </a:txBody>
                  <a:tcPr>
                    <a:lnL w="12700" cap="flat" cmpd="sng" algn="ctr">
                      <a:solidFill>
                        <a:srgbClr val="CCC4BE"/>
                      </a:solidFill>
                      <a:prstDash val="solid"/>
                      <a:round/>
                      <a:headEnd type="none" w="med" len="med"/>
                      <a:tailEnd type="none" w="med" len="med"/>
                    </a:lnL>
                    <a:lnR w="12700" cap="flat" cmpd="sng" algn="ctr">
                      <a:solidFill>
                        <a:srgbClr val="CCC4BE"/>
                      </a:solidFill>
                      <a:prstDash val="solid"/>
                      <a:round/>
                      <a:headEnd type="none" w="med" len="med"/>
                      <a:tailEnd type="none" w="med" len="med"/>
                    </a:lnR>
                    <a:lnT w="12700" cap="flat" cmpd="sng" algn="ctr">
                      <a:solidFill>
                        <a:srgbClr val="CCC4BE"/>
                      </a:solidFill>
                      <a:prstDash val="solid"/>
                      <a:round/>
                      <a:headEnd type="none" w="med" len="med"/>
                      <a:tailEnd type="none" w="med" len="med"/>
                    </a:lnT>
                    <a:lnB w="12700" cap="flat" cmpd="sng" algn="ctr">
                      <a:solidFill>
                        <a:srgbClr val="CCC4BE"/>
                      </a:solidFill>
                      <a:prstDash val="solid"/>
                      <a:round/>
                      <a:headEnd type="none" w="med" len="med"/>
                      <a:tailEnd type="none" w="med" len="med"/>
                    </a:lnB>
                    <a:solidFill>
                      <a:srgbClr val="1B345C"/>
                    </a:solidFill>
                  </a:tcPr>
                </a:tc>
                <a:tc>
                  <a:txBody>
                    <a:bodyPr/>
                    <a:lstStyle/>
                    <a:p>
                      <a:pPr algn="ctr"/>
                      <a:r>
                        <a:rPr lang="fr-FR" sz="1000" dirty="0">
                          <a:latin typeface="DINPro" panose="020B0504020101020102" pitchFamily="34" charset="0"/>
                        </a:rPr>
                        <a:t>9 PARTICIPANTS </a:t>
                      </a:r>
                    </a:p>
                  </a:txBody>
                  <a:tcPr>
                    <a:lnL w="12700" cap="flat" cmpd="sng" algn="ctr">
                      <a:solidFill>
                        <a:srgbClr val="CCC4BE"/>
                      </a:solidFill>
                      <a:prstDash val="solid"/>
                      <a:round/>
                      <a:headEnd type="none" w="med" len="med"/>
                      <a:tailEnd type="none" w="med" len="med"/>
                    </a:lnL>
                    <a:lnR w="12700" cap="flat" cmpd="sng" algn="ctr">
                      <a:solidFill>
                        <a:srgbClr val="CCC4BE"/>
                      </a:solidFill>
                      <a:prstDash val="solid"/>
                      <a:round/>
                      <a:headEnd type="none" w="med" len="med"/>
                      <a:tailEnd type="none" w="med" len="med"/>
                    </a:lnR>
                    <a:lnT w="12700" cap="flat" cmpd="sng" algn="ctr">
                      <a:solidFill>
                        <a:srgbClr val="CCC4BE"/>
                      </a:solidFill>
                      <a:prstDash val="solid"/>
                      <a:round/>
                      <a:headEnd type="none" w="med" len="med"/>
                      <a:tailEnd type="none" w="med" len="med"/>
                    </a:lnT>
                    <a:lnB w="12700" cap="flat" cmpd="sng" algn="ctr">
                      <a:solidFill>
                        <a:srgbClr val="CCC4BE"/>
                      </a:solidFill>
                      <a:prstDash val="solid"/>
                      <a:round/>
                      <a:headEnd type="none" w="med" len="med"/>
                      <a:tailEnd type="none" w="med" len="med"/>
                    </a:lnB>
                    <a:solidFill>
                      <a:srgbClr val="1B345C"/>
                    </a:solidFill>
                  </a:tcPr>
                </a:tc>
                <a:extLst>
                  <a:ext uri="{0D108BD9-81ED-4DB2-BD59-A6C34878D82A}">
                    <a16:rowId xmlns:a16="http://schemas.microsoft.com/office/drawing/2014/main" val="653113695"/>
                  </a:ext>
                </a:extLst>
              </a:tr>
              <a:tr h="247434">
                <a:tc row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000" b="1" dirty="0">
                          <a:solidFill>
                            <a:srgbClr val="000000"/>
                          </a:solidFill>
                          <a:effectLst/>
                          <a:latin typeface="DINPro" panose="020B0504020101020102" pitchFamily="34" charset="0"/>
                          <a:ea typeface="Times New Roman" panose="02020603050405020304" pitchFamily="18" charset="0"/>
                          <a:cs typeface="Calibri Light" panose="020F0302020204030204" pitchFamily="34" charset="0"/>
                        </a:rPr>
                        <a:t>SANTE ET TRAVAIL </a:t>
                      </a:r>
                      <a:r>
                        <a:rPr lang="fr-FR" sz="1000" dirty="0">
                          <a:solidFill>
                            <a:srgbClr val="000000"/>
                          </a:solidFill>
                          <a:effectLst/>
                          <a:latin typeface="DINPro" panose="020B0504020101020102" pitchFamily="34" charset="0"/>
                          <a:ea typeface="Times New Roman" panose="02020603050405020304" pitchFamily="18" charset="0"/>
                          <a:cs typeface="Calibri Light" panose="020F0302020204030204" pitchFamily="34" charset="0"/>
                        </a:rPr>
                        <a:t> Sécurisez votre parcours professionnel </a:t>
                      </a:r>
                      <a:endParaRPr lang="fr-FR" sz="1000" dirty="0">
                        <a:effectLst/>
                        <a:latin typeface="DINPro" panose="020B0504020101020102" pitchFamily="34" charset="0"/>
                        <a:ea typeface="Calibri" panose="020F0502020204030204" pitchFamily="34" charset="0"/>
                        <a:cs typeface="Times New Roman" panose="02020603050405020304" pitchFamily="18" charset="0"/>
                      </a:endParaRPr>
                    </a:p>
                  </a:txBody>
                  <a:tcPr anchor="ctr">
                    <a:lnL w="12700" cap="flat" cmpd="sng" algn="ctr">
                      <a:solidFill>
                        <a:srgbClr val="CCC4BE"/>
                      </a:solidFill>
                      <a:prstDash val="solid"/>
                      <a:round/>
                      <a:headEnd type="none" w="med" len="med"/>
                      <a:tailEnd type="none" w="med" len="med"/>
                    </a:lnL>
                    <a:lnR w="12700" cap="flat" cmpd="sng" algn="ctr">
                      <a:solidFill>
                        <a:srgbClr val="CCC4BE"/>
                      </a:solidFill>
                      <a:prstDash val="solid"/>
                      <a:round/>
                      <a:headEnd type="none" w="med" len="med"/>
                      <a:tailEnd type="none" w="med" len="med"/>
                    </a:lnR>
                    <a:lnT w="12700" cap="flat" cmpd="sng" algn="ctr">
                      <a:solidFill>
                        <a:srgbClr val="CCC4BE"/>
                      </a:solidFill>
                      <a:prstDash val="solid"/>
                      <a:round/>
                      <a:headEnd type="none" w="med" len="med"/>
                      <a:tailEnd type="none" w="med" len="med"/>
                    </a:lnT>
                    <a:lnB w="12700" cap="flat" cmpd="sng" algn="ctr">
                      <a:solidFill>
                        <a:srgbClr val="CCC4BE"/>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000" b="1" dirty="0">
                          <a:solidFill>
                            <a:srgbClr val="A71D17"/>
                          </a:solidFill>
                          <a:effectLst/>
                          <a:latin typeface="DINPro" panose="020B0504020101020102" pitchFamily="34" charset="0"/>
                          <a:ea typeface="Times New Roman" panose="02020603050405020304" pitchFamily="18" charset="0"/>
                          <a:cs typeface="Calibri Light" panose="020F0302020204030204" pitchFamily="34" charset="0"/>
                        </a:rPr>
                        <a:t>Aveyron </a:t>
                      </a:r>
                      <a:endParaRPr lang="fr-FR" sz="1000" b="1" dirty="0">
                        <a:solidFill>
                          <a:srgbClr val="A71D17"/>
                        </a:solidFill>
                        <a:effectLst/>
                        <a:latin typeface="DINPro" panose="020B0504020101020102" pitchFamily="34" charset="0"/>
                        <a:ea typeface="Calibri" panose="020F0502020204030204" pitchFamily="34" charset="0"/>
                        <a:cs typeface="Times New Roman" panose="02020603050405020304" pitchFamily="18" charset="0"/>
                      </a:endParaRPr>
                    </a:p>
                  </a:txBody>
                  <a:tcPr>
                    <a:lnL w="12700" cap="flat" cmpd="sng" algn="ctr">
                      <a:solidFill>
                        <a:srgbClr val="CCC4BE"/>
                      </a:solidFill>
                      <a:prstDash val="solid"/>
                      <a:round/>
                      <a:headEnd type="none" w="med" len="med"/>
                      <a:tailEnd type="none" w="med" len="med"/>
                    </a:lnL>
                    <a:lnR w="12700" cap="flat" cmpd="sng" algn="ctr">
                      <a:solidFill>
                        <a:srgbClr val="CCC4BE"/>
                      </a:solidFill>
                      <a:prstDash val="solid"/>
                      <a:round/>
                      <a:headEnd type="none" w="med" len="med"/>
                      <a:tailEnd type="none" w="med" len="med"/>
                    </a:lnR>
                    <a:lnT w="12700" cap="flat" cmpd="sng" algn="ctr">
                      <a:solidFill>
                        <a:srgbClr val="CCC4BE"/>
                      </a:solidFill>
                      <a:prstDash val="solid"/>
                      <a:round/>
                      <a:headEnd type="none" w="med" len="med"/>
                      <a:tailEnd type="none" w="med" len="med"/>
                    </a:lnT>
                    <a:lnB w="12700" cap="flat" cmpd="sng" algn="ctr">
                      <a:solidFill>
                        <a:srgbClr val="CCC4BE"/>
                      </a:solidFill>
                      <a:prstDash val="solid"/>
                      <a:round/>
                      <a:headEnd type="none" w="med" len="med"/>
                      <a:tailEnd type="none" w="med" len="med"/>
                    </a:lnB>
                    <a:noFill/>
                  </a:tcPr>
                </a:tc>
                <a:tc>
                  <a:txBody>
                    <a:bodyPr/>
                    <a:lstStyle/>
                    <a:p>
                      <a:r>
                        <a:rPr lang="fr-FR" sz="1000" b="1" dirty="0">
                          <a:solidFill>
                            <a:srgbClr val="A71D17"/>
                          </a:solidFill>
                          <a:latin typeface="DINPro" panose="020B0504020101020102" pitchFamily="34" charset="0"/>
                        </a:rPr>
                        <a:t>Ghislaine Marty </a:t>
                      </a:r>
                    </a:p>
                  </a:txBody>
                  <a:tcPr>
                    <a:lnL w="12700" cap="flat" cmpd="sng" algn="ctr">
                      <a:solidFill>
                        <a:srgbClr val="CCC4BE"/>
                      </a:solidFill>
                      <a:prstDash val="solid"/>
                      <a:round/>
                      <a:headEnd type="none" w="med" len="med"/>
                      <a:tailEnd type="none" w="med" len="med"/>
                    </a:lnL>
                    <a:lnR w="12700" cap="flat" cmpd="sng" algn="ctr">
                      <a:solidFill>
                        <a:srgbClr val="CCC4BE"/>
                      </a:solidFill>
                      <a:prstDash val="solid"/>
                      <a:round/>
                      <a:headEnd type="none" w="med" len="med"/>
                      <a:tailEnd type="none" w="med" len="med"/>
                    </a:lnR>
                    <a:lnT w="12700" cap="flat" cmpd="sng" algn="ctr">
                      <a:solidFill>
                        <a:srgbClr val="CCC4BE"/>
                      </a:solidFill>
                      <a:prstDash val="solid"/>
                      <a:round/>
                      <a:headEnd type="none" w="med" len="med"/>
                      <a:tailEnd type="none" w="med" len="med"/>
                    </a:lnT>
                    <a:lnB w="12700" cap="flat" cmpd="sng" algn="ctr">
                      <a:solidFill>
                        <a:srgbClr val="CCC4BE"/>
                      </a:solidFill>
                      <a:prstDash val="solid"/>
                      <a:round/>
                      <a:headEnd type="none" w="med" len="med"/>
                      <a:tailEnd type="none" w="med" len="med"/>
                    </a:lnB>
                    <a:noFill/>
                  </a:tcPr>
                </a:tc>
                <a:extLst>
                  <a:ext uri="{0D108BD9-81ED-4DB2-BD59-A6C34878D82A}">
                    <a16:rowId xmlns:a16="http://schemas.microsoft.com/office/drawing/2014/main" val="986421279"/>
                  </a:ext>
                </a:extLst>
              </a:tr>
              <a:tr h="247434">
                <a:tc vMerge="1">
                  <a:txBody>
                    <a:bodyPr/>
                    <a:lstStyle/>
                    <a:p>
                      <a:endParaRPr lang="fr-FR" sz="700" dirty="0">
                        <a:latin typeface="DINPro" panose="020B0504020101020102" pitchFamily="34" charset="0"/>
                      </a:endParaRPr>
                    </a:p>
                  </a:txBody>
                  <a:tcPr/>
                </a:tc>
                <a:tc>
                  <a:txBody>
                    <a:bodyPr/>
                    <a:lstStyle/>
                    <a:p>
                      <a:r>
                        <a:rPr lang="fr-FR" sz="1000" dirty="0">
                          <a:latin typeface="DINPro" panose="020B0504020101020102" pitchFamily="34" charset="0"/>
                        </a:rPr>
                        <a:t>AgirE</a:t>
                      </a:r>
                    </a:p>
                  </a:txBody>
                  <a:tcPr>
                    <a:lnL w="12700" cap="flat" cmpd="sng" algn="ctr">
                      <a:solidFill>
                        <a:srgbClr val="CCC4BE"/>
                      </a:solidFill>
                      <a:prstDash val="solid"/>
                      <a:round/>
                      <a:headEnd type="none" w="med" len="med"/>
                      <a:tailEnd type="none" w="med" len="med"/>
                    </a:lnL>
                    <a:lnR w="12700" cap="flat" cmpd="sng" algn="ctr">
                      <a:solidFill>
                        <a:srgbClr val="CCC4BE"/>
                      </a:solidFill>
                      <a:prstDash val="solid"/>
                      <a:round/>
                      <a:headEnd type="none" w="med" len="med"/>
                      <a:tailEnd type="none" w="med" len="med"/>
                    </a:lnR>
                    <a:lnT w="12700" cap="flat" cmpd="sng" algn="ctr">
                      <a:solidFill>
                        <a:srgbClr val="CCC4BE"/>
                      </a:solidFill>
                      <a:prstDash val="solid"/>
                      <a:round/>
                      <a:headEnd type="none" w="med" len="med"/>
                      <a:tailEnd type="none" w="med" len="med"/>
                    </a:lnT>
                    <a:lnB w="12700" cap="flat" cmpd="sng" algn="ctr">
                      <a:solidFill>
                        <a:srgbClr val="CCC4BE"/>
                      </a:solidFill>
                      <a:prstDash val="solid"/>
                      <a:round/>
                      <a:headEnd type="none" w="med" len="med"/>
                      <a:tailEnd type="none" w="med" len="med"/>
                    </a:lnB>
                    <a:noFill/>
                  </a:tcPr>
                </a:tc>
                <a:tc>
                  <a:txBody>
                    <a:bodyPr/>
                    <a:lstStyle/>
                    <a:p>
                      <a:r>
                        <a:rPr lang="fr-FR" sz="1000" dirty="0">
                          <a:latin typeface="DINPro" panose="020B0504020101020102" pitchFamily="34" charset="0"/>
                        </a:rPr>
                        <a:t>Delphine Mas</a:t>
                      </a:r>
                    </a:p>
                  </a:txBody>
                  <a:tcPr>
                    <a:lnL w="12700" cap="flat" cmpd="sng" algn="ctr">
                      <a:solidFill>
                        <a:srgbClr val="CCC4BE"/>
                      </a:solidFill>
                      <a:prstDash val="solid"/>
                      <a:round/>
                      <a:headEnd type="none" w="med" len="med"/>
                      <a:tailEnd type="none" w="med" len="med"/>
                    </a:lnL>
                    <a:lnR w="12700" cap="flat" cmpd="sng" algn="ctr">
                      <a:solidFill>
                        <a:srgbClr val="CCC4BE"/>
                      </a:solidFill>
                      <a:prstDash val="solid"/>
                      <a:round/>
                      <a:headEnd type="none" w="med" len="med"/>
                      <a:tailEnd type="none" w="med" len="med"/>
                    </a:lnR>
                    <a:lnT w="12700" cap="flat" cmpd="sng" algn="ctr">
                      <a:solidFill>
                        <a:srgbClr val="CCC4BE"/>
                      </a:solidFill>
                      <a:prstDash val="solid"/>
                      <a:round/>
                      <a:headEnd type="none" w="med" len="med"/>
                      <a:tailEnd type="none" w="med" len="med"/>
                    </a:lnT>
                    <a:lnB w="12700" cap="flat" cmpd="sng" algn="ctr">
                      <a:solidFill>
                        <a:srgbClr val="CCC4BE"/>
                      </a:solidFill>
                      <a:prstDash val="solid"/>
                      <a:round/>
                      <a:headEnd type="none" w="med" len="med"/>
                      <a:tailEnd type="none" w="med" len="med"/>
                    </a:lnB>
                    <a:noFill/>
                  </a:tcPr>
                </a:tc>
                <a:extLst>
                  <a:ext uri="{0D108BD9-81ED-4DB2-BD59-A6C34878D82A}">
                    <a16:rowId xmlns:a16="http://schemas.microsoft.com/office/drawing/2014/main" val="891770770"/>
                  </a:ext>
                </a:extLst>
              </a:tr>
              <a:tr h="247434">
                <a:tc vMerge="1">
                  <a:txBody>
                    <a:bodyPr/>
                    <a:lstStyle/>
                    <a:p>
                      <a:endParaRPr lang="fr-FR" sz="700" dirty="0">
                        <a:latin typeface="DINPro" panose="020B0504020101020102" pitchFamily="34" charset="0"/>
                      </a:endParaRPr>
                    </a:p>
                  </a:txBody>
                  <a:tcPr/>
                </a:tc>
                <a:tc>
                  <a:txBody>
                    <a:bodyPr/>
                    <a:lstStyle/>
                    <a:p>
                      <a:r>
                        <a:rPr lang="fr-FR" sz="1000" dirty="0">
                          <a:latin typeface="DINPro" panose="020B0504020101020102" pitchFamily="34" charset="0"/>
                        </a:rPr>
                        <a:t>Bourgogne sud </a:t>
                      </a:r>
                    </a:p>
                  </a:txBody>
                  <a:tcPr>
                    <a:lnL w="12700" cap="flat" cmpd="sng" algn="ctr">
                      <a:solidFill>
                        <a:srgbClr val="CCC4BE"/>
                      </a:solidFill>
                      <a:prstDash val="solid"/>
                      <a:round/>
                      <a:headEnd type="none" w="med" len="med"/>
                      <a:tailEnd type="none" w="med" len="med"/>
                    </a:lnL>
                    <a:lnR w="12700" cap="flat" cmpd="sng" algn="ctr">
                      <a:solidFill>
                        <a:srgbClr val="CCC4BE"/>
                      </a:solidFill>
                      <a:prstDash val="solid"/>
                      <a:round/>
                      <a:headEnd type="none" w="med" len="med"/>
                      <a:tailEnd type="none" w="med" len="med"/>
                    </a:lnR>
                    <a:lnT w="12700" cap="flat" cmpd="sng" algn="ctr">
                      <a:solidFill>
                        <a:srgbClr val="CCC4BE"/>
                      </a:solidFill>
                      <a:prstDash val="solid"/>
                      <a:round/>
                      <a:headEnd type="none" w="med" len="med"/>
                      <a:tailEnd type="none" w="med" len="med"/>
                    </a:lnT>
                    <a:lnB w="12700" cap="flat" cmpd="sng" algn="ctr">
                      <a:solidFill>
                        <a:srgbClr val="CCC4BE"/>
                      </a:solidFill>
                      <a:prstDash val="solid"/>
                      <a:round/>
                      <a:headEnd type="none" w="med" len="med"/>
                      <a:tailEnd type="none" w="med" len="med"/>
                    </a:lnB>
                    <a:solidFill>
                      <a:schemeClr val="bg1"/>
                    </a:solidFill>
                  </a:tcPr>
                </a:tc>
                <a:tc>
                  <a:txBody>
                    <a:bodyPr/>
                    <a:lstStyle/>
                    <a:p>
                      <a:r>
                        <a:rPr lang="fr-FR" sz="1000" dirty="0">
                          <a:latin typeface="DINPro" panose="020B0504020101020102" pitchFamily="34" charset="0"/>
                        </a:rPr>
                        <a:t>Birte Hansen </a:t>
                      </a:r>
                    </a:p>
                  </a:txBody>
                  <a:tcPr>
                    <a:lnL w="12700" cap="flat" cmpd="sng" algn="ctr">
                      <a:solidFill>
                        <a:srgbClr val="CCC4BE"/>
                      </a:solidFill>
                      <a:prstDash val="solid"/>
                      <a:round/>
                      <a:headEnd type="none" w="med" len="med"/>
                      <a:tailEnd type="none" w="med" len="med"/>
                    </a:lnL>
                    <a:lnR w="12700" cap="flat" cmpd="sng" algn="ctr">
                      <a:solidFill>
                        <a:srgbClr val="CCC4BE"/>
                      </a:solidFill>
                      <a:prstDash val="solid"/>
                      <a:round/>
                      <a:headEnd type="none" w="med" len="med"/>
                      <a:tailEnd type="none" w="med" len="med"/>
                    </a:lnR>
                    <a:lnT w="12700" cap="flat" cmpd="sng" algn="ctr">
                      <a:solidFill>
                        <a:srgbClr val="CCC4BE"/>
                      </a:solidFill>
                      <a:prstDash val="solid"/>
                      <a:round/>
                      <a:headEnd type="none" w="med" len="med"/>
                      <a:tailEnd type="none" w="med" len="med"/>
                    </a:lnT>
                    <a:lnB w="12700" cap="flat" cmpd="sng" algn="ctr">
                      <a:solidFill>
                        <a:srgbClr val="CCC4BE"/>
                      </a:solidFill>
                      <a:prstDash val="solid"/>
                      <a:round/>
                      <a:headEnd type="none" w="med" len="med"/>
                      <a:tailEnd type="none" w="med" len="med"/>
                    </a:lnB>
                    <a:solidFill>
                      <a:schemeClr val="bg1"/>
                    </a:solidFill>
                  </a:tcPr>
                </a:tc>
                <a:extLst>
                  <a:ext uri="{0D108BD9-81ED-4DB2-BD59-A6C34878D82A}">
                    <a16:rowId xmlns:a16="http://schemas.microsoft.com/office/drawing/2014/main" val="1083330139"/>
                  </a:ext>
                </a:extLst>
              </a:tr>
              <a:tr h="247434">
                <a:tc vMerge="1">
                  <a:txBody>
                    <a:bodyPr/>
                    <a:lstStyle/>
                    <a:p>
                      <a:endParaRPr lang="fr-FR" sz="700" dirty="0">
                        <a:latin typeface="DINPro" panose="020B0504020101020102" pitchFamily="34" charset="0"/>
                      </a:endParaRPr>
                    </a:p>
                  </a:txBody>
                  <a:tcPr/>
                </a:tc>
                <a:tc>
                  <a:txBody>
                    <a:bodyPr/>
                    <a:lstStyle/>
                    <a:p>
                      <a:r>
                        <a:rPr lang="fr-FR" sz="1000" dirty="0">
                          <a:latin typeface="DINPro" panose="020B0504020101020102" pitchFamily="34" charset="0"/>
                        </a:rPr>
                        <a:t>Loire </a:t>
                      </a:r>
                    </a:p>
                  </a:txBody>
                  <a:tcPr>
                    <a:lnL w="12700" cap="flat" cmpd="sng" algn="ctr">
                      <a:solidFill>
                        <a:srgbClr val="CCC4BE"/>
                      </a:solidFill>
                      <a:prstDash val="solid"/>
                      <a:round/>
                      <a:headEnd type="none" w="med" len="med"/>
                      <a:tailEnd type="none" w="med" len="med"/>
                    </a:lnL>
                    <a:lnR w="12700" cap="flat" cmpd="sng" algn="ctr">
                      <a:solidFill>
                        <a:srgbClr val="CCC4BE"/>
                      </a:solidFill>
                      <a:prstDash val="solid"/>
                      <a:round/>
                      <a:headEnd type="none" w="med" len="med"/>
                      <a:tailEnd type="none" w="med" len="med"/>
                    </a:lnR>
                    <a:lnT w="12700" cap="flat" cmpd="sng" algn="ctr">
                      <a:solidFill>
                        <a:srgbClr val="CCC4BE"/>
                      </a:solidFill>
                      <a:prstDash val="solid"/>
                      <a:round/>
                      <a:headEnd type="none" w="med" len="med"/>
                      <a:tailEnd type="none" w="med" len="med"/>
                    </a:lnT>
                    <a:lnB w="12700" cap="flat" cmpd="sng" algn="ctr">
                      <a:solidFill>
                        <a:srgbClr val="CCC4BE"/>
                      </a:solidFill>
                      <a:prstDash val="solid"/>
                      <a:round/>
                      <a:headEnd type="none" w="med" len="med"/>
                      <a:tailEnd type="none" w="med" len="med"/>
                    </a:lnB>
                    <a:solidFill>
                      <a:schemeClr val="bg1"/>
                    </a:solidFill>
                  </a:tcPr>
                </a:tc>
                <a:tc>
                  <a:txBody>
                    <a:bodyPr/>
                    <a:lstStyle/>
                    <a:p>
                      <a:r>
                        <a:rPr lang="fr-FR" sz="1000" dirty="0">
                          <a:latin typeface="DINPro" panose="020B0504020101020102" pitchFamily="34" charset="0"/>
                        </a:rPr>
                        <a:t>Marjolaine </a:t>
                      </a:r>
                      <a:r>
                        <a:rPr lang="fr-FR" sz="1000" dirty="0" err="1">
                          <a:latin typeface="DINPro" panose="020B0504020101020102" pitchFamily="34" charset="0"/>
                        </a:rPr>
                        <a:t>Forissier</a:t>
                      </a:r>
                      <a:r>
                        <a:rPr lang="fr-FR" sz="1000" dirty="0">
                          <a:latin typeface="DINPro" panose="020B0504020101020102" pitchFamily="34" charset="0"/>
                        </a:rPr>
                        <a:t> </a:t>
                      </a:r>
                    </a:p>
                  </a:txBody>
                  <a:tcPr>
                    <a:lnL w="12700" cap="flat" cmpd="sng" algn="ctr">
                      <a:solidFill>
                        <a:srgbClr val="CCC4BE"/>
                      </a:solidFill>
                      <a:prstDash val="solid"/>
                      <a:round/>
                      <a:headEnd type="none" w="med" len="med"/>
                      <a:tailEnd type="none" w="med" len="med"/>
                    </a:lnL>
                    <a:lnR w="12700" cap="flat" cmpd="sng" algn="ctr">
                      <a:solidFill>
                        <a:srgbClr val="CCC4BE"/>
                      </a:solidFill>
                      <a:prstDash val="solid"/>
                      <a:round/>
                      <a:headEnd type="none" w="med" len="med"/>
                      <a:tailEnd type="none" w="med" len="med"/>
                    </a:lnR>
                    <a:lnT w="12700" cap="flat" cmpd="sng" algn="ctr">
                      <a:solidFill>
                        <a:srgbClr val="CCC4BE"/>
                      </a:solidFill>
                      <a:prstDash val="solid"/>
                      <a:round/>
                      <a:headEnd type="none" w="med" len="med"/>
                      <a:tailEnd type="none" w="med" len="med"/>
                    </a:lnT>
                    <a:lnB w="12700" cap="flat" cmpd="sng" algn="ctr">
                      <a:solidFill>
                        <a:srgbClr val="CCC4BE"/>
                      </a:solidFill>
                      <a:prstDash val="solid"/>
                      <a:round/>
                      <a:headEnd type="none" w="med" len="med"/>
                      <a:tailEnd type="none" w="med" len="med"/>
                    </a:lnB>
                    <a:solidFill>
                      <a:schemeClr val="bg1"/>
                    </a:solidFill>
                  </a:tcPr>
                </a:tc>
                <a:extLst>
                  <a:ext uri="{0D108BD9-81ED-4DB2-BD59-A6C34878D82A}">
                    <a16:rowId xmlns:a16="http://schemas.microsoft.com/office/drawing/2014/main" val="3183750264"/>
                  </a:ext>
                </a:extLst>
              </a:tr>
              <a:tr h="247434">
                <a:tc rowSpan="5">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000" b="1" dirty="0">
                          <a:solidFill>
                            <a:srgbClr val="000000"/>
                          </a:solidFill>
                          <a:effectLst/>
                          <a:latin typeface="DINPro" panose="020B0504020101020102" pitchFamily="34" charset="0"/>
                          <a:ea typeface="Times New Roman" panose="02020603050405020304" pitchFamily="18" charset="0"/>
                          <a:cs typeface="Calibri Light" panose="020F0302020204030204" pitchFamily="34" charset="0"/>
                        </a:rPr>
                        <a:t>BURN-OUT</a:t>
                      </a:r>
                      <a:r>
                        <a:rPr lang="fr-FR" sz="1000" dirty="0">
                          <a:solidFill>
                            <a:srgbClr val="000000"/>
                          </a:solidFill>
                          <a:effectLst/>
                          <a:latin typeface="DINPro" panose="020B0504020101020102" pitchFamily="34" charset="0"/>
                          <a:ea typeface="Times New Roman" panose="02020603050405020304" pitchFamily="18" charset="0"/>
                          <a:cs typeface="Calibri Light" panose="020F030202020403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000" dirty="0">
                          <a:solidFill>
                            <a:srgbClr val="000000"/>
                          </a:solidFill>
                          <a:effectLst/>
                          <a:latin typeface="DINPro" panose="020B0504020101020102" pitchFamily="34" charset="0"/>
                          <a:ea typeface="Times New Roman" panose="02020603050405020304" pitchFamily="18" charset="0"/>
                          <a:cs typeface="Calibri Light" panose="020F0302020204030204" pitchFamily="34" charset="0"/>
                        </a:rPr>
                        <a:t>Agissez pour rebondir </a:t>
                      </a:r>
                      <a:endParaRPr lang="fr-FR" sz="1000" dirty="0">
                        <a:effectLst/>
                        <a:latin typeface="DINPro" panose="020B0504020101020102" pitchFamily="34" charset="0"/>
                        <a:ea typeface="Calibri" panose="020F0502020204030204" pitchFamily="34" charset="0"/>
                        <a:cs typeface="Times New Roman" panose="02020603050405020304" pitchFamily="18" charset="0"/>
                      </a:endParaRPr>
                    </a:p>
                  </a:txBody>
                  <a:tcPr anchor="ctr">
                    <a:lnL w="12700" cap="flat" cmpd="sng" algn="ctr">
                      <a:solidFill>
                        <a:srgbClr val="CCC4BE"/>
                      </a:solidFill>
                      <a:prstDash val="solid"/>
                      <a:round/>
                      <a:headEnd type="none" w="med" len="med"/>
                      <a:tailEnd type="none" w="med" len="med"/>
                    </a:lnL>
                    <a:lnR w="12700" cap="flat" cmpd="sng" algn="ctr">
                      <a:solidFill>
                        <a:srgbClr val="CCC4BE"/>
                      </a:solidFill>
                      <a:prstDash val="solid"/>
                      <a:round/>
                      <a:headEnd type="none" w="med" len="med"/>
                      <a:tailEnd type="none" w="med" len="med"/>
                    </a:lnR>
                    <a:lnT w="12700" cap="flat" cmpd="sng" algn="ctr">
                      <a:solidFill>
                        <a:srgbClr val="CCC4BE"/>
                      </a:solidFill>
                      <a:prstDash val="solid"/>
                      <a:round/>
                      <a:headEnd type="none" w="med" len="med"/>
                      <a:tailEnd type="none" w="med" len="med"/>
                    </a:lnT>
                    <a:lnB w="12700" cap="flat" cmpd="sng" algn="ctr">
                      <a:solidFill>
                        <a:srgbClr val="CCC4BE"/>
                      </a:solidFill>
                      <a:prstDash val="solid"/>
                      <a:round/>
                      <a:headEnd type="none" w="med" len="med"/>
                      <a:tailEnd type="none" w="med" len="med"/>
                    </a:lnB>
                    <a:solidFill>
                      <a:schemeClr val="bg1"/>
                    </a:solidFill>
                  </a:tcPr>
                </a:tc>
                <a:tc>
                  <a:txBody>
                    <a:bodyPr/>
                    <a:lstStyle/>
                    <a:p>
                      <a:r>
                        <a:rPr lang="fr-FR" sz="1000" b="1" dirty="0">
                          <a:solidFill>
                            <a:srgbClr val="A71D17"/>
                          </a:solidFill>
                          <a:latin typeface="DINPro" panose="020B0504020101020102" pitchFamily="34" charset="0"/>
                        </a:rPr>
                        <a:t>Bourgogne Sud </a:t>
                      </a:r>
                    </a:p>
                  </a:txBody>
                  <a:tcPr>
                    <a:lnL w="12700" cap="flat" cmpd="sng" algn="ctr">
                      <a:solidFill>
                        <a:srgbClr val="CCC4BE"/>
                      </a:solidFill>
                      <a:prstDash val="solid"/>
                      <a:round/>
                      <a:headEnd type="none" w="med" len="med"/>
                      <a:tailEnd type="none" w="med" len="med"/>
                    </a:lnL>
                    <a:lnR w="12700" cap="flat" cmpd="sng" algn="ctr">
                      <a:solidFill>
                        <a:srgbClr val="CCC4BE"/>
                      </a:solidFill>
                      <a:prstDash val="solid"/>
                      <a:round/>
                      <a:headEnd type="none" w="med" len="med"/>
                      <a:tailEnd type="none" w="med" len="med"/>
                    </a:lnR>
                    <a:lnT w="12700" cap="flat" cmpd="sng" algn="ctr">
                      <a:solidFill>
                        <a:srgbClr val="CCC4BE"/>
                      </a:solidFill>
                      <a:prstDash val="solid"/>
                      <a:round/>
                      <a:headEnd type="none" w="med" len="med"/>
                      <a:tailEnd type="none" w="med" len="med"/>
                    </a:lnT>
                    <a:lnB w="12700" cap="flat" cmpd="sng" algn="ctr">
                      <a:solidFill>
                        <a:srgbClr val="CCC4BE"/>
                      </a:solidFill>
                      <a:prstDash val="solid"/>
                      <a:round/>
                      <a:headEnd type="none" w="med" len="med"/>
                      <a:tailEnd type="none" w="med" len="med"/>
                    </a:lnB>
                    <a:solidFill>
                      <a:schemeClr val="bg1"/>
                    </a:solidFill>
                  </a:tcPr>
                </a:tc>
                <a:tc>
                  <a:txBody>
                    <a:bodyPr/>
                    <a:lstStyle/>
                    <a:p>
                      <a:r>
                        <a:rPr lang="fr-FR" sz="1000" b="1" dirty="0">
                          <a:solidFill>
                            <a:srgbClr val="A71D17"/>
                          </a:solidFill>
                          <a:latin typeface="DINPro" panose="020B0504020101020102" pitchFamily="34" charset="0"/>
                        </a:rPr>
                        <a:t>Birte Hansen </a:t>
                      </a:r>
                    </a:p>
                  </a:txBody>
                  <a:tcPr>
                    <a:lnL w="12700" cap="flat" cmpd="sng" algn="ctr">
                      <a:solidFill>
                        <a:srgbClr val="CCC4BE"/>
                      </a:solidFill>
                      <a:prstDash val="solid"/>
                      <a:round/>
                      <a:headEnd type="none" w="med" len="med"/>
                      <a:tailEnd type="none" w="med" len="med"/>
                    </a:lnL>
                    <a:lnR w="12700" cap="flat" cmpd="sng" algn="ctr">
                      <a:solidFill>
                        <a:srgbClr val="CCC4BE"/>
                      </a:solidFill>
                      <a:prstDash val="solid"/>
                      <a:round/>
                      <a:headEnd type="none" w="med" len="med"/>
                      <a:tailEnd type="none" w="med" len="med"/>
                    </a:lnR>
                    <a:lnT w="12700" cap="flat" cmpd="sng" algn="ctr">
                      <a:solidFill>
                        <a:srgbClr val="CCC4BE"/>
                      </a:solidFill>
                      <a:prstDash val="solid"/>
                      <a:round/>
                      <a:headEnd type="none" w="med" len="med"/>
                      <a:tailEnd type="none" w="med" len="med"/>
                    </a:lnT>
                    <a:lnB w="12700" cap="flat" cmpd="sng" algn="ctr">
                      <a:solidFill>
                        <a:srgbClr val="CCC4BE"/>
                      </a:solidFill>
                      <a:prstDash val="solid"/>
                      <a:round/>
                      <a:headEnd type="none" w="med" len="med"/>
                      <a:tailEnd type="none" w="med" len="med"/>
                    </a:lnB>
                    <a:solidFill>
                      <a:schemeClr val="bg1"/>
                    </a:solidFill>
                  </a:tcPr>
                </a:tc>
                <a:extLst>
                  <a:ext uri="{0D108BD9-81ED-4DB2-BD59-A6C34878D82A}">
                    <a16:rowId xmlns:a16="http://schemas.microsoft.com/office/drawing/2014/main" val="2639880426"/>
                  </a:ext>
                </a:extLst>
              </a:tr>
              <a:tr h="247434">
                <a:tc vMerge="1">
                  <a:txBody>
                    <a:bodyPr/>
                    <a:lstStyle/>
                    <a:p>
                      <a:endParaRPr lang="fr-FR" sz="700" dirty="0">
                        <a:latin typeface="DINPro" panose="020B0504020101020102" pitchFamily="34" charset="0"/>
                      </a:endParaRPr>
                    </a:p>
                  </a:txBody>
                  <a:tcPr/>
                </a:tc>
                <a:tc>
                  <a:txBody>
                    <a:bodyPr/>
                    <a:lstStyle/>
                    <a:p>
                      <a:r>
                        <a:rPr lang="fr-FR" sz="1000" b="1" dirty="0">
                          <a:solidFill>
                            <a:srgbClr val="A71D17"/>
                          </a:solidFill>
                          <a:latin typeface="DINPro" panose="020B0504020101020102" pitchFamily="34" charset="0"/>
                        </a:rPr>
                        <a:t>Nord Pas de Calais </a:t>
                      </a:r>
                    </a:p>
                  </a:txBody>
                  <a:tcPr>
                    <a:lnL w="12700" cap="flat" cmpd="sng" algn="ctr">
                      <a:solidFill>
                        <a:srgbClr val="CCC4BE"/>
                      </a:solidFill>
                      <a:prstDash val="solid"/>
                      <a:round/>
                      <a:headEnd type="none" w="med" len="med"/>
                      <a:tailEnd type="none" w="med" len="med"/>
                    </a:lnL>
                    <a:lnR w="12700" cap="flat" cmpd="sng" algn="ctr">
                      <a:solidFill>
                        <a:srgbClr val="CCC4BE"/>
                      </a:solidFill>
                      <a:prstDash val="solid"/>
                      <a:round/>
                      <a:headEnd type="none" w="med" len="med"/>
                      <a:tailEnd type="none" w="med" len="med"/>
                    </a:lnR>
                    <a:lnT w="12700" cap="flat" cmpd="sng" algn="ctr">
                      <a:solidFill>
                        <a:srgbClr val="CCC4BE"/>
                      </a:solidFill>
                      <a:prstDash val="solid"/>
                      <a:round/>
                      <a:headEnd type="none" w="med" len="med"/>
                      <a:tailEnd type="none" w="med" len="med"/>
                    </a:lnT>
                    <a:lnB w="12700" cap="flat" cmpd="sng" algn="ctr">
                      <a:solidFill>
                        <a:srgbClr val="CCC4BE"/>
                      </a:solidFill>
                      <a:prstDash val="solid"/>
                      <a:round/>
                      <a:headEnd type="none" w="med" len="med"/>
                      <a:tailEnd type="none" w="med" len="med"/>
                    </a:lnB>
                    <a:solidFill>
                      <a:schemeClr val="bg1"/>
                    </a:solidFill>
                  </a:tcPr>
                </a:tc>
                <a:tc>
                  <a:txBody>
                    <a:bodyPr/>
                    <a:lstStyle/>
                    <a:p>
                      <a:r>
                        <a:rPr lang="fr-FR" sz="1000" b="1" dirty="0">
                          <a:solidFill>
                            <a:srgbClr val="A71D17"/>
                          </a:solidFill>
                          <a:latin typeface="DINPro" panose="020B0504020101020102" pitchFamily="34" charset="0"/>
                        </a:rPr>
                        <a:t>Isabelle Brogniart </a:t>
                      </a:r>
                    </a:p>
                  </a:txBody>
                  <a:tcPr>
                    <a:lnL w="12700" cap="flat" cmpd="sng" algn="ctr">
                      <a:solidFill>
                        <a:srgbClr val="CCC4BE"/>
                      </a:solidFill>
                      <a:prstDash val="solid"/>
                      <a:round/>
                      <a:headEnd type="none" w="med" len="med"/>
                      <a:tailEnd type="none" w="med" len="med"/>
                    </a:lnL>
                    <a:lnR w="12700" cap="flat" cmpd="sng" algn="ctr">
                      <a:solidFill>
                        <a:srgbClr val="CCC4BE"/>
                      </a:solidFill>
                      <a:prstDash val="solid"/>
                      <a:round/>
                      <a:headEnd type="none" w="med" len="med"/>
                      <a:tailEnd type="none" w="med" len="med"/>
                    </a:lnR>
                    <a:lnT w="12700" cap="flat" cmpd="sng" algn="ctr">
                      <a:solidFill>
                        <a:srgbClr val="CCC4BE"/>
                      </a:solidFill>
                      <a:prstDash val="solid"/>
                      <a:round/>
                      <a:headEnd type="none" w="med" len="med"/>
                      <a:tailEnd type="none" w="med" len="med"/>
                    </a:lnT>
                    <a:lnB w="12700" cap="flat" cmpd="sng" algn="ctr">
                      <a:solidFill>
                        <a:srgbClr val="CCC4BE"/>
                      </a:solidFill>
                      <a:prstDash val="solid"/>
                      <a:round/>
                      <a:headEnd type="none" w="med" len="med"/>
                      <a:tailEnd type="none" w="med" len="med"/>
                    </a:lnB>
                    <a:solidFill>
                      <a:schemeClr val="bg1"/>
                    </a:solidFill>
                  </a:tcPr>
                </a:tc>
                <a:extLst>
                  <a:ext uri="{0D108BD9-81ED-4DB2-BD59-A6C34878D82A}">
                    <a16:rowId xmlns:a16="http://schemas.microsoft.com/office/drawing/2014/main" val="952398694"/>
                  </a:ext>
                </a:extLst>
              </a:tr>
              <a:tr h="247434">
                <a:tc vMerge="1">
                  <a:txBody>
                    <a:bodyPr/>
                    <a:lstStyle/>
                    <a:p>
                      <a:endParaRPr lang="fr-FR" sz="700" dirty="0">
                        <a:latin typeface="DINPro" panose="020B0504020101020102" pitchFamily="34" charset="0"/>
                      </a:endParaRPr>
                    </a:p>
                  </a:txBody>
                  <a:tcPr/>
                </a:tc>
                <a:tc>
                  <a:txBody>
                    <a:bodyPr/>
                    <a:lstStyle/>
                    <a:p>
                      <a:r>
                        <a:rPr lang="fr-FR" sz="1000" dirty="0">
                          <a:latin typeface="DINPro" panose="020B0504020101020102" pitchFamily="34" charset="0"/>
                        </a:rPr>
                        <a:t>Allier Puy de Dôme </a:t>
                      </a:r>
                    </a:p>
                  </a:txBody>
                  <a:tcPr>
                    <a:lnL w="12700" cap="flat" cmpd="sng" algn="ctr">
                      <a:solidFill>
                        <a:srgbClr val="CCC4BE"/>
                      </a:solidFill>
                      <a:prstDash val="solid"/>
                      <a:round/>
                      <a:headEnd type="none" w="med" len="med"/>
                      <a:tailEnd type="none" w="med" len="med"/>
                    </a:lnL>
                    <a:lnR w="12700" cap="flat" cmpd="sng" algn="ctr">
                      <a:solidFill>
                        <a:srgbClr val="CCC4BE"/>
                      </a:solidFill>
                      <a:prstDash val="solid"/>
                      <a:round/>
                      <a:headEnd type="none" w="med" len="med"/>
                      <a:tailEnd type="none" w="med" len="med"/>
                    </a:lnR>
                    <a:lnT w="12700" cap="flat" cmpd="sng" algn="ctr">
                      <a:solidFill>
                        <a:srgbClr val="CCC4BE"/>
                      </a:solidFill>
                      <a:prstDash val="solid"/>
                      <a:round/>
                      <a:headEnd type="none" w="med" len="med"/>
                      <a:tailEnd type="none" w="med" len="med"/>
                    </a:lnT>
                    <a:lnB w="12700" cap="flat" cmpd="sng" algn="ctr">
                      <a:solidFill>
                        <a:srgbClr val="CCC4BE"/>
                      </a:solidFill>
                      <a:prstDash val="solid"/>
                      <a:round/>
                      <a:headEnd type="none" w="med" len="med"/>
                      <a:tailEnd type="none" w="med" len="med"/>
                    </a:lnB>
                    <a:solidFill>
                      <a:schemeClr val="bg1"/>
                    </a:solidFill>
                  </a:tcPr>
                </a:tc>
                <a:tc>
                  <a:txBody>
                    <a:bodyPr/>
                    <a:lstStyle/>
                    <a:p>
                      <a:r>
                        <a:rPr lang="fr-FR" sz="1000" dirty="0">
                          <a:latin typeface="DINPro" panose="020B0504020101020102" pitchFamily="34" charset="0"/>
                        </a:rPr>
                        <a:t>Colette Tourret </a:t>
                      </a:r>
                    </a:p>
                  </a:txBody>
                  <a:tcPr>
                    <a:lnL w="12700" cap="flat" cmpd="sng" algn="ctr">
                      <a:solidFill>
                        <a:srgbClr val="CCC4BE"/>
                      </a:solidFill>
                      <a:prstDash val="solid"/>
                      <a:round/>
                      <a:headEnd type="none" w="med" len="med"/>
                      <a:tailEnd type="none" w="med" len="med"/>
                    </a:lnL>
                    <a:lnR w="12700" cap="flat" cmpd="sng" algn="ctr">
                      <a:solidFill>
                        <a:srgbClr val="CCC4BE"/>
                      </a:solidFill>
                      <a:prstDash val="solid"/>
                      <a:round/>
                      <a:headEnd type="none" w="med" len="med"/>
                      <a:tailEnd type="none" w="med" len="med"/>
                    </a:lnR>
                    <a:lnT w="12700" cap="flat" cmpd="sng" algn="ctr">
                      <a:solidFill>
                        <a:srgbClr val="CCC4BE"/>
                      </a:solidFill>
                      <a:prstDash val="solid"/>
                      <a:round/>
                      <a:headEnd type="none" w="med" len="med"/>
                      <a:tailEnd type="none" w="med" len="med"/>
                    </a:lnT>
                    <a:lnB w="12700" cap="flat" cmpd="sng" algn="ctr">
                      <a:solidFill>
                        <a:srgbClr val="CCC4BE"/>
                      </a:solidFill>
                      <a:prstDash val="solid"/>
                      <a:round/>
                      <a:headEnd type="none" w="med" len="med"/>
                      <a:tailEnd type="none" w="med" len="med"/>
                    </a:lnB>
                    <a:solidFill>
                      <a:schemeClr val="bg1"/>
                    </a:solidFill>
                  </a:tcPr>
                </a:tc>
                <a:extLst>
                  <a:ext uri="{0D108BD9-81ED-4DB2-BD59-A6C34878D82A}">
                    <a16:rowId xmlns:a16="http://schemas.microsoft.com/office/drawing/2014/main" val="3229264776"/>
                  </a:ext>
                </a:extLst>
              </a:tr>
              <a:tr h="247434">
                <a:tc vMerge="1">
                  <a:txBody>
                    <a:bodyPr/>
                    <a:lstStyle/>
                    <a:p>
                      <a:endParaRPr lang="fr-FR" sz="700" dirty="0">
                        <a:latin typeface="DINPro" panose="020B0504020101020102" pitchFamily="34" charset="0"/>
                      </a:endParaRPr>
                    </a:p>
                  </a:txBody>
                  <a:tcPr/>
                </a:tc>
                <a:tc>
                  <a:txBody>
                    <a:bodyPr/>
                    <a:lstStyle/>
                    <a:p>
                      <a:r>
                        <a:rPr lang="fr-FR" sz="1000" dirty="0">
                          <a:latin typeface="DINPro" panose="020B0504020101020102" pitchFamily="34" charset="0"/>
                        </a:rPr>
                        <a:t>Bourgogne sud </a:t>
                      </a:r>
                    </a:p>
                  </a:txBody>
                  <a:tcPr>
                    <a:lnL w="12700" cap="flat" cmpd="sng" algn="ctr">
                      <a:solidFill>
                        <a:srgbClr val="CCC4BE"/>
                      </a:solidFill>
                      <a:prstDash val="solid"/>
                      <a:round/>
                      <a:headEnd type="none" w="med" len="med"/>
                      <a:tailEnd type="none" w="med" len="med"/>
                    </a:lnL>
                    <a:lnR w="12700" cap="flat" cmpd="sng" algn="ctr">
                      <a:solidFill>
                        <a:srgbClr val="CCC4BE"/>
                      </a:solidFill>
                      <a:prstDash val="solid"/>
                      <a:round/>
                      <a:headEnd type="none" w="med" len="med"/>
                      <a:tailEnd type="none" w="med" len="med"/>
                    </a:lnR>
                    <a:lnT w="12700" cap="flat" cmpd="sng" algn="ctr">
                      <a:solidFill>
                        <a:srgbClr val="CCC4BE"/>
                      </a:solidFill>
                      <a:prstDash val="solid"/>
                      <a:round/>
                      <a:headEnd type="none" w="med" len="med"/>
                      <a:tailEnd type="none" w="med" len="med"/>
                    </a:lnT>
                    <a:lnB w="12700" cap="flat" cmpd="sng" algn="ctr">
                      <a:solidFill>
                        <a:srgbClr val="CCC4BE"/>
                      </a:solidFill>
                      <a:prstDash val="solid"/>
                      <a:round/>
                      <a:headEnd type="none" w="med" len="med"/>
                      <a:tailEnd type="none" w="med" len="med"/>
                    </a:lnB>
                    <a:solidFill>
                      <a:schemeClr val="bg1"/>
                    </a:solidFill>
                  </a:tcPr>
                </a:tc>
                <a:tc>
                  <a:txBody>
                    <a:bodyPr/>
                    <a:lstStyle/>
                    <a:p>
                      <a:r>
                        <a:rPr lang="fr-FR" sz="1000" dirty="0">
                          <a:latin typeface="DINPro" panose="020B0504020101020102" pitchFamily="34" charset="0"/>
                        </a:rPr>
                        <a:t>Sophie Bailly </a:t>
                      </a:r>
                    </a:p>
                  </a:txBody>
                  <a:tcPr>
                    <a:lnL w="12700" cap="flat" cmpd="sng" algn="ctr">
                      <a:solidFill>
                        <a:srgbClr val="CCC4BE"/>
                      </a:solidFill>
                      <a:prstDash val="solid"/>
                      <a:round/>
                      <a:headEnd type="none" w="med" len="med"/>
                      <a:tailEnd type="none" w="med" len="med"/>
                    </a:lnL>
                    <a:lnR w="12700" cap="flat" cmpd="sng" algn="ctr">
                      <a:solidFill>
                        <a:srgbClr val="CCC4BE"/>
                      </a:solidFill>
                      <a:prstDash val="solid"/>
                      <a:round/>
                      <a:headEnd type="none" w="med" len="med"/>
                      <a:tailEnd type="none" w="med" len="med"/>
                    </a:lnR>
                    <a:lnT w="12700" cap="flat" cmpd="sng" algn="ctr">
                      <a:solidFill>
                        <a:srgbClr val="CCC4BE"/>
                      </a:solidFill>
                      <a:prstDash val="solid"/>
                      <a:round/>
                      <a:headEnd type="none" w="med" len="med"/>
                      <a:tailEnd type="none" w="med" len="med"/>
                    </a:lnT>
                    <a:lnB w="12700" cap="flat" cmpd="sng" algn="ctr">
                      <a:solidFill>
                        <a:srgbClr val="CCC4BE"/>
                      </a:solidFill>
                      <a:prstDash val="solid"/>
                      <a:round/>
                      <a:headEnd type="none" w="med" len="med"/>
                      <a:tailEnd type="none" w="med" len="med"/>
                    </a:lnB>
                    <a:solidFill>
                      <a:schemeClr val="bg1"/>
                    </a:solidFill>
                  </a:tcPr>
                </a:tc>
                <a:extLst>
                  <a:ext uri="{0D108BD9-81ED-4DB2-BD59-A6C34878D82A}">
                    <a16:rowId xmlns:a16="http://schemas.microsoft.com/office/drawing/2014/main" val="691248477"/>
                  </a:ext>
                </a:extLst>
              </a:tr>
              <a:tr h="247434">
                <a:tc vMerge="1">
                  <a:txBody>
                    <a:bodyPr/>
                    <a:lstStyle/>
                    <a:p>
                      <a:endParaRPr lang="fr-FR" sz="700" dirty="0">
                        <a:latin typeface="DINPro" panose="020B0504020101020102" pitchFamily="34" charset="0"/>
                      </a:endParaRPr>
                    </a:p>
                  </a:txBody>
                  <a:tcPr/>
                </a:tc>
                <a:tc>
                  <a:txBody>
                    <a:bodyPr/>
                    <a:lstStyle/>
                    <a:p>
                      <a:r>
                        <a:rPr lang="fr-FR" sz="1000" dirty="0">
                          <a:latin typeface="DINPro" panose="020B0504020101020102" pitchFamily="34" charset="0"/>
                        </a:rPr>
                        <a:t>Pays de la Loire </a:t>
                      </a:r>
                    </a:p>
                  </a:txBody>
                  <a:tcPr>
                    <a:lnL w="12700" cap="flat" cmpd="sng" algn="ctr">
                      <a:solidFill>
                        <a:srgbClr val="CCC4BE"/>
                      </a:solidFill>
                      <a:prstDash val="solid"/>
                      <a:round/>
                      <a:headEnd type="none" w="med" len="med"/>
                      <a:tailEnd type="none" w="med" len="med"/>
                    </a:lnL>
                    <a:lnR w="12700" cap="flat" cmpd="sng" algn="ctr">
                      <a:solidFill>
                        <a:srgbClr val="CCC4BE"/>
                      </a:solidFill>
                      <a:prstDash val="solid"/>
                      <a:round/>
                      <a:headEnd type="none" w="med" len="med"/>
                      <a:tailEnd type="none" w="med" len="med"/>
                    </a:lnR>
                    <a:lnT w="12700" cap="flat" cmpd="sng" algn="ctr">
                      <a:solidFill>
                        <a:srgbClr val="CCC4BE"/>
                      </a:solidFill>
                      <a:prstDash val="solid"/>
                      <a:round/>
                      <a:headEnd type="none" w="med" len="med"/>
                      <a:tailEnd type="none" w="med" len="med"/>
                    </a:lnT>
                    <a:lnB w="12700" cap="flat" cmpd="sng" algn="ctr">
                      <a:solidFill>
                        <a:srgbClr val="CCC4BE"/>
                      </a:solidFill>
                      <a:prstDash val="solid"/>
                      <a:round/>
                      <a:headEnd type="none" w="med" len="med"/>
                      <a:tailEnd type="none" w="med" len="med"/>
                    </a:lnB>
                    <a:solidFill>
                      <a:schemeClr val="bg1"/>
                    </a:solidFill>
                  </a:tcPr>
                </a:tc>
                <a:tc>
                  <a:txBody>
                    <a:bodyPr/>
                    <a:lstStyle/>
                    <a:p>
                      <a:r>
                        <a:rPr lang="fr-FR" sz="1000" dirty="0">
                          <a:latin typeface="DINPro" panose="020B0504020101020102" pitchFamily="34" charset="0"/>
                        </a:rPr>
                        <a:t>Caroline Rouillé </a:t>
                      </a:r>
                    </a:p>
                  </a:txBody>
                  <a:tcPr>
                    <a:lnL w="12700" cap="flat" cmpd="sng" algn="ctr">
                      <a:solidFill>
                        <a:srgbClr val="CCC4BE"/>
                      </a:solidFill>
                      <a:prstDash val="solid"/>
                      <a:round/>
                      <a:headEnd type="none" w="med" len="med"/>
                      <a:tailEnd type="none" w="med" len="med"/>
                    </a:lnL>
                    <a:lnR w="12700" cap="flat" cmpd="sng" algn="ctr">
                      <a:solidFill>
                        <a:srgbClr val="CCC4BE"/>
                      </a:solidFill>
                      <a:prstDash val="solid"/>
                      <a:round/>
                      <a:headEnd type="none" w="med" len="med"/>
                      <a:tailEnd type="none" w="med" len="med"/>
                    </a:lnR>
                    <a:lnT w="12700" cap="flat" cmpd="sng" algn="ctr">
                      <a:solidFill>
                        <a:srgbClr val="CCC4BE"/>
                      </a:solidFill>
                      <a:prstDash val="solid"/>
                      <a:round/>
                      <a:headEnd type="none" w="med" len="med"/>
                      <a:tailEnd type="none" w="med" len="med"/>
                    </a:lnT>
                    <a:lnB w="12700" cap="flat" cmpd="sng" algn="ctr">
                      <a:solidFill>
                        <a:srgbClr val="CCC4BE"/>
                      </a:solidFill>
                      <a:prstDash val="solid"/>
                      <a:round/>
                      <a:headEnd type="none" w="med" len="med"/>
                      <a:tailEnd type="none" w="med" len="med"/>
                    </a:lnB>
                    <a:solidFill>
                      <a:schemeClr val="bg1"/>
                    </a:solidFill>
                  </a:tcPr>
                </a:tc>
                <a:extLst>
                  <a:ext uri="{0D108BD9-81ED-4DB2-BD59-A6C34878D82A}">
                    <a16:rowId xmlns:a16="http://schemas.microsoft.com/office/drawing/2014/main" val="795477283"/>
                  </a:ext>
                </a:extLst>
              </a:tr>
              <a:tr h="402080">
                <a:tc row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000" b="1" dirty="0">
                          <a:solidFill>
                            <a:srgbClr val="000000"/>
                          </a:solidFill>
                          <a:effectLst/>
                          <a:latin typeface="DINPro" panose="020B0504020101020102" pitchFamily="34" charset="0"/>
                          <a:ea typeface="Times New Roman" panose="02020603050405020304" pitchFamily="18" charset="0"/>
                          <a:cs typeface="Calibri Light" panose="020F0302020204030204" pitchFamily="34" charset="0"/>
                        </a:rPr>
                        <a:t>ENTREPRENDRE</a:t>
                      </a:r>
                      <a:r>
                        <a:rPr lang="fr-FR" sz="1000" dirty="0">
                          <a:solidFill>
                            <a:srgbClr val="000000"/>
                          </a:solidFill>
                          <a:effectLst/>
                          <a:latin typeface="DINPro" panose="020B0504020101020102" pitchFamily="34" charset="0"/>
                          <a:ea typeface="Times New Roman" panose="02020603050405020304" pitchFamily="18" charset="0"/>
                          <a:cs typeface="Calibri Light" panose="020F0302020204030204" pitchFamily="34" charset="0"/>
                        </a:rPr>
                        <a:t>  Evaluez votre potentiel à créer </a:t>
                      </a:r>
                      <a:endParaRPr lang="fr-FR" sz="1000" dirty="0">
                        <a:effectLst/>
                        <a:latin typeface="DINPro" panose="020B0504020101020102" pitchFamily="34" charset="0"/>
                        <a:ea typeface="Calibri" panose="020F0502020204030204" pitchFamily="34" charset="0"/>
                        <a:cs typeface="Times New Roman" panose="02020603050405020304" pitchFamily="18" charset="0"/>
                      </a:endParaRPr>
                    </a:p>
                  </a:txBody>
                  <a:tcPr anchor="ctr">
                    <a:lnL w="12700" cap="flat" cmpd="sng" algn="ctr">
                      <a:solidFill>
                        <a:srgbClr val="CCC4BE"/>
                      </a:solidFill>
                      <a:prstDash val="solid"/>
                      <a:round/>
                      <a:headEnd type="none" w="med" len="med"/>
                      <a:tailEnd type="none" w="med" len="med"/>
                    </a:lnL>
                    <a:lnR w="12700" cap="flat" cmpd="sng" algn="ctr">
                      <a:solidFill>
                        <a:srgbClr val="CCC4BE"/>
                      </a:solidFill>
                      <a:prstDash val="solid"/>
                      <a:round/>
                      <a:headEnd type="none" w="med" len="med"/>
                      <a:tailEnd type="none" w="med" len="med"/>
                    </a:lnR>
                    <a:lnT w="12700" cap="flat" cmpd="sng" algn="ctr">
                      <a:solidFill>
                        <a:srgbClr val="CCC4BE"/>
                      </a:solidFill>
                      <a:prstDash val="solid"/>
                      <a:round/>
                      <a:headEnd type="none" w="med" len="med"/>
                      <a:tailEnd type="none" w="med" len="med"/>
                    </a:lnT>
                    <a:lnB w="12700" cap="flat" cmpd="sng" algn="ctr">
                      <a:solidFill>
                        <a:srgbClr val="CCC4BE"/>
                      </a:solidFill>
                      <a:prstDash val="solid"/>
                      <a:round/>
                      <a:headEnd type="none" w="med" len="med"/>
                      <a:tailEnd type="none" w="med" len="med"/>
                    </a:lnB>
                    <a:solidFill>
                      <a:schemeClr val="bg1"/>
                    </a:solidFill>
                  </a:tcPr>
                </a:tc>
                <a:tc>
                  <a:txBody>
                    <a:bodyPr/>
                    <a:lstStyle/>
                    <a:p>
                      <a:r>
                        <a:rPr lang="fr-FR" sz="1000" b="1" dirty="0">
                          <a:solidFill>
                            <a:srgbClr val="A71D17"/>
                          </a:solidFill>
                          <a:latin typeface="DINPro" panose="020B0504020101020102" pitchFamily="34" charset="0"/>
                        </a:rPr>
                        <a:t>Pyrénées Méditerranée </a:t>
                      </a:r>
                    </a:p>
                  </a:txBody>
                  <a:tcPr>
                    <a:lnL w="12700" cap="flat" cmpd="sng" algn="ctr">
                      <a:solidFill>
                        <a:srgbClr val="CCC4BE"/>
                      </a:solidFill>
                      <a:prstDash val="solid"/>
                      <a:round/>
                      <a:headEnd type="none" w="med" len="med"/>
                      <a:tailEnd type="none" w="med" len="med"/>
                    </a:lnL>
                    <a:lnR w="12700" cap="flat" cmpd="sng" algn="ctr">
                      <a:solidFill>
                        <a:srgbClr val="CCC4BE"/>
                      </a:solidFill>
                      <a:prstDash val="solid"/>
                      <a:round/>
                      <a:headEnd type="none" w="med" len="med"/>
                      <a:tailEnd type="none" w="med" len="med"/>
                    </a:lnR>
                    <a:lnT w="12700" cap="flat" cmpd="sng" algn="ctr">
                      <a:solidFill>
                        <a:srgbClr val="CCC4BE"/>
                      </a:solidFill>
                      <a:prstDash val="solid"/>
                      <a:round/>
                      <a:headEnd type="none" w="med" len="med"/>
                      <a:tailEnd type="none" w="med" len="med"/>
                    </a:lnT>
                    <a:lnB w="12700" cap="flat" cmpd="sng" algn="ctr">
                      <a:solidFill>
                        <a:srgbClr val="CCC4BE"/>
                      </a:solidFill>
                      <a:prstDash val="solid"/>
                      <a:round/>
                      <a:headEnd type="none" w="med" len="med"/>
                      <a:tailEnd type="none" w="med" len="med"/>
                    </a:lnB>
                    <a:solidFill>
                      <a:schemeClr val="bg1"/>
                    </a:solidFill>
                  </a:tcPr>
                </a:tc>
                <a:tc>
                  <a:txBody>
                    <a:bodyPr/>
                    <a:lstStyle/>
                    <a:p>
                      <a:r>
                        <a:rPr lang="fr-FR" sz="1000" b="1" dirty="0">
                          <a:solidFill>
                            <a:srgbClr val="A71D17"/>
                          </a:solidFill>
                          <a:latin typeface="DINPro" panose="020B0504020101020102" pitchFamily="34" charset="0"/>
                        </a:rPr>
                        <a:t>Delphine Garrigues </a:t>
                      </a:r>
                    </a:p>
                  </a:txBody>
                  <a:tcPr>
                    <a:lnL w="12700" cap="flat" cmpd="sng" algn="ctr">
                      <a:solidFill>
                        <a:srgbClr val="CCC4BE"/>
                      </a:solidFill>
                      <a:prstDash val="solid"/>
                      <a:round/>
                      <a:headEnd type="none" w="med" len="med"/>
                      <a:tailEnd type="none" w="med" len="med"/>
                    </a:lnL>
                    <a:lnR w="12700" cap="flat" cmpd="sng" algn="ctr">
                      <a:solidFill>
                        <a:srgbClr val="CCC4BE"/>
                      </a:solidFill>
                      <a:prstDash val="solid"/>
                      <a:round/>
                      <a:headEnd type="none" w="med" len="med"/>
                      <a:tailEnd type="none" w="med" len="med"/>
                    </a:lnR>
                    <a:lnT w="12700" cap="flat" cmpd="sng" algn="ctr">
                      <a:solidFill>
                        <a:srgbClr val="CCC4BE"/>
                      </a:solidFill>
                      <a:prstDash val="solid"/>
                      <a:round/>
                      <a:headEnd type="none" w="med" len="med"/>
                      <a:tailEnd type="none" w="med" len="med"/>
                    </a:lnT>
                    <a:lnB w="12700" cap="flat" cmpd="sng" algn="ctr">
                      <a:solidFill>
                        <a:srgbClr val="CCC4BE"/>
                      </a:solidFill>
                      <a:prstDash val="solid"/>
                      <a:round/>
                      <a:headEnd type="none" w="med" len="med"/>
                      <a:tailEnd type="none" w="med" len="med"/>
                    </a:lnB>
                    <a:solidFill>
                      <a:schemeClr val="bg1"/>
                    </a:solidFill>
                  </a:tcPr>
                </a:tc>
                <a:extLst>
                  <a:ext uri="{0D108BD9-81ED-4DB2-BD59-A6C34878D82A}">
                    <a16:rowId xmlns:a16="http://schemas.microsoft.com/office/drawing/2014/main" val="2601285884"/>
                  </a:ext>
                </a:extLst>
              </a:tr>
              <a:tr h="296529">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sz="800" dirty="0">
                        <a:effectLst/>
                        <a:latin typeface="DINPro" panose="020B0504020101020102" pitchFamily="34" charset="0"/>
                        <a:ea typeface="Calibri" panose="020F0502020204030204" pitchFamily="34" charset="0"/>
                        <a:cs typeface="Times New Roman" panose="02020603050405020304" pitchFamily="18" charset="0"/>
                      </a:endParaRPr>
                    </a:p>
                  </a:txBody>
                  <a:tcPr anchor="ctr"/>
                </a:tc>
                <a:tc>
                  <a:txBody>
                    <a:bodyPr/>
                    <a:lstStyle/>
                    <a:p>
                      <a:pPr marL="0" algn="l" defTabSz="914400" rtl="0" eaLnBrk="1" latinLnBrk="0" hangingPunct="1"/>
                      <a:r>
                        <a:rPr lang="fr-FR" sz="1000" b="1" kern="1200" dirty="0">
                          <a:solidFill>
                            <a:srgbClr val="A71D17"/>
                          </a:solidFill>
                          <a:latin typeface="DINPro" panose="020B0504020101020102" pitchFamily="34" charset="0"/>
                          <a:ea typeface="+mn-ea"/>
                          <a:cs typeface="+mn-cs"/>
                        </a:rPr>
                        <a:t>Nord Pas de Calais </a:t>
                      </a:r>
                    </a:p>
                  </a:txBody>
                  <a:tcPr>
                    <a:lnL w="12700" cap="flat" cmpd="sng" algn="ctr">
                      <a:solidFill>
                        <a:srgbClr val="CCC4BE"/>
                      </a:solidFill>
                      <a:prstDash val="solid"/>
                      <a:round/>
                      <a:headEnd type="none" w="med" len="med"/>
                      <a:tailEnd type="none" w="med" len="med"/>
                    </a:lnL>
                    <a:lnR w="12700" cap="flat" cmpd="sng" algn="ctr">
                      <a:solidFill>
                        <a:srgbClr val="CCC4BE"/>
                      </a:solidFill>
                      <a:prstDash val="solid"/>
                      <a:round/>
                      <a:headEnd type="none" w="med" len="med"/>
                      <a:tailEnd type="none" w="med" len="med"/>
                    </a:lnR>
                    <a:lnT w="12700" cap="flat" cmpd="sng" algn="ctr">
                      <a:solidFill>
                        <a:srgbClr val="CCC4BE"/>
                      </a:solidFill>
                      <a:prstDash val="solid"/>
                      <a:round/>
                      <a:headEnd type="none" w="med" len="med"/>
                      <a:tailEnd type="none" w="med" len="med"/>
                    </a:lnT>
                    <a:lnB w="12700" cap="flat" cmpd="sng" algn="ctr">
                      <a:solidFill>
                        <a:srgbClr val="CCC4BE"/>
                      </a:solidFill>
                      <a:prstDash val="solid"/>
                      <a:round/>
                      <a:headEnd type="none" w="med" len="med"/>
                      <a:tailEnd type="none" w="med" len="med"/>
                    </a:lnB>
                    <a:solidFill>
                      <a:schemeClr val="bg1"/>
                    </a:solidFill>
                  </a:tcPr>
                </a:tc>
                <a:tc>
                  <a:txBody>
                    <a:bodyPr/>
                    <a:lstStyle/>
                    <a:p>
                      <a:r>
                        <a:rPr lang="fr-FR" sz="1000" b="1" kern="1200" dirty="0">
                          <a:solidFill>
                            <a:srgbClr val="A71D17"/>
                          </a:solidFill>
                          <a:latin typeface="DINPro" panose="020B0504020101020102" pitchFamily="34" charset="0"/>
                          <a:ea typeface="+mn-ea"/>
                          <a:cs typeface="+mn-cs"/>
                        </a:rPr>
                        <a:t>Isabelle Brogniart </a:t>
                      </a:r>
                    </a:p>
                  </a:txBody>
                  <a:tcPr>
                    <a:lnL w="12700" cap="flat" cmpd="sng" algn="ctr">
                      <a:solidFill>
                        <a:srgbClr val="CCC4BE"/>
                      </a:solidFill>
                      <a:prstDash val="solid"/>
                      <a:round/>
                      <a:headEnd type="none" w="med" len="med"/>
                      <a:tailEnd type="none" w="med" len="med"/>
                    </a:lnL>
                    <a:lnR w="12700" cap="flat" cmpd="sng" algn="ctr">
                      <a:solidFill>
                        <a:srgbClr val="CCC4BE"/>
                      </a:solidFill>
                      <a:prstDash val="solid"/>
                      <a:round/>
                      <a:headEnd type="none" w="med" len="med"/>
                      <a:tailEnd type="none" w="med" len="med"/>
                    </a:lnR>
                    <a:lnT w="12700" cap="flat" cmpd="sng" algn="ctr">
                      <a:solidFill>
                        <a:srgbClr val="CCC4BE"/>
                      </a:solidFill>
                      <a:prstDash val="solid"/>
                      <a:round/>
                      <a:headEnd type="none" w="med" len="med"/>
                      <a:tailEnd type="none" w="med" len="med"/>
                    </a:lnT>
                    <a:lnB w="12700" cap="flat" cmpd="sng" algn="ctr">
                      <a:solidFill>
                        <a:srgbClr val="CCC4BE"/>
                      </a:solidFill>
                      <a:prstDash val="solid"/>
                      <a:round/>
                      <a:headEnd type="none" w="med" len="med"/>
                      <a:tailEnd type="none" w="med" len="med"/>
                    </a:lnB>
                    <a:solidFill>
                      <a:schemeClr val="bg1"/>
                    </a:solidFill>
                  </a:tcPr>
                </a:tc>
                <a:extLst>
                  <a:ext uri="{0D108BD9-81ED-4DB2-BD59-A6C34878D82A}">
                    <a16:rowId xmlns:a16="http://schemas.microsoft.com/office/drawing/2014/main" val="1995592815"/>
                  </a:ext>
                </a:extLst>
              </a:tr>
              <a:tr h="247434">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sz="800" dirty="0">
                        <a:effectLst/>
                        <a:latin typeface="DINPro" panose="020B0504020101020102" pitchFamily="34" charset="0"/>
                        <a:ea typeface="Calibri" panose="020F0502020204030204" pitchFamily="34" charset="0"/>
                        <a:cs typeface="Times New Roman" panose="02020603050405020304" pitchFamily="18" charset="0"/>
                      </a:endParaRPr>
                    </a:p>
                  </a:txBody>
                  <a:tcPr anchor="ctr"/>
                </a:tc>
                <a:tc>
                  <a:txBody>
                    <a:bodyPr/>
                    <a:lstStyle/>
                    <a:p>
                      <a:r>
                        <a:rPr lang="fr-FR" sz="1000" dirty="0">
                          <a:latin typeface="DINPro" panose="020B0504020101020102" pitchFamily="34" charset="0"/>
                        </a:rPr>
                        <a:t>Pays de la Loire </a:t>
                      </a:r>
                    </a:p>
                  </a:txBody>
                  <a:tcPr>
                    <a:lnL w="12700" cap="flat" cmpd="sng" algn="ctr">
                      <a:solidFill>
                        <a:srgbClr val="CCC4BE"/>
                      </a:solidFill>
                      <a:prstDash val="solid"/>
                      <a:round/>
                      <a:headEnd type="none" w="med" len="med"/>
                      <a:tailEnd type="none" w="med" len="med"/>
                    </a:lnL>
                    <a:lnR w="12700" cap="flat" cmpd="sng" algn="ctr">
                      <a:solidFill>
                        <a:srgbClr val="CCC4BE"/>
                      </a:solidFill>
                      <a:prstDash val="solid"/>
                      <a:round/>
                      <a:headEnd type="none" w="med" len="med"/>
                      <a:tailEnd type="none" w="med" len="med"/>
                    </a:lnR>
                    <a:lnT w="12700" cap="flat" cmpd="sng" algn="ctr">
                      <a:solidFill>
                        <a:srgbClr val="CCC4BE"/>
                      </a:solidFill>
                      <a:prstDash val="solid"/>
                      <a:round/>
                      <a:headEnd type="none" w="med" len="med"/>
                      <a:tailEnd type="none" w="med" len="med"/>
                    </a:lnT>
                    <a:lnB w="12700" cap="flat" cmpd="sng" algn="ctr">
                      <a:solidFill>
                        <a:srgbClr val="CCC4BE"/>
                      </a:solidFill>
                      <a:prstDash val="solid"/>
                      <a:round/>
                      <a:headEnd type="none" w="med" len="med"/>
                      <a:tailEnd type="none" w="med" len="med"/>
                    </a:lnB>
                    <a:solidFill>
                      <a:schemeClr val="bg1"/>
                    </a:solidFill>
                  </a:tcPr>
                </a:tc>
                <a:tc>
                  <a:txBody>
                    <a:bodyPr/>
                    <a:lstStyle/>
                    <a:p>
                      <a:r>
                        <a:rPr lang="fr-FR" sz="1000" dirty="0">
                          <a:latin typeface="DINPro" panose="020B0504020101020102" pitchFamily="34" charset="0"/>
                        </a:rPr>
                        <a:t>Caroline Rouillé </a:t>
                      </a:r>
                    </a:p>
                  </a:txBody>
                  <a:tcPr>
                    <a:lnL w="12700" cap="flat" cmpd="sng" algn="ctr">
                      <a:solidFill>
                        <a:srgbClr val="CCC4BE"/>
                      </a:solidFill>
                      <a:prstDash val="solid"/>
                      <a:round/>
                      <a:headEnd type="none" w="med" len="med"/>
                      <a:tailEnd type="none" w="med" len="med"/>
                    </a:lnL>
                    <a:lnR w="12700" cap="flat" cmpd="sng" algn="ctr">
                      <a:solidFill>
                        <a:srgbClr val="CCC4BE"/>
                      </a:solidFill>
                      <a:prstDash val="solid"/>
                      <a:round/>
                      <a:headEnd type="none" w="med" len="med"/>
                      <a:tailEnd type="none" w="med" len="med"/>
                    </a:lnR>
                    <a:lnT w="12700" cap="flat" cmpd="sng" algn="ctr">
                      <a:solidFill>
                        <a:srgbClr val="CCC4BE"/>
                      </a:solidFill>
                      <a:prstDash val="solid"/>
                      <a:round/>
                      <a:headEnd type="none" w="med" len="med"/>
                      <a:tailEnd type="none" w="med" len="med"/>
                    </a:lnT>
                    <a:lnB w="12700" cap="flat" cmpd="sng" algn="ctr">
                      <a:solidFill>
                        <a:srgbClr val="CCC4BE"/>
                      </a:solidFill>
                      <a:prstDash val="solid"/>
                      <a:round/>
                      <a:headEnd type="none" w="med" len="med"/>
                      <a:tailEnd type="none" w="med" len="med"/>
                    </a:lnB>
                    <a:solidFill>
                      <a:schemeClr val="bg1"/>
                    </a:solidFill>
                  </a:tcPr>
                </a:tc>
                <a:extLst>
                  <a:ext uri="{0D108BD9-81ED-4DB2-BD59-A6C34878D82A}">
                    <a16:rowId xmlns:a16="http://schemas.microsoft.com/office/drawing/2014/main" val="523464039"/>
                  </a:ext>
                </a:extLst>
              </a:tr>
            </a:tbl>
          </a:graphicData>
        </a:graphic>
      </p:graphicFrame>
      <p:sp>
        <p:nvSpPr>
          <p:cNvPr id="12" name="Ellipse 11">
            <a:extLst>
              <a:ext uri="{FF2B5EF4-FFF2-40B4-BE49-F238E27FC236}">
                <a16:creationId xmlns:a16="http://schemas.microsoft.com/office/drawing/2014/main" id="{85A01258-AC10-6E0D-A1F5-6B00F6D02708}"/>
              </a:ext>
            </a:extLst>
          </p:cNvPr>
          <p:cNvSpPr/>
          <p:nvPr/>
        </p:nvSpPr>
        <p:spPr>
          <a:xfrm>
            <a:off x="4860032" y="2731620"/>
            <a:ext cx="636844" cy="632218"/>
          </a:xfrm>
          <a:prstGeom prst="ellipse">
            <a:avLst/>
          </a:prstGeom>
          <a:solidFill>
            <a:srgbClr val="C29CC7"/>
          </a:solidFill>
          <a:ln>
            <a:solidFill>
              <a:srgbClr val="1B34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latin typeface="DINPro" panose="020B0504020101020102" pitchFamily="34" charset="0"/>
              </a:rPr>
              <a:t>3</a:t>
            </a:r>
          </a:p>
        </p:txBody>
      </p:sp>
      <p:sp>
        <p:nvSpPr>
          <p:cNvPr id="14" name="ZoneTexte 13">
            <a:extLst>
              <a:ext uri="{FF2B5EF4-FFF2-40B4-BE49-F238E27FC236}">
                <a16:creationId xmlns:a16="http://schemas.microsoft.com/office/drawing/2014/main" id="{FCF821CA-5205-A283-286A-7C3105987470}"/>
              </a:ext>
            </a:extLst>
          </p:cNvPr>
          <p:cNvSpPr txBox="1"/>
          <p:nvPr/>
        </p:nvSpPr>
        <p:spPr>
          <a:xfrm>
            <a:off x="5652120" y="2763219"/>
            <a:ext cx="3491880" cy="523220"/>
          </a:xfrm>
          <a:prstGeom prst="rect">
            <a:avLst/>
          </a:prstGeom>
          <a:noFill/>
        </p:spPr>
        <p:txBody>
          <a:bodyPr wrap="square">
            <a:spAutoFit/>
          </a:bodyPr>
          <a:lstStyle/>
          <a:p>
            <a:pPr algn="just"/>
            <a:r>
              <a:rPr lang="fr-FR" sz="1400" dirty="0">
                <a:latin typeface="DINPro" panose="020B0504020101020102" pitchFamily="34" charset="0"/>
              </a:rPr>
              <a:t>Réunions avec la CGT pour l’élaboration d’un bilan militant (projet non consolidé)  </a:t>
            </a:r>
          </a:p>
        </p:txBody>
      </p:sp>
      <p:sp>
        <p:nvSpPr>
          <p:cNvPr id="16" name="ZoneTexte 15">
            <a:extLst>
              <a:ext uri="{FF2B5EF4-FFF2-40B4-BE49-F238E27FC236}">
                <a16:creationId xmlns:a16="http://schemas.microsoft.com/office/drawing/2014/main" id="{FBA434CD-0083-7C8A-2088-75608782801E}"/>
              </a:ext>
            </a:extLst>
          </p:cNvPr>
          <p:cNvSpPr txBox="1"/>
          <p:nvPr/>
        </p:nvSpPr>
        <p:spPr>
          <a:xfrm>
            <a:off x="5652120" y="1291557"/>
            <a:ext cx="3491880" cy="738664"/>
          </a:xfrm>
          <a:prstGeom prst="rect">
            <a:avLst/>
          </a:prstGeom>
          <a:noFill/>
        </p:spPr>
        <p:txBody>
          <a:bodyPr wrap="square">
            <a:spAutoFit/>
          </a:bodyPr>
          <a:lstStyle/>
          <a:p>
            <a:pPr algn="just"/>
            <a:r>
              <a:rPr lang="fr-FR" sz="1400" dirty="0">
                <a:latin typeface="DINPro" panose="020B0504020101020102" pitchFamily="34" charset="0"/>
              </a:rPr>
              <a:t>Réunions organisées en visio pour le suivi de l’avancement de chaque sous-groupe de travail </a:t>
            </a:r>
          </a:p>
        </p:txBody>
      </p:sp>
      <p:sp>
        <p:nvSpPr>
          <p:cNvPr id="17" name="Ellipse 16">
            <a:extLst>
              <a:ext uri="{FF2B5EF4-FFF2-40B4-BE49-F238E27FC236}">
                <a16:creationId xmlns:a16="http://schemas.microsoft.com/office/drawing/2014/main" id="{C6925071-C1C7-4D65-4CA7-1FCECE71B74C}"/>
              </a:ext>
            </a:extLst>
          </p:cNvPr>
          <p:cNvSpPr/>
          <p:nvPr/>
        </p:nvSpPr>
        <p:spPr>
          <a:xfrm>
            <a:off x="4860032" y="1368616"/>
            <a:ext cx="636844" cy="632218"/>
          </a:xfrm>
          <a:prstGeom prst="ellipse">
            <a:avLst/>
          </a:prstGeom>
          <a:solidFill>
            <a:srgbClr val="C29CC7"/>
          </a:solidFill>
          <a:ln>
            <a:solidFill>
              <a:srgbClr val="1B34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latin typeface="DINPro" panose="020B0504020101020102" pitchFamily="34" charset="0"/>
              </a:rPr>
              <a:t>4</a:t>
            </a:r>
          </a:p>
        </p:txBody>
      </p:sp>
      <p:sp>
        <p:nvSpPr>
          <p:cNvPr id="20" name="Ellipse 19">
            <a:extLst>
              <a:ext uri="{FF2B5EF4-FFF2-40B4-BE49-F238E27FC236}">
                <a16:creationId xmlns:a16="http://schemas.microsoft.com/office/drawing/2014/main" id="{6908693F-AE2C-BE2C-7B02-24CF226202E0}"/>
              </a:ext>
            </a:extLst>
          </p:cNvPr>
          <p:cNvSpPr/>
          <p:nvPr/>
        </p:nvSpPr>
        <p:spPr>
          <a:xfrm>
            <a:off x="5085637" y="3977555"/>
            <a:ext cx="185634" cy="177165"/>
          </a:xfrm>
          <a:prstGeom prst="ellipse">
            <a:avLst/>
          </a:prstGeom>
          <a:solidFill>
            <a:srgbClr val="1B345C"/>
          </a:solidFill>
          <a:ln>
            <a:solidFill>
              <a:srgbClr val="1B34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Rectangle 20">
            <a:extLst>
              <a:ext uri="{FF2B5EF4-FFF2-40B4-BE49-F238E27FC236}">
                <a16:creationId xmlns:a16="http://schemas.microsoft.com/office/drawing/2014/main" id="{AEDD3BD8-3894-B7D0-72E8-4740436F2867}"/>
              </a:ext>
            </a:extLst>
          </p:cNvPr>
          <p:cNvSpPr/>
          <p:nvPr/>
        </p:nvSpPr>
        <p:spPr>
          <a:xfrm>
            <a:off x="1282574" y="104255"/>
            <a:ext cx="6673802" cy="5232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r>
              <a:rPr lang="fr-FR" sz="2000" dirty="0">
                <a:solidFill>
                  <a:srgbClr val="A71D17"/>
                </a:solidFill>
                <a:latin typeface="DINPro-Medium" panose="02000503030000020004" pitchFamily="2" charset="0"/>
                <a:ea typeface="Lato" panose="020F0502020204030203" pitchFamily="34" charset="0"/>
                <a:cs typeface="Lato" panose="020F0502020204030203" pitchFamily="34" charset="0"/>
              </a:rPr>
              <a:t>Bilan de compétences </a:t>
            </a:r>
            <a:endParaRPr lang="fr-FR" sz="2000" dirty="0">
              <a:solidFill>
                <a:srgbClr val="A71D17"/>
              </a:solidFill>
              <a:latin typeface="DINPro-Medium" panose="02000503030000020004" pitchFamily="2" charset="0"/>
            </a:endParaRPr>
          </a:p>
        </p:txBody>
      </p:sp>
    </p:spTree>
    <p:extLst>
      <p:ext uri="{BB962C8B-B14F-4D97-AF65-F5344CB8AC3E}">
        <p14:creationId xmlns:p14="http://schemas.microsoft.com/office/powerpoint/2010/main" val="377833279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orme libre : forme 19">
            <a:extLst>
              <a:ext uri="{FF2B5EF4-FFF2-40B4-BE49-F238E27FC236}">
                <a16:creationId xmlns:a16="http://schemas.microsoft.com/office/drawing/2014/main" id="{B94B418E-7D9D-224A-2813-772F87787B50}"/>
              </a:ext>
            </a:extLst>
          </p:cNvPr>
          <p:cNvSpPr/>
          <p:nvPr/>
        </p:nvSpPr>
        <p:spPr>
          <a:xfrm>
            <a:off x="0" y="4371949"/>
            <a:ext cx="9144000" cy="771551"/>
          </a:xfrm>
          <a:custGeom>
            <a:avLst/>
            <a:gdLst>
              <a:gd name="connsiteX0" fmla="*/ 0 w 9144000"/>
              <a:gd name="connsiteY0" fmla="*/ 0 h 1200616"/>
              <a:gd name="connsiteX1" fmla="*/ 255357 w 9144000"/>
              <a:gd name="connsiteY1" fmla="*/ 82904 h 1200616"/>
              <a:gd name="connsiteX2" fmla="*/ 4572001 w 9144000"/>
              <a:gd name="connsiteY2" fmla="*/ 735519 h 1200616"/>
              <a:gd name="connsiteX3" fmla="*/ 8888645 w 9144000"/>
              <a:gd name="connsiteY3" fmla="*/ 82904 h 1200616"/>
              <a:gd name="connsiteX4" fmla="*/ 9144000 w 9144000"/>
              <a:gd name="connsiteY4" fmla="*/ 0 h 1200616"/>
              <a:gd name="connsiteX5" fmla="*/ 9144000 w 9144000"/>
              <a:gd name="connsiteY5" fmla="*/ 1200616 h 1200616"/>
              <a:gd name="connsiteX6" fmla="*/ 0 w 9144000"/>
              <a:gd name="connsiteY6" fmla="*/ 1200616 h 1200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200616">
                <a:moveTo>
                  <a:pt x="0" y="0"/>
                </a:moveTo>
                <a:lnTo>
                  <a:pt x="255357" y="82904"/>
                </a:lnTo>
                <a:cubicBezTo>
                  <a:pt x="1618984" y="507036"/>
                  <a:pt x="3068810" y="735519"/>
                  <a:pt x="4572001" y="735519"/>
                </a:cubicBezTo>
                <a:cubicBezTo>
                  <a:pt x="6075193" y="735519"/>
                  <a:pt x="7525019" y="507036"/>
                  <a:pt x="8888645" y="82904"/>
                </a:cubicBezTo>
                <a:lnTo>
                  <a:pt x="9144000" y="0"/>
                </a:lnTo>
                <a:lnTo>
                  <a:pt x="9144000" y="1200616"/>
                </a:lnTo>
                <a:lnTo>
                  <a:pt x="0" y="1200616"/>
                </a:lnTo>
                <a:close/>
              </a:path>
            </a:pathLst>
          </a:custGeom>
          <a:solidFill>
            <a:srgbClr val="CCC4BE">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Oval 37">
            <a:extLst>
              <a:ext uri="{FF2B5EF4-FFF2-40B4-BE49-F238E27FC236}">
                <a16:creationId xmlns:a16="http://schemas.microsoft.com/office/drawing/2014/main" id="{C0F2C617-753E-75D7-CD37-0E60350FA60E}"/>
              </a:ext>
            </a:extLst>
          </p:cNvPr>
          <p:cNvSpPr/>
          <p:nvPr/>
        </p:nvSpPr>
        <p:spPr>
          <a:xfrm rot="19938445">
            <a:off x="8217872" y="55112"/>
            <a:ext cx="670966" cy="670966"/>
          </a:xfrm>
          <a:prstGeom prst="ellipse">
            <a:avLst/>
          </a:prstGeom>
          <a:solidFill>
            <a:srgbClr val="EAC64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Kelson Sans" panose="02000500000000000000" pitchFamily="50" charset="0"/>
              <a:ea typeface="+mn-ea"/>
              <a:cs typeface="+mn-cs"/>
            </a:endParaRPr>
          </a:p>
        </p:txBody>
      </p:sp>
      <p:sp>
        <p:nvSpPr>
          <p:cNvPr id="7" name="Ellipse 6">
            <a:extLst>
              <a:ext uri="{FF2B5EF4-FFF2-40B4-BE49-F238E27FC236}">
                <a16:creationId xmlns:a16="http://schemas.microsoft.com/office/drawing/2014/main" id="{043F00B5-EDB2-0976-30B4-E113F5EB5DCB}"/>
              </a:ext>
            </a:extLst>
          </p:cNvPr>
          <p:cNvSpPr/>
          <p:nvPr/>
        </p:nvSpPr>
        <p:spPr>
          <a:xfrm>
            <a:off x="179512" y="-295882"/>
            <a:ext cx="995424" cy="995424"/>
          </a:xfrm>
          <a:prstGeom prst="ellipse">
            <a:avLst/>
          </a:prstGeom>
          <a:solidFill>
            <a:srgbClr val="A71D17"/>
          </a:solidFill>
          <a:ln>
            <a:noFill/>
          </a:ln>
        </p:spPr>
        <p:style>
          <a:lnRef idx="2">
            <a:schemeClr val="accent1">
              <a:shade val="50000"/>
            </a:schemeClr>
          </a:lnRef>
          <a:fillRef idx="1">
            <a:schemeClr val="accent1"/>
          </a:fillRef>
          <a:effectRef idx="0">
            <a:schemeClr val="accent1"/>
          </a:effectRef>
          <a:fontRef idx="minor">
            <a:schemeClr val="lt1"/>
          </a:fontRef>
        </p:style>
        <p:txBody>
          <a:bodyPr tIns="360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800" b="1" dirty="0">
                <a:solidFill>
                  <a:prstClr val="white"/>
                </a:solidFill>
                <a:latin typeface="DINPro-Regular" panose="02000503030000020004" pitchFamily="2" charset="0"/>
              </a:rPr>
              <a:t>2</a:t>
            </a:r>
            <a:r>
              <a:rPr kumimoji="0" lang="fr-FR" sz="2800" b="1" i="0" u="none" strike="noStrike" kern="1200" cap="none" spc="0" normalizeH="0" baseline="0" noProof="0" dirty="0">
                <a:ln>
                  <a:noFill/>
                </a:ln>
                <a:solidFill>
                  <a:prstClr val="white"/>
                </a:solidFill>
                <a:effectLst/>
                <a:uLnTx/>
                <a:uFillTx/>
                <a:latin typeface="DINPro-Regular" panose="02000503030000020004" pitchFamily="2" charset="0"/>
                <a:ea typeface="+mn-ea"/>
                <a:cs typeface="+mn-cs"/>
              </a:rPr>
              <a:t>.1</a:t>
            </a:r>
            <a:endParaRPr kumimoji="0" lang="fr-FR" sz="3600" b="1" i="0" u="none" strike="noStrike" kern="1200" cap="none" spc="0" normalizeH="0" baseline="0" noProof="0" dirty="0">
              <a:ln>
                <a:noFill/>
              </a:ln>
              <a:solidFill>
                <a:prstClr val="white"/>
              </a:solidFill>
              <a:effectLst/>
              <a:uLnTx/>
              <a:uFillTx/>
              <a:latin typeface="DINPro-Regular" panose="02000503030000020004" pitchFamily="2" charset="0"/>
              <a:ea typeface="+mn-ea"/>
              <a:cs typeface="+mn-cs"/>
            </a:endParaRPr>
          </a:p>
        </p:txBody>
      </p:sp>
      <p:sp>
        <p:nvSpPr>
          <p:cNvPr id="8" name="Oval 37">
            <a:extLst>
              <a:ext uri="{FF2B5EF4-FFF2-40B4-BE49-F238E27FC236}">
                <a16:creationId xmlns:a16="http://schemas.microsoft.com/office/drawing/2014/main" id="{EFCF3F84-719C-5B4C-B7DE-F0F01287056B}"/>
              </a:ext>
            </a:extLst>
          </p:cNvPr>
          <p:cNvSpPr/>
          <p:nvPr/>
        </p:nvSpPr>
        <p:spPr>
          <a:xfrm rot="19938445">
            <a:off x="8404437" y="-306586"/>
            <a:ext cx="1012500" cy="1012500"/>
          </a:xfrm>
          <a:prstGeom prst="ellipse">
            <a:avLst/>
          </a:prstGeom>
          <a:solidFill>
            <a:srgbClr val="76974A"/>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Kelson Sans" panose="02000500000000000000" pitchFamily="50" charset="0"/>
              <a:ea typeface="+mn-ea"/>
              <a:cs typeface="+mn-cs"/>
            </a:endParaRPr>
          </a:p>
        </p:txBody>
      </p:sp>
      <p:sp>
        <p:nvSpPr>
          <p:cNvPr id="12" name="Rectangle 11">
            <a:extLst>
              <a:ext uri="{FF2B5EF4-FFF2-40B4-BE49-F238E27FC236}">
                <a16:creationId xmlns:a16="http://schemas.microsoft.com/office/drawing/2014/main" id="{E95BE4A1-DD61-9640-6420-6C5346031C73}"/>
              </a:ext>
            </a:extLst>
          </p:cNvPr>
          <p:cNvSpPr/>
          <p:nvPr/>
        </p:nvSpPr>
        <p:spPr>
          <a:xfrm>
            <a:off x="1619672" y="621902"/>
            <a:ext cx="1152128" cy="2612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Rectangle 1">
            <a:extLst>
              <a:ext uri="{FF2B5EF4-FFF2-40B4-BE49-F238E27FC236}">
                <a16:creationId xmlns:a16="http://schemas.microsoft.com/office/drawing/2014/main" id="{7087471B-2789-0301-FAE7-06CA12B63767}"/>
              </a:ext>
            </a:extLst>
          </p:cNvPr>
          <p:cNvSpPr/>
          <p:nvPr/>
        </p:nvSpPr>
        <p:spPr>
          <a:xfrm>
            <a:off x="1282574" y="104255"/>
            <a:ext cx="6673802" cy="5232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r>
              <a:rPr lang="fr-FR" sz="2000" dirty="0">
                <a:solidFill>
                  <a:srgbClr val="A71D17"/>
                </a:solidFill>
                <a:latin typeface="DINPro-Medium" panose="02000503030000020004" pitchFamily="2" charset="0"/>
                <a:ea typeface="Lato" panose="020F0502020204030203" pitchFamily="34" charset="0"/>
                <a:cs typeface="Lato" panose="020F0502020204030203" pitchFamily="34" charset="0"/>
              </a:rPr>
              <a:t>Bilan de compétences </a:t>
            </a:r>
            <a:endParaRPr lang="fr-FR" sz="2000" dirty="0">
              <a:solidFill>
                <a:srgbClr val="A71D17"/>
              </a:solidFill>
              <a:latin typeface="DINPro-Medium" panose="02000503030000020004" pitchFamily="2" charset="0"/>
            </a:endParaRPr>
          </a:p>
        </p:txBody>
      </p:sp>
      <p:sp>
        <p:nvSpPr>
          <p:cNvPr id="6" name="ZoneTexte 5">
            <a:extLst>
              <a:ext uri="{FF2B5EF4-FFF2-40B4-BE49-F238E27FC236}">
                <a16:creationId xmlns:a16="http://schemas.microsoft.com/office/drawing/2014/main" id="{FACDD36F-CA0E-B532-4227-DF6F25750EC5}"/>
              </a:ext>
            </a:extLst>
          </p:cNvPr>
          <p:cNvSpPr txBox="1"/>
          <p:nvPr/>
        </p:nvSpPr>
        <p:spPr>
          <a:xfrm>
            <a:off x="170887" y="759381"/>
            <a:ext cx="8973113" cy="400110"/>
          </a:xfrm>
          <a:prstGeom prst="rect">
            <a:avLst/>
          </a:prstGeom>
          <a:noFill/>
        </p:spPr>
        <p:txBody>
          <a:bodyPr wrap="square" rtlCol="0">
            <a:spAutoFit/>
          </a:bodyPr>
          <a:lstStyle/>
          <a:p>
            <a:pPr algn="just"/>
            <a:r>
              <a:rPr lang="fr-FR" sz="2000" dirty="0">
                <a:solidFill>
                  <a:srgbClr val="A71D17"/>
                </a:solidFill>
                <a:latin typeface="DINPro" panose="020B0504020101020102" pitchFamily="34" charset="0"/>
              </a:rPr>
              <a:t>3 Bilans Experts</a:t>
            </a:r>
            <a:endParaRPr lang="fr-FR" sz="1600" dirty="0"/>
          </a:p>
        </p:txBody>
      </p:sp>
      <p:pic>
        <p:nvPicPr>
          <p:cNvPr id="11" name="Image 10">
            <a:extLst>
              <a:ext uri="{FF2B5EF4-FFF2-40B4-BE49-F238E27FC236}">
                <a16:creationId xmlns:a16="http://schemas.microsoft.com/office/drawing/2014/main" id="{BD9E9183-7CF4-12C3-E806-41F3DFDEB252}"/>
              </a:ext>
            </a:extLst>
          </p:cNvPr>
          <p:cNvPicPr>
            <a:picLocks noChangeAspect="1"/>
          </p:cNvPicPr>
          <p:nvPr/>
        </p:nvPicPr>
        <p:blipFill>
          <a:blip r:embed="rId2"/>
          <a:stretch>
            <a:fillRect/>
          </a:stretch>
        </p:blipFill>
        <p:spPr>
          <a:xfrm>
            <a:off x="639222" y="1121040"/>
            <a:ext cx="7865556" cy="3395676"/>
          </a:xfrm>
          <a:prstGeom prst="rect">
            <a:avLst/>
          </a:prstGeom>
        </p:spPr>
      </p:pic>
      <p:sp>
        <p:nvSpPr>
          <p:cNvPr id="15" name="ZoneTexte 14">
            <a:extLst>
              <a:ext uri="{FF2B5EF4-FFF2-40B4-BE49-F238E27FC236}">
                <a16:creationId xmlns:a16="http://schemas.microsoft.com/office/drawing/2014/main" id="{10A3FA9C-5D5C-10AA-E5A7-A507F3EE746B}"/>
              </a:ext>
            </a:extLst>
          </p:cNvPr>
          <p:cNvSpPr txBox="1"/>
          <p:nvPr/>
        </p:nvSpPr>
        <p:spPr>
          <a:xfrm>
            <a:off x="755576" y="4523729"/>
            <a:ext cx="2232248" cy="461665"/>
          </a:xfrm>
          <a:prstGeom prst="rect">
            <a:avLst/>
          </a:prstGeom>
          <a:solidFill>
            <a:schemeClr val="bg1"/>
          </a:solidFill>
          <a:ln w="12700">
            <a:solidFill>
              <a:srgbClr val="E37224"/>
            </a:solidFill>
          </a:ln>
        </p:spPr>
        <p:txBody>
          <a:bodyPr wrap="square" rtlCol="0">
            <a:spAutoFit/>
          </a:bodyPr>
          <a:lstStyle/>
          <a:p>
            <a:pPr algn="ctr"/>
            <a:r>
              <a:rPr lang="fr-FR" sz="1200" b="1" dirty="0">
                <a:solidFill>
                  <a:srgbClr val="1B345C"/>
                </a:solidFill>
                <a:effectLst/>
                <a:latin typeface="DINPro" panose="020B0504020101020102" pitchFamily="34" charset="0"/>
                <a:ea typeface="Calibri" panose="020F0502020204030204" pitchFamily="34" charset="0"/>
              </a:rPr>
              <a:t>24 H </a:t>
            </a:r>
          </a:p>
          <a:p>
            <a:pPr algn="ctr"/>
            <a:r>
              <a:rPr lang="fr-FR" sz="1200" b="1" dirty="0">
                <a:solidFill>
                  <a:srgbClr val="1B345C"/>
                </a:solidFill>
                <a:latin typeface="DINPro" panose="020B0504020101020102" pitchFamily="34" charset="0"/>
                <a:ea typeface="Calibri" panose="020F0502020204030204" pitchFamily="34" charset="0"/>
              </a:rPr>
              <a:t>1 730 – 2 300 €</a:t>
            </a:r>
            <a:endParaRPr lang="fr-FR" sz="1200" b="1" dirty="0">
              <a:solidFill>
                <a:srgbClr val="1B345C"/>
              </a:solidFill>
              <a:effectLst/>
              <a:latin typeface="DINPro" panose="020B0504020101020102" pitchFamily="34" charset="0"/>
              <a:ea typeface="Calibri" panose="020F0502020204030204" pitchFamily="34" charset="0"/>
            </a:endParaRPr>
          </a:p>
        </p:txBody>
      </p:sp>
      <p:sp>
        <p:nvSpPr>
          <p:cNvPr id="17" name="Rectangle 16">
            <a:extLst>
              <a:ext uri="{FF2B5EF4-FFF2-40B4-BE49-F238E27FC236}">
                <a16:creationId xmlns:a16="http://schemas.microsoft.com/office/drawing/2014/main" id="{198C13DD-8533-9FDC-B387-038C4D531366}"/>
              </a:ext>
            </a:extLst>
          </p:cNvPr>
          <p:cNvSpPr/>
          <p:nvPr/>
        </p:nvSpPr>
        <p:spPr>
          <a:xfrm>
            <a:off x="6228184" y="4295536"/>
            <a:ext cx="953355" cy="17716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Rectangle 17">
            <a:extLst>
              <a:ext uri="{FF2B5EF4-FFF2-40B4-BE49-F238E27FC236}">
                <a16:creationId xmlns:a16="http://schemas.microsoft.com/office/drawing/2014/main" id="{E10B77FB-64AD-18A0-1041-6E0B0680C0BF}"/>
              </a:ext>
            </a:extLst>
          </p:cNvPr>
          <p:cNvSpPr/>
          <p:nvPr/>
        </p:nvSpPr>
        <p:spPr>
          <a:xfrm>
            <a:off x="3456159" y="4414256"/>
            <a:ext cx="953355" cy="17716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ZoneTexte 18">
            <a:extLst>
              <a:ext uri="{FF2B5EF4-FFF2-40B4-BE49-F238E27FC236}">
                <a16:creationId xmlns:a16="http://schemas.microsoft.com/office/drawing/2014/main" id="{7ED7577B-FC2F-D652-0A0D-D8C6FF3B1CF9}"/>
              </a:ext>
            </a:extLst>
          </p:cNvPr>
          <p:cNvSpPr txBox="1"/>
          <p:nvPr/>
        </p:nvSpPr>
        <p:spPr>
          <a:xfrm>
            <a:off x="6157475" y="4516715"/>
            <a:ext cx="2232248" cy="461665"/>
          </a:xfrm>
          <a:prstGeom prst="rect">
            <a:avLst/>
          </a:prstGeom>
          <a:solidFill>
            <a:schemeClr val="bg1"/>
          </a:solidFill>
          <a:ln w="12700">
            <a:solidFill>
              <a:srgbClr val="E37224"/>
            </a:solidFill>
          </a:ln>
        </p:spPr>
        <p:txBody>
          <a:bodyPr wrap="square" rtlCol="0">
            <a:spAutoFit/>
          </a:bodyPr>
          <a:lstStyle/>
          <a:p>
            <a:pPr algn="ctr"/>
            <a:r>
              <a:rPr lang="fr-FR" sz="1200" b="1" dirty="0">
                <a:solidFill>
                  <a:srgbClr val="1B345C"/>
                </a:solidFill>
                <a:latin typeface="DINPro" panose="020B0504020101020102" pitchFamily="34" charset="0"/>
                <a:ea typeface="Calibri" panose="020F0502020204030204" pitchFamily="34" charset="0"/>
              </a:rPr>
              <a:t>18 </a:t>
            </a:r>
            <a:r>
              <a:rPr lang="fr-FR" sz="1200" b="1" dirty="0">
                <a:solidFill>
                  <a:srgbClr val="1B345C"/>
                </a:solidFill>
                <a:effectLst/>
                <a:latin typeface="DINPro" panose="020B0504020101020102" pitchFamily="34" charset="0"/>
                <a:ea typeface="Calibri" panose="020F0502020204030204" pitchFamily="34" charset="0"/>
              </a:rPr>
              <a:t>H </a:t>
            </a:r>
          </a:p>
          <a:p>
            <a:pPr algn="ctr"/>
            <a:r>
              <a:rPr lang="fr-FR" sz="1200" b="1" dirty="0">
                <a:solidFill>
                  <a:srgbClr val="1B345C"/>
                </a:solidFill>
                <a:latin typeface="DINPro" panose="020B0504020101020102" pitchFamily="34" charset="0"/>
                <a:ea typeface="Calibri" panose="020F0502020204030204" pitchFamily="34" charset="0"/>
              </a:rPr>
              <a:t>1 150 – 1 575 €</a:t>
            </a:r>
            <a:endParaRPr lang="fr-FR" sz="1200" b="1" dirty="0">
              <a:solidFill>
                <a:srgbClr val="1B345C"/>
              </a:solidFill>
              <a:effectLst/>
              <a:latin typeface="DINPro" panose="020B0504020101020102" pitchFamily="34" charset="0"/>
              <a:ea typeface="Calibri" panose="020F0502020204030204" pitchFamily="34" charset="0"/>
            </a:endParaRPr>
          </a:p>
        </p:txBody>
      </p:sp>
      <p:sp>
        <p:nvSpPr>
          <p:cNvPr id="22" name="ZoneTexte 21">
            <a:extLst>
              <a:ext uri="{FF2B5EF4-FFF2-40B4-BE49-F238E27FC236}">
                <a16:creationId xmlns:a16="http://schemas.microsoft.com/office/drawing/2014/main" id="{616C66FA-7C8C-5E52-FACE-EDC490937C8D}"/>
              </a:ext>
            </a:extLst>
          </p:cNvPr>
          <p:cNvSpPr txBox="1"/>
          <p:nvPr/>
        </p:nvSpPr>
        <p:spPr>
          <a:xfrm>
            <a:off x="3456892" y="4516716"/>
            <a:ext cx="2232248" cy="461665"/>
          </a:xfrm>
          <a:prstGeom prst="rect">
            <a:avLst/>
          </a:prstGeom>
          <a:solidFill>
            <a:schemeClr val="bg1"/>
          </a:solidFill>
          <a:ln w="12700">
            <a:solidFill>
              <a:srgbClr val="E37224"/>
            </a:solidFill>
          </a:ln>
        </p:spPr>
        <p:txBody>
          <a:bodyPr wrap="square" rtlCol="0">
            <a:spAutoFit/>
          </a:bodyPr>
          <a:lstStyle/>
          <a:p>
            <a:pPr algn="ctr"/>
            <a:r>
              <a:rPr lang="fr-FR" sz="1200" b="1" dirty="0">
                <a:solidFill>
                  <a:srgbClr val="1B345C"/>
                </a:solidFill>
                <a:effectLst/>
                <a:latin typeface="DINPro" panose="020B0504020101020102" pitchFamily="34" charset="0"/>
                <a:ea typeface="Calibri" panose="020F0502020204030204" pitchFamily="34" charset="0"/>
              </a:rPr>
              <a:t>24 H </a:t>
            </a:r>
          </a:p>
          <a:p>
            <a:pPr algn="ctr"/>
            <a:r>
              <a:rPr lang="fr-FR" sz="1200" b="1" dirty="0">
                <a:solidFill>
                  <a:srgbClr val="1B345C"/>
                </a:solidFill>
                <a:latin typeface="DINPro" panose="020B0504020101020102" pitchFamily="34" charset="0"/>
                <a:ea typeface="Calibri" panose="020F0502020204030204" pitchFamily="34" charset="0"/>
              </a:rPr>
              <a:t>1 730 – 2 300 €</a:t>
            </a:r>
            <a:endParaRPr lang="fr-FR" sz="1200" b="1" dirty="0">
              <a:solidFill>
                <a:srgbClr val="1B345C"/>
              </a:solidFill>
              <a:effectLst/>
              <a:latin typeface="DINPro" panose="020B0504020101020102" pitchFamily="34" charset="0"/>
              <a:ea typeface="Calibri" panose="020F0502020204030204" pitchFamily="34" charset="0"/>
            </a:endParaRPr>
          </a:p>
        </p:txBody>
      </p:sp>
    </p:spTree>
    <p:extLst>
      <p:ext uri="{BB962C8B-B14F-4D97-AF65-F5344CB8AC3E}">
        <p14:creationId xmlns:p14="http://schemas.microsoft.com/office/powerpoint/2010/main" val="13698689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 37">
            <a:extLst>
              <a:ext uri="{FF2B5EF4-FFF2-40B4-BE49-F238E27FC236}">
                <a16:creationId xmlns:a16="http://schemas.microsoft.com/office/drawing/2014/main" id="{C0F2C617-753E-75D7-CD37-0E60350FA60E}"/>
              </a:ext>
            </a:extLst>
          </p:cNvPr>
          <p:cNvSpPr/>
          <p:nvPr/>
        </p:nvSpPr>
        <p:spPr>
          <a:xfrm rot="19938445">
            <a:off x="8217872" y="55112"/>
            <a:ext cx="670966" cy="670966"/>
          </a:xfrm>
          <a:prstGeom prst="ellipse">
            <a:avLst/>
          </a:prstGeom>
          <a:solidFill>
            <a:srgbClr val="EAC64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id-ID">
              <a:latin typeface="Kelson Sans" panose="02000500000000000000" pitchFamily="50" charset="0"/>
            </a:endParaRPr>
          </a:p>
        </p:txBody>
      </p:sp>
      <p:sp>
        <p:nvSpPr>
          <p:cNvPr id="4" name="Forme libre : forme 3">
            <a:extLst>
              <a:ext uri="{FF2B5EF4-FFF2-40B4-BE49-F238E27FC236}">
                <a16:creationId xmlns:a16="http://schemas.microsoft.com/office/drawing/2014/main" id="{DC96126B-435A-49D2-9902-C92F738F3CC6}"/>
              </a:ext>
            </a:extLst>
          </p:cNvPr>
          <p:cNvSpPr/>
          <p:nvPr/>
        </p:nvSpPr>
        <p:spPr>
          <a:xfrm>
            <a:off x="0" y="4371949"/>
            <a:ext cx="9144000" cy="771551"/>
          </a:xfrm>
          <a:custGeom>
            <a:avLst/>
            <a:gdLst>
              <a:gd name="connsiteX0" fmla="*/ 0 w 9144000"/>
              <a:gd name="connsiteY0" fmla="*/ 0 h 1200616"/>
              <a:gd name="connsiteX1" fmla="*/ 255357 w 9144000"/>
              <a:gd name="connsiteY1" fmla="*/ 82904 h 1200616"/>
              <a:gd name="connsiteX2" fmla="*/ 4572001 w 9144000"/>
              <a:gd name="connsiteY2" fmla="*/ 735519 h 1200616"/>
              <a:gd name="connsiteX3" fmla="*/ 8888645 w 9144000"/>
              <a:gd name="connsiteY3" fmla="*/ 82904 h 1200616"/>
              <a:gd name="connsiteX4" fmla="*/ 9144000 w 9144000"/>
              <a:gd name="connsiteY4" fmla="*/ 0 h 1200616"/>
              <a:gd name="connsiteX5" fmla="*/ 9144000 w 9144000"/>
              <a:gd name="connsiteY5" fmla="*/ 1200616 h 1200616"/>
              <a:gd name="connsiteX6" fmla="*/ 0 w 9144000"/>
              <a:gd name="connsiteY6" fmla="*/ 1200616 h 1200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200616">
                <a:moveTo>
                  <a:pt x="0" y="0"/>
                </a:moveTo>
                <a:lnTo>
                  <a:pt x="255357" y="82904"/>
                </a:lnTo>
                <a:cubicBezTo>
                  <a:pt x="1618984" y="507036"/>
                  <a:pt x="3068810" y="735519"/>
                  <a:pt x="4572001" y="735519"/>
                </a:cubicBezTo>
                <a:cubicBezTo>
                  <a:pt x="6075193" y="735519"/>
                  <a:pt x="7525019" y="507036"/>
                  <a:pt x="8888645" y="82904"/>
                </a:cubicBezTo>
                <a:lnTo>
                  <a:pt x="9144000" y="0"/>
                </a:lnTo>
                <a:lnTo>
                  <a:pt x="9144000" y="1200616"/>
                </a:lnTo>
                <a:lnTo>
                  <a:pt x="0" y="1200616"/>
                </a:lnTo>
                <a:close/>
              </a:path>
            </a:pathLst>
          </a:custGeom>
          <a:solidFill>
            <a:srgbClr val="CCC4BE">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a:extLst>
              <a:ext uri="{FF2B5EF4-FFF2-40B4-BE49-F238E27FC236}">
                <a16:creationId xmlns:a16="http://schemas.microsoft.com/office/drawing/2014/main" id="{DD0C48CD-8870-CE43-A69E-B3A1934E5AD5}"/>
              </a:ext>
            </a:extLst>
          </p:cNvPr>
          <p:cNvSpPr/>
          <p:nvPr/>
        </p:nvSpPr>
        <p:spPr>
          <a:xfrm>
            <a:off x="1282574" y="104255"/>
            <a:ext cx="5809706" cy="5232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r>
              <a:rPr lang="fr-FR" sz="2000" dirty="0">
                <a:solidFill>
                  <a:srgbClr val="A71D17"/>
                </a:solidFill>
                <a:latin typeface="DINPro-Medium" panose="02000503030000020004" pitchFamily="2" charset="0"/>
                <a:ea typeface="Lato" panose="020F0502020204030203" pitchFamily="34" charset="0"/>
                <a:cs typeface="Lato" panose="020F0502020204030203" pitchFamily="34" charset="0"/>
              </a:rPr>
              <a:t>Le réseau des CIBC en 2022</a:t>
            </a:r>
            <a:endParaRPr lang="fr-FR" sz="2000" dirty="0">
              <a:solidFill>
                <a:srgbClr val="A71D17"/>
              </a:solidFill>
              <a:latin typeface="DINPro-Medium" panose="02000503030000020004" pitchFamily="2" charset="0"/>
            </a:endParaRPr>
          </a:p>
        </p:txBody>
      </p:sp>
      <p:sp>
        <p:nvSpPr>
          <p:cNvPr id="7" name="Ellipse 6">
            <a:extLst>
              <a:ext uri="{FF2B5EF4-FFF2-40B4-BE49-F238E27FC236}">
                <a16:creationId xmlns:a16="http://schemas.microsoft.com/office/drawing/2014/main" id="{043F00B5-EDB2-0976-30B4-E113F5EB5DCB}"/>
              </a:ext>
            </a:extLst>
          </p:cNvPr>
          <p:cNvSpPr/>
          <p:nvPr/>
        </p:nvSpPr>
        <p:spPr>
          <a:xfrm>
            <a:off x="179512" y="-295882"/>
            <a:ext cx="995424" cy="995424"/>
          </a:xfrm>
          <a:prstGeom prst="ellipse">
            <a:avLst/>
          </a:prstGeom>
          <a:solidFill>
            <a:srgbClr val="A71D17"/>
          </a:solidFill>
          <a:ln>
            <a:noFill/>
          </a:ln>
        </p:spPr>
        <p:style>
          <a:lnRef idx="2">
            <a:schemeClr val="accent1">
              <a:shade val="50000"/>
            </a:schemeClr>
          </a:lnRef>
          <a:fillRef idx="1">
            <a:schemeClr val="accent1"/>
          </a:fillRef>
          <a:effectRef idx="0">
            <a:schemeClr val="accent1"/>
          </a:effectRef>
          <a:fontRef idx="minor">
            <a:schemeClr val="lt1"/>
          </a:fontRef>
        </p:style>
        <p:txBody>
          <a:bodyPr tIns="360000" rtlCol="0" anchor="ctr"/>
          <a:lstStyle/>
          <a:p>
            <a:pPr algn="ctr"/>
            <a:r>
              <a:rPr lang="fr-FR" sz="2800" b="1" dirty="0">
                <a:latin typeface="DINPro-Regular" panose="02000503030000020004" pitchFamily="2" charset="0"/>
              </a:rPr>
              <a:t>1.</a:t>
            </a:r>
          </a:p>
        </p:txBody>
      </p:sp>
      <p:sp>
        <p:nvSpPr>
          <p:cNvPr id="8" name="Oval 37">
            <a:extLst>
              <a:ext uri="{FF2B5EF4-FFF2-40B4-BE49-F238E27FC236}">
                <a16:creationId xmlns:a16="http://schemas.microsoft.com/office/drawing/2014/main" id="{EFCF3F84-719C-5B4C-B7DE-F0F01287056B}"/>
              </a:ext>
            </a:extLst>
          </p:cNvPr>
          <p:cNvSpPr/>
          <p:nvPr/>
        </p:nvSpPr>
        <p:spPr>
          <a:xfrm rot="19938445">
            <a:off x="8404437" y="-306586"/>
            <a:ext cx="1012500" cy="1012500"/>
          </a:xfrm>
          <a:prstGeom prst="ellipse">
            <a:avLst/>
          </a:prstGeom>
          <a:solidFill>
            <a:srgbClr val="76974A"/>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id-ID">
              <a:latin typeface="Kelson Sans" panose="02000500000000000000" pitchFamily="50" charset="0"/>
            </a:endParaRPr>
          </a:p>
        </p:txBody>
      </p:sp>
      <p:pic>
        <p:nvPicPr>
          <p:cNvPr id="11" name="Image 10">
            <a:extLst>
              <a:ext uri="{FF2B5EF4-FFF2-40B4-BE49-F238E27FC236}">
                <a16:creationId xmlns:a16="http://schemas.microsoft.com/office/drawing/2014/main" id="{9C416B17-9ADE-3E4A-FAF3-4CF930FC626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256154" y="4266829"/>
            <a:ext cx="1884703" cy="897209"/>
          </a:xfrm>
          <a:prstGeom prst="rect">
            <a:avLst/>
          </a:prstGeom>
        </p:spPr>
      </p:pic>
      <p:sp>
        <p:nvSpPr>
          <p:cNvPr id="5" name="ZoneTexte 4">
            <a:extLst>
              <a:ext uri="{FF2B5EF4-FFF2-40B4-BE49-F238E27FC236}">
                <a16:creationId xmlns:a16="http://schemas.microsoft.com/office/drawing/2014/main" id="{8C2E1696-96F1-DEDE-20C6-4D5F220915C2}"/>
              </a:ext>
            </a:extLst>
          </p:cNvPr>
          <p:cNvSpPr txBox="1"/>
          <p:nvPr/>
        </p:nvSpPr>
        <p:spPr>
          <a:xfrm>
            <a:off x="158597" y="3278834"/>
            <a:ext cx="8826806" cy="800219"/>
          </a:xfrm>
          <a:prstGeom prst="rect">
            <a:avLst/>
          </a:prstGeom>
          <a:noFill/>
        </p:spPr>
        <p:txBody>
          <a:bodyPr wrap="square" rtlCol="0">
            <a:spAutoFit/>
          </a:bodyPr>
          <a:lstStyle/>
          <a:p>
            <a:pPr algn="just"/>
            <a:endParaRPr lang="fr-FR" dirty="0"/>
          </a:p>
          <a:p>
            <a:pPr algn="just"/>
            <a:r>
              <a:rPr lang="fr-FR" sz="1400" b="1" dirty="0">
                <a:latin typeface="DINPro" panose="020B0504020101020102" pitchFamily="34" charset="0"/>
              </a:rPr>
              <a:t>26 janvier 2022 : </a:t>
            </a:r>
            <a:r>
              <a:rPr lang="fr-FR" sz="1400" dirty="0">
                <a:latin typeface="DINPro" panose="020B0504020101020102" pitchFamily="34" charset="0"/>
              </a:rPr>
              <a:t>le CIBC APIFPAM Océan Indien est repris par Retravailler lors d’une Assemblée Générale Extraordinaire. </a:t>
            </a:r>
          </a:p>
        </p:txBody>
      </p:sp>
      <p:sp>
        <p:nvSpPr>
          <p:cNvPr id="3" name="ZoneTexte 2">
            <a:extLst>
              <a:ext uri="{FF2B5EF4-FFF2-40B4-BE49-F238E27FC236}">
                <a16:creationId xmlns:a16="http://schemas.microsoft.com/office/drawing/2014/main" id="{4B03CAE1-F4DB-2284-9662-4F2F8BEB1030}"/>
              </a:ext>
            </a:extLst>
          </p:cNvPr>
          <p:cNvSpPr txBox="1"/>
          <p:nvPr/>
        </p:nvSpPr>
        <p:spPr>
          <a:xfrm>
            <a:off x="4292599" y="1326152"/>
            <a:ext cx="4866366" cy="1626279"/>
          </a:xfrm>
          <a:prstGeom prst="rect">
            <a:avLst/>
          </a:prstGeom>
          <a:noFill/>
        </p:spPr>
        <p:txBody>
          <a:bodyPr wrap="square" rtlCol="0">
            <a:spAutoFit/>
          </a:bodyPr>
          <a:lstStyle/>
          <a:p>
            <a:pPr marL="380981" indent="-380981" algn="just" defTabSz="1219140">
              <a:lnSpc>
                <a:spcPct val="120000"/>
              </a:lnSpc>
              <a:buClr>
                <a:srgbClr val="E37224"/>
              </a:buClr>
              <a:buFont typeface="Wingdings" panose="05000000000000000000" pitchFamily="2" charset="2"/>
              <a:buChar char="ð"/>
              <a:tabLst>
                <a:tab pos="609555" algn="l"/>
              </a:tabLst>
            </a:pPr>
            <a:r>
              <a:rPr lang="fr-FR" sz="1400" b="1" dirty="0">
                <a:solidFill>
                  <a:srgbClr val="A71D17"/>
                </a:solidFill>
                <a:latin typeface="DINPro" panose="020B0504020101020102" pitchFamily="34" charset="0"/>
                <a:ea typeface="Verdana"/>
                <a:cs typeface="Calibri" panose="020F0502020204030204" pitchFamily="34" charset="0"/>
              </a:rPr>
              <a:t>41 </a:t>
            </a:r>
            <a:r>
              <a:rPr lang="fr-FR" sz="1400" dirty="0">
                <a:solidFill>
                  <a:prstClr val="black"/>
                </a:solidFill>
                <a:latin typeface="DINPro" panose="020B0504020101020102" pitchFamily="34" charset="0"/>
                <a:ea typeface="Verdana"/>
                <a:cs typeface="Calibri" panose="020F0502020204030204" pitchFamily="34" charset="0"/>
              </a:rPr>
              <a:t>CIBC adhérents, </a:t>
            </a:r>
            <a:r>
              <a:rPr lang="fr-FR" sz="1400" dirty="0">
                <a:solidFill>
                  <a:prstClr val="black"/>
                </a:solidFill>
                <a:latin typeface="DINPro" panose="020B0504020101020102" pitchFamily="34" charset="0"/>
                <a:ea typeface="Verdana" panose="020B0604030504040204" pitchFamily="34" charset="0"/>
                <a:cs typeface="Calibri" panose="020F0502020204030204" pitchFamily="34" charset="0"/>
              </a:rPr>
              <a:t>dont 5 CIBC régionaux (4 métropolitains et 1 DROM)</a:t>
            </a:r>
            <a:r>
              <a:rPr lang="fr-FR" sz="1400" b="1" dirty="0">
                <a:solidFill>
                  <a:srgbClr val="A71D17"/>
                </a:solidFill>
                <a:latin typeface="DINPro" panose="020B0504020101020102" pitchFamily="34" charset="0"/>
                <a:ea typeface="Verdana"/>
                <a:cs typeface="Calibri" panose="020F0502020204030204" pitchFamily="34" charset="0"/>
              </a:rPr>
              <a:t> </a:t>
            </a:r>
          </a:p>
          <a:p>
            <a:pPr marL="380981" indent="-380981" algn="just" defTabSz="1219140">
              <a:lnSpc>
                <a:spcPct val="120000"/>
              </a:lnSpc>
              <a:buClr>
                <a:srgbClr val="E37224"/>
              </a:buClr>
              <a:buFont typeface="Wingdings" panose="05000000000000000000" pitchFamily="2" charset="2"/>
              <a:buChar char="ð"/>
              <a:tabLst>
                <a:tab pos="609555" algn="l"/>
              </a:tabLst>
            </a:pPr>
            <a:r>
              <a:rPr lang="fr-FR" sz="1400" b="1" dirty="0">
                <a:solidFill>
                  <a:srgbClr val="A71D17"/>
                </a:solidFill>
                <a:latin typeface="DINPro" panose="020B0504020101020102" pitchFamily="34" charset="0"/>
                <a:ea typeface="Verdana"/>
                <a:cs typeface="Calibri" panose="020F0502020204030204" pitchFamily="34" charset="0"/>
              </a:rPr>
              <a:t> 8</a:t>
            </a:r>
            <a:r>
              <a:rPr lang="fr-FR" sz="1400" dirty="0">
                <a:solidFill>
                  <a:prstClr val="black"/>
                </a:solidFill>
                <a:latin typeface="DINPro" panose="020B0504020101020102" pitchFamily="34" charset="0"/>
                <a:ea typeface="Verdana"/>
                <a:cs typeface="Calibri" panose="020F0502020204030204" pitchFamily="34" charset="0"/>
              </a:rPr>
              <a:t> Associations ou Fédérations Régionales CIBC</a:t>
            </a:r>
          </a:p>
          <a:p>
            <a:pPr marL="380981" indent="-380981" algn="just" defTabSz="1219140">
              <a:lnSpc>
                <a:spcPct val="120000"/>
              </a:lnSpc>
              <a:buClr>
                <a:srgbClr val="E37224"/>
              </a:buClr>
              <a:buFont typeface="Wingdings" panose="05000000000000000000" pitchFamily="2" charset="2"/>
              <a:buChar char="ð"/>
              <a:tabLst>
                <a:tab pos="609555" algn="l"/>
              </a:tabLst>
            </a:pPr>
            <a:r>
              <a:rPr lang="fr-FR" sz="1400" b="1" dirty="0">
                <a:solidFill>
                  <a:srgbClr val="A71D17"/>
                </a:solidFill>
                <a:latin typeface="DINPro" panose="020B0504020101020102" pitchFamily="34" charset="0"/>
                <a:ea typeface="Verdana"/>
                <a:cs typeface="Calibri" panose="020F0502020204030204" pitchFamily="34" charset="0"/>
              </a:rPr>
              <a:t>79 </a:t>
            </a:r>
            <a:r>
              <a:rPr lang="fr-FR" sz="1400" dirty="0">
                <a:solidFill>
                  <a:prstClr val="black"/>
                </a:solidFill>
                <a:latin typeface="DINPro" panose="020B0504020101020102" pitchFamily="34" charset="0"/>
                <a:ea typeface="Verdana"/>
                <a:cs typeface="Calibri" panose="020F0502020204030204" pitchFamily="34" charset="0"/>
              </a:rPr>
              <a:t>Départements couverts </a:t>
            </a:r>
          </a:p>
          <a:p>
            <a:pPr marL="380981" indent="-380981" algn="just" defTabSz="1219140">
              <a:lnSpc>
                <a:spcPct val="120000"/>
              </a:lnSpc>
              <a:buClr>
                <a:srgbClr val="E37224"/>
              </a:buClr>
              <a:buFont typeface="Wingdings" panose="05000000000000000000" pitchFamily="2" charset="2"/>
              <a:buChar char="ð"/>
              <a:tabLst>
                <a:tab pos="609555" algn="l"/>
              </a:tabLst>
            </a:pPr>
            <a:r>
              <a:rPr lang="fr-FR" sz="1400" b="1" dirty="0">
                <a:solidFill>
                  <a:srgbClr val="A71D17"/>
                </a:solidFill>
                <a:latin typeface="DINPro" panose="020B0504020101020102" pitchFamily="34" charset="0"/>
                <a:ea typeface="Verdana"/>
                <a:cs typeface="Calibri" panose="020F0502020204030204" pitchFamily="34" charset="0"/>
              </a:rPr>
              <a:t>245</a:t>
            </a:r>
            <a:r>
              <a:rPr lang="fr-FR" sz="1400" b="1" dirty="0">
                <a:solidFill>
                  <a:prstClr val="black"/>
                </a:solidFill>
                <a:latin typeface="DINPro" panose="020B0504020101020102" pitchFamily="34" charset="0"/>
                <a:ea typeface="Verdana"/>
                <a:cs typeface="Calibri" panose="020F0502020204030204" pitchFamily="34" charset="0"/>
              </a:rPr>
              <a:t> </a:t>
            </a:r>
            <a:r>
              <a:rPr lang="fr-FR" sz="1400" dirty="0">
                <a:solidFill>
                  <a:prstClr val="black"/>
                </a:solidFill>
                <a:latin typeface="DINPro" panose="020B0504020101020102" pitchFamily="34" charset="0"/>
                <a:ea typeface="Verdana"/>
                <a:cs typeface="Calibri" panose="020F0502020204030204" pitchFamily="34" charset="0"/>
              </a:rPr>
              <a:t>Sites</a:t>
            </a:r>
          </a:p>
          <a:p>
            <a:pPr marL="380981" indent="-380981" algn="just" defTabSz="1219140">
              <a:lnSpc>
                <a:spcPct val="120000"/>
              </a:lnSpc>
              <a:buClr>
                <a:srgbClr val="E37224"/>
              </a:buClr>
              <a:buFont typeface="Wingdings" panose="05000000000000000000" pitchFamily="2" charset="2"/>
              <a:buChar char="ð"/>
              <a:tabLst>
                <a:tab pos="609555" algn="l"/>
              </a:tabLst>
            </a:pPr>
            <a:r>
              <a:rPr lang="fr-FR" sz="1400" b="1" dirty="0">
                <a:solidFill>
                  <a:srgbClr val="A71D17"/>
                </a:solidFill>
                <a:latin typeface="DINPro" panose="020B0504020101020102" pitchFamily="34" charset="0"/>
                <a:ea typeface="Verdana"/>
                <a:cs typeface="Calibri" panose="020F0502020204030204" pitchFamily="34" charset="0"/>
              </a:rPr>
              <a:t>752</a:t>
            </a:r>
            <a:r>
              <a:rPr lang="fr-FR" sz="1400" dirty="0">
                <a:solidFill>
                  <a:prstClr val="black"/>
                </a:solidFill>
                <a:latin typeface="DINPro" panose="020B0504020101020102" pitchFamily="34" charset="0"/>
                <a:ea typeface="Verdana"/>
                <a:cs typeface="Calibri" panose="020F0502020204030204" pitchFamily="34" charset="0"/>
              </a:rPr>
              <a:t> collaborateurs </a:t>
            </a:r>
            <a:endParaRPr lang="en-US" sz="1400" dirty="0">
              <a:latin typeface="DINPro" panose="020B0504020101020102" pitchFamily="34" charset="0"/>
              <a:cs typeface="Calibri" panose="020F0502020204030204" pitchFamily="34" charset="0"/>
            </a:endParaRPr>
          </a:p>
        </p:txBody>
      </p:sp>
      <p:pic>
        <p:nvPicPr>
          <p:cNvPr id="10" name="Picture 2">
            <a:extLst>
              <a:ext uri="{FF2B5EF4-FFF2-40B4-BE49-F238E27FC236}">
                <a16:creationId xmlns:a16="http://schemas.microsoft.com/office/drawing/2014/main" id="{A9F2242E-87FD-A53F-D42E-6B7B9268C319}"/>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341388" y="1254144"/>
            <a:ext cx="3846039" cy="18369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119282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 37">
            <a:extLst>
              <a:ext uri="{FF2B5EF4-FFF2-40B4-BE49-F238E27FC236}">
                <a16:creationId xmlns:a16="http://schemas.microsoft.com/office/drawing/2014/main" id="{C0F2C617-753E-75D7-CD37-0E60350FA60E}"/>
              </a:ext>
            </a:extLst>
          </p:cNvPr>
          <p:cNvSpPr/>
          <p:nvPr/>
        </p:nvSpPr>
        <p:spPr>
          <a:xfrm rot="19938445">
            <a:off x="8217872" y="55112"/>
            <a:ext cx="670966" cy="670966"/>
          </a:xfrm>
          <a:prstGeom prst="ellipse">
            <a:avLst/>
          </a:prstGeom>
          <a:solidFill>
            <a:srgbClr val="EAC64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id-ID">
              <a:latin typeface="Kelson Sans" panose="02000500000000000000" pitchFamily="50" charset="0"/>
            </a:endParaRPr>
          </a:p>
        </p:txBody>
      </p:sp>
      <p:sp>
        <p:nvSpPr>
          <p:cNvPr id="7" name="Ellipse 6">
            <a:extLst>
              <a:ext uri="{FF2B5EF4-FFF2-40B4-BE49-F238E27FC236}">
                <a16:creationId xmlns:a16="http://schemas.microsoft.com/office/drawing/2014/main" id="{043F00B5-EDB2-0976-30B4-E113F5EB5DCB}"/>
              </a:ext>
            </a:extLst>
          </p:cNvPr>
          <p:cNvSpPr/>
          <p:nvPr/>
        </p:nvSpPr>
        <p:spPr>
          <a:xfrm>
            <a:off x="179512" y="-295882"/>
            <a:ext cx="995424" cy="995424"/>
          </a:xfrm>
          <a:prstGeom prst="ellipse">
            <a:avLst/>
          </a:prstGeom>
          <a:solidFill>
            <a:srgbClr val="A71D17"/>
          </a:solidFill>
          <a:ln>
            <a:noFill/>
          </a:ln>
        </p:spPr>
        <p:style>
          <a:lnRef idx="2">
            <a:schemeClr val="accent1">
              <a:shade val="50000"/>
            </a:schemeClr>
          </a:lnRef>
          <a:fillRef idx="1">
            <a:schemeClr val="accent1"/>
          </a:fillRef>
          <a:effectRef idx="0">
            <a:schemeClr val="accent1"/>
          </a:effectRef>
          <a:fontRef idx="minor">
            <a:schemeClr val="lt1"/>
          </a:fontRef>
        </p:style>
        <p:txBody>
          <a:bodyPr tIns="360000" rtlCol="0" anchor="ctr"/>
          <a:lstStyle/>
          <a:p>
            <a:pPr algn="ctr"/>
            <a:r>
              <a:rPr lang="fr-FR" sz="2800" b="1" dirty="0">
                <a:latin typeface="DINPro-Regular" panose="02000503030000020004" pitchFamily="2" charset="0"/>
              </a:rPr>
              <a:t>2.1</a:t>
            </a:r>
            <a:endParaRPr lang="fr-FR" sz="3600" b="1" dirty="0">
              <a:latin typeface="DINPro-Regular" panose="02000503030000020004" pitchFamily="2" charset="0"/>
            </a:endParaRPr>
          </a:p>
        </p:txBody>
      </p:sp>
      <p:sp>
        <p:nvSpPr>
          <p:cNvPr id="8" name="Oval 37">
            <a:extLst>
              <a:ext uri="{FF2B5EF4-FFF2-40B4-BE49-F238E27FC236}">
                <a16:creationId xmlns:a16="http://schemas.microsoft.com/office/drawing/2014/main" id="{EFCF3F84-719C-5B4C-B7DE-F0F01287056B}"/>
              </a:ext>
            </a:extLst>
          </p:cNvPr>
          <p:cNvSpPr/>
          <p:nvPr/>
        </p:nvSpPr>
        <p:spPr>
          <a:xfrm rot="19938445">
            <a:off x="8404437" y="-306586"/>
            <a:ext cx="1012500" cy="1012500"/>
          </a:xfrm>
          <a:prstGeom prst="ellipse">
            <a:avLst/>
          </a:prstGeom>
          <a:solidFill>
            <a:srgbClr val="76974A"/>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id-ID">
              <a:latin typeface="Kelson Sans" panose="02000500000000000000" pitchFamily="50" charset="0"/>
            </a:endParaRPr>
          </a:p>
        </p:txBody>
      </p:sp>
      <p:sp>
        <p:nvSpPr>
          <p:cNvPr id="4" name="Forme libre : forme 3">
            <a:extLst>
              <a:ext uri="{FF2B5EF4-FFF2-40B4-BE49-F238E27FC236}">
                <a16:creationId xmlns:a16="http://schemas.microsoft.com/office/drawing/2014/main" id="{4D507DD5-5811-E8C6-0BF1-7083B1CEEBF7}"/>
              </a:ext>
            </a:extLst>
          </p:cNvPr>
          <p:cNvSpPr/>
          <p:nvPr/>
        </p:nvSpPr>
        <p:spPr>
          <a:xfrm>
            <a:off x="0" y="4371949"/>
            <a:ext cx="9144000" cy="771551"/>
          </a:xfrm>
          <a:custGeom>
            <a:avLst/>
            <a:gdLst>
              <a:gd name="connsiteX0" fmla="*/ 0 w 9144000"/>
              <a:gd name="connsiteY0" fmla="*/ 0 h 1200616"/>
              <a:gd name="connsiteX1" fmla="*/ 255357 w 9144000"/>
              <a:gd name="connsiteY1" fmla="*/ 82904 h 1200616"/>
              <a:gd name="connsiteX2" fmla="*/ 4572001 w 9144000"/>
              <a:gd name="connsiteY2" fmla="*/ 735519 h 1200616"/>
              <a:gd name="connsiteX3" fmla="*/ 8888645 w 9144000"/>
              <a:gd name="connsiteY3" fmla="*/ 82904 h 1200616"/>
              <a:gd name="connsiteX4" fmla="*/ 9144000 w 9144000"/>
              <a:gd name="connsiteY4" fmla="*/ 0 h 1200616"/>
              <a:gd name="connsiteX5" fmla="*/ 9144000 w 9144000"/>
              <a:gd name="connsiteY5" fmla="*/ 1200616 h 1200616"/>
              <a:gd name="connsiteX6" fmla="*/ 0 w 9144000"/>
              <a:gd name="connsiteY6" fmla="*/ 1200616 h 1200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200616">
                <a:moveTo>
                  <a:pt x="0" y="0"/>
                </a:moveTo>
                <a:lnTo>
                  <a:pt x="255357" y="82904"/>
                </a:lnTo>
                <a:cubicBezTo>
                  <a:pt x="1618984" y="507036"/>
                  <a:pt x="3068810" y="735519"/>
                  <a:pt x="4572001" y="735519"/>
                </a:cubicBezTo>
                <a:cubicBezTo>
                  <a:pt x="6075193" y="735519"/>
                  <a:pt x="7525019" y="507036"/>
                  <a:pt x="8888645" y="82904"/>
                </a:cubicBezTo>
                <a:lnTo>
                  <a:pt x="9144000" y="0"/>
                </a:lnTo>
                <a:lnTo>
                  <a:pt x="9144000" y="1200616"/>
                </a:lnTo>
                <a:lnTo>
                  <a:pt x="0" y="1200616"/>
                </a:lnTo>
                <a:close/>
              </a:path>
            </a:pathLst>
          </a:custGeom>
          <a:solidFill>
            <a:srgbClr val="CCC4BE">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ZoneTexte 9">
            <a:extLst>
              <a:ext uri="{FF2B5EF4-FFF2-40B4-BE49-F238E27FC236}">
                <a16:creationId xmlns:a16="http://schemas.microsoft.com/office/drawing/2014/main" id="{043363A1-0A55-1BB0-E63B-DAEA19200851}"/>
              </a:ext>
            </a:extLst>
          </p:cNvPr>
          <p:cNvSpPr txBox="1"/>
          <p:nvPr/>
        </p:nvSpPr>
        <p:spPr>
          <a:xfrm>
            <a:off x="934274" y="958484"/>
            <a:ext cx="7764471" cy="738664"/>
          </a:xfrm>
          <a:prstGeom prst="rect">
            <a:avLst/>
          </a:prstGeom>
          <a:noFill/>
        </p:spPr>
        <p:txBody>
          <a:bodyPr wrap="square" rtlCol="0">
            <a:spAutoFit/>
          </a:bodyPr>
          <a:lstStyle/>
          <a:p>
            <a:pPr algn="just"/>
            <a:r>
              <a:rPr lang="fr-FR" sz="1400" b="1" dirty="0">
                <a:latin typeface="DINPro" panose="020B0504020101020102" pitchFamily="34" charset="0"/>
              </a:rPr>
              <a:t>Séminaire les 4 et 5 avril 2023 </a:t>
            </a:r>
          </a:p>
          <a:p>
            <a:pPr marL="285750" indent="-285750" algn="just">
              <a:buClr>
                <a:srgbClr val="E37224"/>
              </a:buClr>
              <a:buFont typeface="Wingdings" panose="05000000000000000000" pitchFamily="2" charset="2"/>
              <a:buChar char="ð"/>
            </a:pPr>
            <a:r>
              <a:rPr lang="fr-FR" sz="1400" dirty="0">
                <a:latin typeface="DINPro" panose="020B0504020101020102" pitchFamily="34" charset="0"/>
              </a:rPr>
              <a:t>Finalisation de 3 bilans expert</a:t>
            </a:r>
          </a:p>
          <a:p>
            <a:pPr marL="285750" indent="-285750" algn="just">
              <a:buClr>
                <a:srgbClr val="E37224"/>
              </a:buClr>
              <a:buFont typeface="Wingdings" panose="05000000000000000000" pitchFamily="2" charset="2"/>
              <a:buChar char="ð"/>
            </a:pPr>
            <a:r>
              <a:rPr lang="fr-FR" sz="1400" dirty="0">
                <a:latin typeface="DINPro" panose="020B0504020101020102" pitchFamily="34" charset="0"/>
              </a:rPr>
              <a:t>Elaboration d’une trame de document de synthèse commune, mis à disposition des CIBC </a:t>
            </a:r>
          </a:p>
        </p:txBody>
      </p:sp>
      <p:cxnSp>
        <p:nvCxnSpPr>
          <p:cNvPr id="3" name="Connecteur droit 2">
            <a:extLst>
              <a:ext uri="{FF2B5EF4-FFF2-40B4-BE49-F238E27FC236}">
                <a16:creationId xmlns:a16="http://schemas.microsoft.com/office/drawing/2014/main" id="{B1277886-E39C-AE2D-3F4F-CB289E95D0D7}"/>
              </a:ext>
            </a:extLst>
          </p:cNvPr>
          <p:cNvCxnSpPr/>
          <p:nvPr/>
        </p:nvCxnSpPr>
        <p:spPr>
          <a:xfrm>
            <a:off x="543845" y="1419622"/>
            <a:ext cx="0" cy="2304256"/>
          </a:xfrm>
          <a:prstGeom prst="line">
            <a:avLst/>
          </a:prstGeom>
          <a:ln w="19050">
            <a:solidFill>
              <a:srgbClr val="1B345C"/>
            </a:solidFill>
          </a:ln>
        </p:spPr>
        <p:style>
          <a:lnRef idx="1">
            <a:schemeClr val="accent1"/>
          </a:lnRef>
          <a:fillRef idx="0">
            <a:schemeClr val="accent1"/>
          </a:fillRef>
          <a:effectRef idx="0">
            <a:schemeClr val="accent1"/>
          </a:effectRef>
          <a:fontRef idx="minor">
            <a:schemeClr val="tx1"/>
          </a:fontRef>
        </p:style>
      </p:cxnSp>
      <p:pic>
        <p:nvPicPr>
          <p:cNvPr id="14" name="Image 13" descr="Une image contenant personne, habits, intérieur, personnes&#10;&#10;Description générée automatiquement">
            <a:extLst>
              <a:ext uri="{FF2B5EF4-FFF2-40B4-BE49-F238E27FC236}">
                <a16:creationId xmlns:a16="http://schemas.microsoft.com/office/drawing/2014/main" id="{291C5444-18FA-EC95-56A8-EBAE6AFBFD4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4323996" y="1863259"/>
            <a:ext cx="4028869" cy="2369000"/>
          </a:xfrm>
          <a:prstGeom prst="rect">
            <a:avLst/>
          </a:prstGeom>
          <a:ln>
            <a:noFill/>
          </a:ln>
          <a:effectLst>
            <a:outerShdw blurRad="292100" dist="139700" dir="2700000" algn="tl" rotWithShape="0">
              <a:srgbClr val="333333">
                <a:alpha val="65000"/>
              </a:srgbClr>
            </a:outerShdw>
          </a:effectLst>
        </p:spPr>
      </p:pic>
      <p:pic>
        <p:nvPicPr>
          <p:cNvPr id="15" name="Image 14">
            <a:extLst>
              <a:ext uri="{FF2B5EF4-FFF2-40B4-BE49-F238E27FC236}">
                <a16:creationId xmlns:a16="http://schemas.microsoft.com/office/drawing/2014/main" id="{F1F8181D-B8DA-B5A5-80E0-E69825F9C55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259297" y="4261083"/>
            <a:ext cx="1884703" cy="897209"/>
          </a:xfrm>
          <a:prstGeom prst="rect">
            <a:avLst/>
          </a:prstGeom>
        </p:spPr>
      </p:pic>
      <p:sp>
        <p:nvSpPr>
          <p:cNvPr id="2" name="Ellipse 1">
            <a:extLst>
              <a:ext uri="{FF2B5EF4-FFF2-40B4-BE49-F238E27FC236}">
                <a16:creationId xmlns:a16="http://schemas.microsoft.com/office/drawing/2014/main" id="{951B156C-21CD-FA2B-E157-5D4FDA9E71D0}"/>
              </a:ext>
            </a:extLst>
          </p:cNvPr>
          <p:cNvSpPr/>
          <p:nvPr/>
        </p:nvSpPr>
        <p:spPr>
          <a:xfrm>
            <a:off x="221130" y="905829"/>
            <a:ext cx="636844" cy="632218"/>
          </a:xfrm>
          <a:prstGeom prst="ellipse">
            <a:avLst/>
          </a:prstGeom>
          <a:solidFill>
            <a:srgbClr val="C29CC7"/>
          </a:solidFill>
          <a:ln>
            <a:solidFill>
              <a:srgbClr val="1B34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latin typeface="DINPro" panose="020B0504020101020102" pitchFamily="34" charset="0"/>
              </a:rPr>
              <a:t>1</a:t>
            </a:r>
          </a:p>
        </p:txBody>
      </p:sp>
      <p:sp>
        <p:nvSpPr>
          <p:cNvPr id="5" name="Rectangle 4">
            <a:extLst>
              <a:ext uri="{FF2B5EF4-FFF2-40B4-BE49-F238E27FC236}">
                <a16:creationId xmlns:a16="http://schemas.microsoft.com/office/drawing/2014/main" id="{24A5AFF3-94E4-2C2B-92AE-94F15BF4B534}"/>
              </a:ext>
            </a:extLst>
          </p:cNvPr>
          <p:cNvSpPr/>
          <p:nvPr/>
        </p:nvSpPr>
        <p:spPr>
          <a:xfrm>
            <a:off x="1282574" y="104255"/>
            <a:ext cx="6673802" cy="5232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r>
              <a:rPr lang="fr-FR" sz="2000" dirty="0">
                <a:solidFill>
                  <a:srgbClr val="A71D17"/>
                </a:solidFill>
                <a:latin typeface="DINPro-Medium" panose="02000503030000020004" pitchFamily="2" charset="0"/>
                <a:ea typeface="Lato" panose="020F0502020204030203" pitchFamily="34" charset="0"/>
                <a:cs typeface="Lato" panose="020F0502020204030203" pitchFamily="34" charset="0"/>
              </a:rPr>
              <a:t>Bilan de compétences </a:t>
            </a:r>
            <a:endParaRPr lang="fr-FR" sz="2000" dirty="0">
              <a:solidFill>
                <a:srgbClr val="A71D17"/>
              </a:solidFill>
              <a:latin typeface="DINPro-Medium" panose="02000503030000020004" pitchFamily="2" charset="0"/>
            </a:endParaRPr>
          </a:p>
        </p:txBody>
      </p:sp>
      <p:pic>
        <p:nvPicPr>
          <p:cNvPr id="13" name="Image 12">
            <a:extLst>
              <a:ext uri="{FF2B5EF4-FFF2-40B4-BE49-F238E27FC236}">
                <a16:creationId xmlns:a16="http://schemas.microsoft.com/office/drawing/2014/main" id="{097021A4-FF4E-8CBC-576A-D6BE1CB34C46}"/>
              </a:ext>
            </a:extLst>
          </p:cNvPr>
          <p:cNvPicPr>
            <a:picLocks noChangeAspect="1"/>
          </p:cNvPicPr>
          <p:nvPr/>
        </p:nvPicPr>
        <p:blipFill>
          <a:blip r:embed="rId4"/>
          <a:stretch>
            <a:fillRect/>
          </a:stretch>
        </p:blipFill>
        <p:spPr>
          <a:xfrm>
            <a:off x="467545" y="2136325"/>
            <a:ext cx="2338026" cy="3315746"/>
          </a:xfrm>
          <a:prstGeom prst="rect">
            <a:avLst/>
          </a:prstGeom>
          <a:solidFill>
            <a:srgbClr val="FFFFFF">
              <a:shade val="85000"/>
            </a:srgbClr>
          </a:solidFill>
          <a:ln w="1905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93131652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 37">
            <a:extLst>
              <a:ext uri="{FF2B5EF4-FFF2-40B4-BE49-F238E27FC236}">
                <a16:creationId xmlns:a16="http://schemas.microsoft.com/office/drawing/2014/main" id="{C0F2C617-753E-75D7-CD37-0E60350FA60E}"/>
              </a:ext>
            </a:extLst>
          </p:cNvPr>
          <p:cNvSpPr/>
          <p:nvPr/>
        </p:nvSpPr>
        <p:spPr>
          <a:xfrm rot="19938445">
            <a:off x="8217872" y="55112"/>
            <a:ext cx="670966" cy="670966"/>
          </a:xfrm>
          <a:prstGeom prst="ellipse">
            <a:avLst/>
          </a:prstGeom>
          <a:solidFill>
            <a:srgbClr val="EAC64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id-ID">
              <a:latin typeface="Kelson Sans" panose="02000500000000000000" pitchFamily="50" charset="0"/>
            </a:endParaRPr>
          </a:p>
        </p:txBody>
      </p:sp>
      <p:sp>
        <p:nvSpPr>
          <p:cNvPr id="7" name="Ellipse 6">
            <a:extLst>
              <a:ext uri="{FF2B5EF4-FFF2-40B4-BE49-F238E27FC236}">
                <a16:creationId xmlns:a16="http://schemas.microsoft.com/office/drawing/2014/main" id="{043F00B5-EDB2-0976-30B4-E113F5EB5DCB}"/>
              </a:ext>
            </a:extLst>
          </p:cNvPr>
          <p:cNvSpPr/>
          <p:nvPr/>
        </p:nvSpPr>
        <p:spPr>
          <a:xfrm>
            <a:off x="179512" y="-295882"/>
            <a:ext cx="995424" cy="995424"/>
          </a:xfrm>
          <a:prstGeom prst="ellipse">
            <a:avLst/>
          </a:prstGeom>
          <a:solidFill>
            <a:srgbClr val="A71D17"/>
          </a:solidFill>
          <a:ln>
            <a:noFill/>
          </a:ln>
        </p:spPr>
        <p:style>
          <a:lnRef idx="2">
            <a:schemeClr val="accent1">
              <a:shade val="50000"/>
            </a:schemeClr>
          </a:lnRef>
          <a:fillRef idx="1">
            <a:schemeClr val="accent1"/>
          </a:fillRef>
          <a:effectRef idx="0">
            <a:schemeClr val="accent1"/>
          </a:effectRef>
          <a:fontRef idx="minor">
            <a:schemeClr val="lt1"/>
          </a:fontRef>
        </p:style>
        <p:txBody>
          <a:bodyPr tIns="360000" rtlCol="0" anchor="ctr"/>
          <a:lstStyle/>
          <a:p>
            <a:pPr algn="ctr"/>
            <a:r>
              <a:rPr lang="fr-FR" sz="2800" b="1" dirty="0">
                <a:latin typeface="DINPro-Regular" panose="02000503030000020004" pitchFamily="2" charset="0"/>
              </a:rPr>
              <a:t>2.1</a:t>
            </a:r>
            <a:endParaRPr lang="fr-FR" sz="3600" b="1" dirty="0">
              <a:latin typeface="DINPro-Regular" panose="02000503030000020004" pitchFamily="2" charset="0"/>
            </a:endParaRPr>
          </a:p>
        </p:txBody>
      </p:sp>
      <p:sp>
        <p:nvSpPr>
          <p:cNvPr id="8" name="Oval 37">
            <a:extLst>
              <a:ext uri="{FF2B5EF4-FFF2-40B4-BE49-F238E27FC236}">
                <a16:creationId xmlns:a16="http://schemas.microsoft.com/office/drawing/2014/main" id="{EFCF3F84-719C-5B4C-B7DE-F0F01287056B}"/>
              </a:ext>
            </a:extLst>
          </p:cNvPr>
          <p:cNvSpPr/>
          <p:nvPr/>
        </p:nvSpPr>
        <p:spPr>
          <a:xfrm rot="19938445">
            <a:off x="8404437" y="-306586"/>
            <a:ext cx="1012500" cy="1012500"/>
          </a:xfrm>
          <a:prstGeom prst="ellipse">
            <a:avLst/>
          </a:prstGeom>
          <a:solidFill>
            <a:srgbClr val="76974A"/>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id-ID">
              <a:latin typeface="Kelson Sans" panose="02000500000000000000" pitchFamily="50" charset="0"/>
            </a:endParaRPr>
          </a:p>
        </p:txBody>
      </p:sp>
      <p:sp>
        <p:nvSpPr>
          <p:cNvPr id="4" name="Forme libre : forme 3">
            <a:extLst>
              <a:ext uri="{FF2B5EF4-FFF2-40B4-BE49-F238E27FC236}">
                <a16:creationId xmlns:a16="http://schemas.microsoft.com/office/drawing/2014/main" id="{4D507DD5-5811-E8C6-0BF1-7083B1CEEBF7}"/>
              </a:ext>
            </a:extLst>
          </p:cNvPr>
          <p:cNvSpPr/>
          <p:nvPr/>
        </p:nvSpPr>
        <p:spPr>
          <a:xfrm>
            <a:off x="0" y="4371949"/>
            <a:ext cx="9144000" cy="771551"/>
          </a:xfrm>
          <a:custGeom>
            <a:avLst/>
            <a:gdLst>
              <a:gd name="connsiteX0" fmla="*/ 0 w 9144000"/>
              <a:gd name="connsiteY0" fmla="*/ 0 h 1200616"/>
              <a:gd name="connsiteX1" fmla="*/ 255357 w 9144000"/>
              <a:gd name="connsiteY1" fmla="*/ 82904 h 1200616"/>
              <a:gd name="connsiteX2" fmla="*/ 4572001 w 9144000"/>
              <a:gd name="connsiteY2" fmla="*/ 735519 h 1200616"/>
              <a:gd name="connsiteX3" fmla="*/ 8888645 w 9144000"/>
              <a:gd name="connsiteY3" fmla="*/ 82904 h 1200616"/>
              <a:gd name="connsiteX4" fmla="*/ 9144000 w 9144000"/>
              <a:gd name="connsiteY4" fmla="*/ 0 h 1200616"/>
              <a:gd name="connsiteX5" fmla="*/ 9144000 w 9144000"/>
              <a:gd name="connsiteY5" fmla="*/ 1200616 h 1200616"/>
              <a:gd name="connsiteX6" fmla="*/ 0 w 9144000"/>
              <a:gd name="connsiteY6" fmla="*/ 1200616 h 1200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200616">
                <a:moveTo>
                  <a:pt x="0" y="0"/>
                </a:moveTo>
                <a:lnTo>
                  <a:pt x="255357" y="82904"/>
                </a:lnTo>
                <a:cubicBezTo>
                  <a:pt x="1618984" y="507036"/>
                  <a:pt x="3068810" y="735519"/>
                  <a:pt x="4572001" y="735519"/>
                </a:cubicBezTo>
                <a:cubicBezTo>
                  <a:pt x="6075193" y="735519"/>
                  <a:pt x="7525019" y="507036"/>
                  <a:pt x="8888645" y="82904"/>
                </a:cubicBezTo>
                <a:lnTo>
                  <a:pt x="9144000" y="0"/>
                </a:lnTo>
                <a:lnTo>
                  <a:pt x="9144000" y="1200616"/>
                </a:lnTo>
                <a:lnTo>
                  <a:pt x="0" y="1200616"/>
                </a:lnTo>
                <a:close/>
              </a:path>
            </a:pathLst>
          </a:custGeom>
          <a:solidFill>
            <a:srgbClr val="CCC4BE">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5" name="Image 14">
            <a:extLst>
              <a:ext uri="{FF2B5EF4-FFF2-40B4-BE49-F238E27FC236}">
                <a16:creationId xmlns:a16="http://schemas.microsoft.com/office/drawing/2014/main" id="{F1F8181D-B8DA-B5A5-80E0-E69825F9C55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259297" y="4261083"/>
            <a:ext cx="1884703" cy="897209"/>
          </a:xfrm>
          <a:prstGeom prst="rect">
            <a:avLst/>
          </a:prstGeom>
        </p:spPr>
      </p:pic>
      <p:sp>
        <p:nvSpPr>
          <p:cNvPr id="2" name="ZoneTexte 1">
            <a:extLst>
              <a:ext uri="{FF2B5EF4-FFF2-40B4-BE49-F238E27FC236}">
                <a16:creationId xmlns:a16="http://schemas.microsoft.com/office/drawing/2014/main" id="{7720B365-A14E-F82B-D9C2-CAE5B16C5A7D}"/>
              </a:ext>
            </a:extLst>
          </p:cNvPr>
          <p:cNvSpPr txBox="1"/>
          <p:nvPr/>
        </p:nvSpPr>
        <p:spPr>
          <a:xfrm>
            <a:off x="-24815" y="1609091"/>
            <a:ext cx="2705089" cy="400110"/>
          </a:xfrm>
          <a:prstGeom prst="rect">
            <a:avLst/>
          </a:prstGeom>
          <a:noFill/>
        </p:spPr>
        <p:txBody>
          <a:bodyPr wrap="square" rtlCol="0">
            <a:spAutoFit/>
          </a:bodyPr>
          <a:lstStyle/>
          <a:p>
            <a:pPr algn="just"/>
            <a:r>
              <a:rPr lang="fr-FR" sz="2000" b="1" dirty="0">
                <a:solidFill>
                  <a:srgbClr val="D74275"/>
                </a:solidFill>
                <a:latin typeface="DINPro" panose="020B0504020101020102" pitchFamily="34" charset="0"/>
                <a:ea typeface="Calibri" panose="020F0502020204030204" pitchFamily="34" charset="0"/>
                <a:cs typeface="Times New Roman" panose="02020603050405020304" pitchFamily="18" charset="0"/>
              </a:rPr>
              <a:t>6 </a:t>
            </a:r>
            <a:r>
              <a:rPr lang="fr-FR" dirty="0">
                <a:latin typeface="DINPro" panose="020B0504020101020102" pitchFamily="34" charset="0"/>
                <a:ea typeface="Calibri" panose="020F0502020204030204" pitchFamily="34" charset="0"/>
                <a:cs typeface="Times New Roman" panose="02020603050405020304" pitchFamily="18" charset="0"/>
              </a:rPr>
              <a:t>réunions avec la CDC </a:t>
            </a:r>
          </a:p>
        </p:txBody>
      </p:sp>
      <p:sp>
        <p:nvSpPr>
          <p:cNvPr id="3" name="Rectangle 2">
            <a:extLst>
              <a:ext uri="{FF2B5EF4-FFF2-40B4-BE49-F238E27FC236}">
                <a16:creationId xmlns:a16="http://schemas.microsoft.com/office/drawing/2014/main" id="{8BFA698C-C962-2608-FB79-A30D4AB19FC4}"/>
              </a:ext>
            </a:extLst>
          </p:cNvPr>
          <p:cNvSpPr/>
          <p:nvPr/>
        </p:nvSpPr>
        <p:spPr>
          <a:xfrm>
            <a:off x="1282574" y="104255"/>
            <a:ext cx="6673802" cy="5232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r>
              <a:rPr lang="fr-FR" sz="2000" dirty="0">
                <a:solidFill>
                  <a:srgbClr val="A71D17"/>
                </a:solidFill>
                <a:latin typeface="DINPro-Medium" panose="02000503030000020004" pitchFamily="2" charset="0"/>
                <a:ea typeface="Lato" panose="020F0502020204030203" pitchFamily="34" charset="0"/>
                <a:cs typeface="Lato" panose="020F0502020204030203" pitchFamily="34" charset="0"/>
              </a:rPr>
              <a:t>Bilan de compétences </a:t>
            </a:r>
            <a:endParaRPr lang="fr-FR" sz="2000" dirty="0">
              <a:solidFill>
                <a:srgbClr val="A71D17"/>
              </a:solidFill>
              <a:latin typeface="DINPro-Medium" panose="02000503030000020004" pitchFamily="2" charset="0"/>
            </a:endParaRPr>
          </a:p>
        </p:txBody>
      </p:sp>
      <p:sp>
        <p:nvSpPr>
          <p:cNvPr id="5" name="ZoneTexte 4">
            <a:extLst>
              <a:ext uri="{FF2B5EF4-FFF2-40B4-BE49-F238E27FC236}">
                <a16:creationId xmlns:a16="http://schemas.microsoft.com/office/drawing/2014/main" id="{D3B4FAB7-18D4-F911-8240-D65A380A06CD}"/>
              </a:ext>
            </a:extLst>
          </p:cNvPr>
          <p:cNvSpPr txBox="1"/>
          <p:nvPr/>
        </p:nvSpPr>
        <p:spPr>
          <a:xfrm>
            <a:off x="-5297" y="905050"/>
            <a:ext cx="7493202" cy="707886"/>
          </a:xfrm>
          <a:prstGeom prst="rect">
            <a:avLst/>
          </a:prstGeom>
          <a:noFill/>
        </p:spPr>
        <p:txBody>
          <a:bodyPr wrap="square" rtlCol="0">
            <a:spAutoFit/>
          </a:bodyPr>
          <a:lstStyle/>
          <a:p>
            <a:pPr algn="just"/>
            <a:r>
              <a:rPr lang="fr-FR" sz="2000" dirty="0">
                <a:solidFill>
                  <a:srgbClr val="A71D17"/>
                </a:solidFill>
                <a:latin typeface="DINPro" panose="020B0504020101020102" pitchFamily="34" charset="0"/>
              </a:rPr>
              <a:t>Fédération :  l’interlocuteur de la CDC pour le réseau CIBC</a:t>
            </a:r>
          </a:p>
          <a:p>
            <a:pPr algn="just"/>
            <a:r>
              <a:rPr lang="fr-FR" sz="2000" dirty="0">
                <a:solidFill>
                  <a:srgbClr val="A71D17"/>
                </a:solidFill>
                <a:latin typeface="DINPro" panose="020B0504020101020102" pitchFamily="34" charset="0"/>
              </a:rPr>
              <a:t> </a:t>
            </a:r>
            <a:endParaRPr lang="fr-FR" sz="1600" dirty="0"/>
          </a:p>
        </p:txBody>
      </p:sp>
      <p:sp>
        <p:nvSpPr>
          <p:cNvPr id="11" name="ZoneTexte 10">
            <a:extLst>
              <a:ext uri="{FF2B5EF4-FFF2-40B4-BE49-F238E27FC236}">
                <a16:creationId xmlns:a16="http://schemas.microsoft.com/office/drawing/2014/main" id="{14931498-4319-DE9D-E378-A20D50C22637}"/>
              </a:ext>
            </a:extLst>
          </p:cNvPr>
          <p:cNvSpPr txBox="1"/>
          <p:nvPr/>
        </p:nvSpPr>
        <p:spPr>
          <a:xfrm>
            <a:off x="0" y="3260037"/>
            <a:ext cx="6537753" cy="923330"/>
          </a:xfrm>
          <a:prstGeom prst="rect">
            <a:avLst/>
          </a:prstGeom>
          <a:noFill/>
        </p:spPr>
        <p:txBody>
          <a:bodyPr wrap="square">
            <a:spAutoFit/>
          </a:bodyPr>
          <a:lstStyle/>
          <a:p>
            <a:pPr algn="just"/>
            <a:endParaRPr lang="fr-FR" b="1" dirty="0">
              <a:latin typeface="DINPro" panose="020B0504020101020102" pitchFamily="34" charset="0"/>
              <a:ea typeface="Calibri" panose="020F0502020204030204" pitchFamily="34" charset="0"/>
              <a:cs typeface="Times New Roman" panose="02020603050405020304" pitchFamily="18" charset="0"/>
            </a:endParaRPr>
          </a:p>
          <a:p>
            <a:pPr marL="285750" indent="-285750" algn="just">
              <a:buClr>
                <a:srgbClr val="E37224"/>
              </a:buClr>
              <a:buFont typeface="Wingdings" panose="05000000000000000000" pitchFamily="2" charset="2"/>
              <a:buChar char="ð"/>
            </a:pPr>
            <a:r>
              <a:rPr lang="fr-FR" dirty="0">
                <a:latin typeface="DINPro" panose="020B0504020101020102" pitchFamily="34" charset="0"/>
              </a:rPr>
              <a:t>Vérifier la </a:t>
            </a:r>
            <a:r>
              <a:rPr lang="fr-FR" b="1" dirty="0">
                <a:solidFill>
                  <a:srgbClr val="D74275"/>
                </a:solidFill>
                <a:latin typeface="DINPro" panose="020B0504020101020102" pitchFamily="34" charset="0"/>
              </a:rPr>
              <a:t>conformité</a:t>
            </a:r>
            <a:r>
              <a:rPr lang="fr-FR" dirty="0">
                <a:latin typeface="DINPro" panose="020B0504020101020102" pitchFamily="34" charset="0"/>
              </a:rPr>
              <a:t> des offres bilan des CIBC sur Edof </a:t>
            </a:r>
          </a:p>
          <a:p>
            <a:pPr marL="285750" indent="-285750" algn="just">
              <a:buClr>
                <a:srgbClr val="E37224"/>
              </a:buClr>
              <a:buFont typeface="Wingdings" panose="05000000000000000000" pitchFamily="2" charset="2"/>
              <a:buChar char="ð"/>
            </a:pPr>
            <a:r>
              <a:rPr lang="fr-FR" b="1" dirty="0">
                <a:solidFill>
                  <a:srgbClr val="D74275"/>
                </a:solidFill>
                <a:latin typeface="DINPro" panose="020B0504020101020102" pitchFamily="34" charset="0"/>
              </a:rPr>
              <a:t>Accompagner</a:t>
            </a:r>
            <a:r>
              <a:rPr lang="fr-FR" dirty="0">
                <a:latin typeface="DINPro" panose="020B0504020101020102" pitchFamily="34" charset="0"/>
              </a:rPr>
              <a:t> les CIBC pour leurs mises en conformité</a:t>
            </a:r>
          </a:p>
        </p:txBody>
      </p:sp>
      <p:graphicFrame>
        <p:nvGraphicFramePr>
          <p:cNvPr id="12" name="Diagramme 11">
            <a:extLst>
              <a:ext uri="{FF2B5EF4-FFF2-40B4-BE49-F238E27FC236}">
                <a16:creationId xmlns:a16="http://schemas.microsoft.com/office/drawing/2014/main" id="{0AD50971-8AFD-F501-FD49-D4DF0CED0CD3}"/>
              </a:ext>
            </a:extLst>
          </p:cNvPr>
          <p:cNvGraphicFramePr/>
          <p:nvPr>
            <p:extLst>
              <p:ext uri="{D42A27DB-BD31-4B8C-83A1-F6EECF244321}">
                <p14:modId xmlns:p14="http://schemas.microsoft.com/office/powerpoint/2010/main" val="3900281880"/>
              </p:ext>
            </p:extLst>
          </p:nvPr>
        </p:nvGraphicFramePr>
        <p:xfrm>
          <a:off x="650434" y="1950378"/>
          <a:ext cx="7843132" cy="17319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0648995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 37">
            <a:extLst>
              <a:ext uri="{FF2B5EF4-FFF2-40B4-BE49-F238E27FC236}">
                <a16:creationId xmlns:a16="http://schemas.microsoft.com/office/drawing/2014/main" id="{C0F2C617-753E-75D7-CD37-0E60350FA60E}"/>
              </a:ext>
            </a:extLst>
          </p:cNvPr>
          <p:cNvSpPr/>
          <p:nvPr/>
        </p:nvSpPr>
        <p:spPr>
          <a:xfrm rot="19938445">
            <a:off x="8217872" y="55112"/>
            <a:ext cx="670966" cy="670966"/>
          </a:xfrm>
          <a:prstGeom prst="ellipse">
            <a:avLst/>
          </a:prstGeom>
          <a:solidFill>
            <a:srgbClr val="EAC64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id-ID">
              <a:latin typeface="Kelson Sans" panose="02000500000000000000" pitchFamily="50" charset="0"/>
            </a:endParaRPr>
          </a:p>
        </p:txBody>
      </p:sp>
      <p:sp>
        <p:nvSpPr>
          <p:cNvPr id="7" name="Ellipse 6">
            <a:extLst>
              <a:ext uri="{FF2B5EF4-FFF2-40B4-BE49-F238E27FC236}">
                <a16:creationId xmlns:a16="http://schemas.microsoft.com/office/drawing/2014/main" id="{043F00B5-EDB2-0976-30B4-E113F5EB5DCB}"/>
              </a:ext>
            </a:extLst>
          </p:cNvPr>
          <p:cNvSpPr/>
          <p:nvPr/>
        </p:nvSpPr>
        <p:spPr>
          <a:xfrm>
            <a:off x="179512" y="-295882"/>
            <a:ext cx="995424" cy="995424"/>
          </a:xfrm>
          <a:prstGeom prst="ellipse">
            <a:avLst/>
          </a:prstGeom>
          <a:solidFill>
            <a:srgbClr val="A71D17"/>
          </a:solidFill>
          <a:ln>
            <a:noFill/>
          </a:ln>
        </p:spPr>
        <p:style>
          <a:lnRef idx="2">
            <a:schemeClr val="accent1">
              <a:shade val="50000"/>
            </a:schemeClr>
          </a:lnRef>
          <a:fillRef idx="1">
            <a:schemeClr val="accent1"/>
          </a:fillRef>
          <a:effectRef idx="0">
            <a:schemeClr val="accent1"/>
          </a:effectRef>
          <a:fontRef idx="minor">
            <a:schemeClr val="lt1"/>
          </a:fontRef>
        </p:style>
        <p:txBody>
          <a:bodyPr tIns="360000" rtlCol="0" anchor="ctr"/>
          <a:lstStyle/>
          <a:p>
            <a:pPr algn="ctr"/>
            <a:r>
              <a:rPr lang="fr-FR" sz="2800" b="1" dirty="0">
                <a:latin typeface="DINPro-Regular" panose="02000503030000020004" pitchFamily="2" charset="0"/>
              </a:rPr>
              <a:t>2.1</a:t>
            </a:r>
            <a:endParaRPr lang="fr-FR" sz="3600" b="1" dirty="0">
              <a:latin typeface="DINPro-Regular" panose="02000503030000020004" pitchFamily="2" charset="0"/>
            </a:endParaRPr>
          </a:p>
        </p:txBody>
      </p:sp>
      <p:sp>
        <p:nvSpPr>
          <p:cNvPr id="8" name="Oval 37">
            <a:extLst>
              <a:ext uri="{FF2B5EF4-FFF2-40B4-BE49-F238E27FC236}">
                <a16:creationId xmlns:a16="http://schemas.microsoft.com/office/drawing/2014/main" id="{EFCF3F84-719C-5B4C-B7DE-F0F01287056B}"/>
              </a:ext>
            </a:extLst>
          </p:cNvPr>
          <p:cNvSpPr/>
          <p:nvPr/>
        </p:nvSpPr>
        <p:spPr>
          <a:xfrm rot="19938445">
            <a:off x="8404437" y="-306586"/>
            <a:ext cx="1012500" cy="1012500"/>
          </a:xfrm>
          <a:prstGeom prst="ellipse">
            <a:avLst/>
          </a:prstGeom>
          <a:solidFill>
            <a:srgbClr val="76974A"/>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id-ID">
              <a:latin typeface="Kelson Sans" panose="02000500000000000000" pitchFamily="50" charset="0"/>
            </a:endParaRPr>
          </a:p>
        </p:txBody>
      </p:sp>
      <p:sp>
        <p:nvSpPr>
          <p:cNvPr id="4" name="Forme libre : forme 3">
            <a:extLst>
              <a:ext uri="{FF2B5EF4-FFF2-40B4-BE49-F238E27FC236}">
                <a16:creationId xmlns:a16="http://schemas.microsoft.com/office/drawing/2014/main" id="{4D507DD5-5811-E8C6-0BF1-7083B1CEEBF7}"/>
              </a:ext>
            </a:extLst>
          </p:cNvPr>
          <p:cNvSpPr/>
          <p:nvPr/>
        </p:nvSpPr>
        <p:spPr>
          <a:xfrm>
            <a:off x="0" y="4371949"/>
            <a:ext cx="9144000" cy="771551"/>
          </a:xfrm>
          <a:custGeom>
            <a:avLst/>
            <a:gdLst>
              <a:gd name="connsiteX0" fmla="*/ 0 w 9144000"/>
              <a:gd name="connsiteY0" fmla="*/ 0 h 1200616"/>
              <a:gd name="connsiteX1" fmla="*/ 255357 w 9144000"/>
              <a:gd name="connsiteY1" fmla="*/ 82904 h 1200616"/>
              <a:gd name="connsiteX2" fmla="*/ 4572001 w 9144000"/>
              <a:gd name="connsiteY2" fmla="*/ 735519 h 1200616"/>
              <a:gd name="connsiteX3" fmla="*/ 8888645 w 9144000"/>
              <a:gd name="connsiteY3" fmla="*/ 82904 h 1200616"/>
              <a:gd name="connsiteX4" fmla="*/ 9144000 w 9144000"/>
              <a:gd name="connsiteY4" fmla="*/ 0 h 1200616"/>
              <a:gd name="connsiteX5" fmla="*/ 9144000 w 9144000"/>
              <a:gd name="connsiteY5" fmla="*/ 1200616 h 1200616"/>
              <a:gd name="connsiteX6" fmla="*/ 0 w 9144000"/>
              <a:gd name="connsiteY6" fmla="*/ 1200616 h 1200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200616">
                <a:moveTo>
                  <a:pt x="0" y="0"/>
                </a:moveTo>
                <a:lnTo>
                  <a:pt x="255357" y="82904"/>
                </a:lnTo>
                <a:cubicBezTo>
                  <a:pt x="1618984" y="507036"/>
                  <a:pt x="3068810" y="735519"/>
                  <a:pt x="4572001" y="735519"/>
                </a:cubicBezTo>
                <a:cubicBezTo>
                  <a:pt x="6075193" y="735519"/>
                  <a:pt x="7525019" y="507036"/>
                  <a:pt x="8888645" y="82904"/>
                </a:cubicBezTo>
                <a:lnTo>
                  <a:pt x="9144000" y="0"/>
                </a:lnTo>
                <a:lnTo>
                  <a:pt x="9144000" y="1200616"/>
                </a:lnTo>
                <a:lnTo>
                  <a:pt x="0" y="1200616"/>
                </a:lnTo>
                <a:close/>
              </a:path>
            </a:pathLst>
          </a:custGeom>
          <a:solidFill>
            <a:srgbClr val="CCC4BE">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5" name="Image 14">
            <a:extLst>
              <a:ext uri="{FF2B5EF4-FFF2-40B4-BE49-F238E27FC236}">
                <a16:creationId xmlns:a16="http://schemas.microsoft.com/office/drawing/2014/main" id="{F1F8181D-B8DA-B5A5-80E0-E69825F9C55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259297" y="4261083"/>
            <a:ext cx="1884703" cy="897209"/>
          </a:xfrm>
          <a:prstGeom prst="rect">
            <a:avLst/>
          </a:prstGeom>
        </p:spPr>
      </p:pic>
      <p:sp>
        <p:nvSpPr>
          <p:cNvPr id="2" name="ZoneTexte 1">
            <a:extLst>
              <a:ext uri="{FF2B5EF4-FFF2-40B4-BE49-F238E27FC236}">
                <a16:creationId xmlns:a16="http://schemas.microsoft.com/office/drawing/2014/main" id="{7720B365-A14E-F82B-D9C2-CAE5B16C5A7D}"/>
              </a:ext>
            </a:extLst>
          </p:cNvPr>
          <p:cNvSpPr txBox="1"/>
          <p:nvPr/>
        </p:nvSpPr>
        <p:spPr>
          <a:xfrm>
            <a:off x="24723" y="1387055"/>
            <a:ext cx="5627397" cy="830997"/>
          </a:xfrm>
          <a:prstGeom prst="rect">
            <a:avLst/>
          </a:prstGeom>
          <a:noFill/>
        </p:spPr>
        <p:txBody>
          <a:bodyPr wrap="square" rtlCol="0">
            <a:spAutoFit/>
          </a:bodyPr>
          <a:lstStyle/>
          <a:p>
            <a:pPr algn="just"/>
            <a:endParaRPr lang="fr-FR" sz="1600" dirty="0">
              <a:solidFill>
                <a:srgbClr val="C00000"/>
              </a:solidFill>
            </a:endParaRPr>
          </a:p>
          <a:p>
            <a:pPr algn="just"/>
            <a:r>
              <a:rPr lang="fr-FR" sz="1600" dirty="0">
                <a:latin typeface="DINPro" panose="020B0504020101020102" pitchFamily="34" charset="0"/>
              </a:rPr>
              <a:t>Contribution de la Fédération à l’élaboration du « </a:t>
            </a:r>
            <a:r>
              <a:rPr lang="fr-FR" sz="1600" b="1" dirty="0">
                <a:latin typeface="DINPro" panose="020B0504020101020102" pitchFamily="34" charset="0"/>
              </a:rPr>
              <a:t>Guide d’éligibilité du Bilan de compétences </a:t>
            </a:r>
            <a:r>
              <a:rPr lang="fr-FR" sz="1600" dirty="0">
                <a:latin typeface="DINPro" panose="020B0504020101020102" pitchFamily="34" charset="0"/>
              </a:rPr>
              <a:t>»</a:t>
            </a:r>
            <a:endParaRPr lang="fr-FR" sz="1600" dirty="0"/>
          </a:p>
        </p:txBody>
      </p:sp>
      <p:sp>
        <p:nvSpPr>
          <p:cNvPr id="3" name="Rectangle 2">
            <a:extLst>
              <a:ext uri="{FF2B5EF4-FFF2-40B4-BE49-F238E27FC236}">
                <a16:creationId xmlns:a16="http://schemas.microsoft.com/office/drawing/2014/main" id="{8BFA698C-C962-2608-FB79-A30D4AB19FC4}"/>
              </a:ext>
            </a:extLst>
          </p:cNvPr>
          <p:cNvSpPr/>
          <p:nvPr/>
        </p:nvSpPr>
        <p:spPr>
          <a:xfrm>
            <a:off x="1282574" y="104255"/>
            <a:ext cx="6673802" cy="5232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r>
              <a:rPr lang="fr-FR" sz="2000" dirty="0">
                <a:solidFill>
                  <a:srgbClr val="A71D17"/>
                </a:solidFill>
                <a:latin typeface="DINPro-Medium" panose="02000503030000020004" pitchFamily="2" charset="0"/>
                <a:ea typeface="Lato" panose="020F0502020204030203" pitchFamily="34" charset="0"/>
                <a:cs typeface="Lato" panose="020F0502020204030203" pitchFamily="34" charset="0"/>
              </a:rPr>
              <a:t>Bilan de compétences </a:t>
            </a:r>
            <a:endParaRPr lang="fr-FR" sz="2000" dirty="0">
              <a:solidFill>
                <a:srgbClr val="A71D17"/>
              </a:solidFill>
              <a:latin typeface="DINPro-Medium" panose="02000503030000020004" pitchFamily="2" charset="0"/>
            </a:endParaRPr>
          </a:p>
        </p:txBody>
      </p:sp>
      <p:sp>
        <p:nvSpPr>
          <p:cNvPr id="5" name="ZoneTexte 4">
            <a:extLst>
              <a:ext uri="{FF2B5EF4-FFF2-40B4-BE49-F238E27FC236}">
                <a16:creationId xmlns:a16="http://schemas.microsoft.com/office/drawing/2014/main" id="{D3B4FAB7-18D4-F911-8240-D65A380A06CD}"/>
              </a:ext>
            </a:extLst>
          </p:cNvPr>
          <p:cNvSpPr txBox="1"/>
          <p:nvPr/>
        </p:nvSpPr>
        <p:spPr>
          <a:xfrm>
            <a:off x="0" y="821581"/>
            <a:ext cx="7493202" cy="707886"/>
          </a:xfrm>
          <a:prstGeom prst="rect">
            <a:avLst/>
          </a:prstGeom>
          <a:noFill/>
        </p:spPr>
        <p:txBody>
          <a:bodyPr wrap="square" rtlCol="0">
            <a:spAutoFit/>
          </a:bodyPr>
          <a:lstStyle/>
          <a:p>
            <a:pPr algn="just"/>
            <a:r>
              <a:rPr lang="fr-FR" sz="2000" dirty="0">
                <a:solidFill>
                  <a:srgbClr val="A71D17"/>
                </a:solidFill>
                <a:latin typeface="DINPro" panose="020B0504020101020102" pitchFamily="34" charset="0"/>
              </a:rPr>
              <a:t>Fédération :  l’interlocuteur de la CDC pour le réseau CIBC </a:t>
            </a:r>
          </a:p>
          <a:p>
            <a:pPr algn="just"/>
            <a:r>
              <a:rPr lang="fr-FR" sz="2000" dirty="0">
                <a:solidFill>
                  <a:srgbClr val="A71D17"/>
                </a:solidFill>
                <a:latin typeface="DINPro" panose="020B0504020101020102" pitchFamily="34" charset="0"/>
              </a:rPr>
              <a:t> </a:t>
            </a:r>
            <a:endParaRPr lang="fr-FR" sz="1600" dirty="0"/>
          </a:p>
        </p:txBody>
      </p:sp>
      <p:pic>
        <p:nvPicPr>
          <p:cNvPr id="10" name="Image 9">
            <a:extLst>
              <a:ext uri="{FF2B5EF4-FFF2-40B4-BE49-F238E27FC236}">
                <a16:creationId xmlns:a16="http://schemas.microsoft.com/office/drawing/2014/main" id="{824ED14D-E3AC-748F-F124-6024F7CF1DE9}"/>
              </a:ext>
            </a:extLst>
          </p:cNvPr>
          <p:cNvPicPr>
            <a:picLocks noChangeAspect="1"/>
          </p:cNvPicPr>
          <p:nvPr/>
        </p:nvPicPr>
        <p:blipFill>
          <a:blip r:embed="rId3"/>
          <a:stretch>
            <a:fillRect/>
          </a:stretch>
        </p:blipFill>
        <p:spPr>
          <a:xfrm>
            <a:off x="6643825" y="1265056"/>
            <a:ext cx="2305945" cy="365219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2" name="Image 11">
            <a:extLst>
              <a:ext uri="{FF2B5EF4-FFF2-40B4-BE49-F238E27FC236}">
                <a16:creationId xmlns:a16="http://schemas.microsoft.com/office/drawing/2014/main" id="{C1BE669D-DDCB-20BE-AD66-7145F115236E}"/>
              </a:ext>
            </a:extLst>
          </p:cNvPr>
          <p:cNvPicPr>
            <a:picLocks noChangeAspect="1"/>
          </p:cNvPicPr>
          <p:nvPr/>
        </p:nvPicPr>
        <p:blipFill>
          <a:blip r:embed="rId4"/>
          <a:stretch>
            <a:fillRect/>
          </a:stretch>
        </p:blipFill>
        <p:spPr>
          <a:xfrm>
            <a:off x="2987824" y="2320968"/>
            <a:ext cx="3029925" cy="258806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3413647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 37">
            <a:extLst>
              <a:ext uri="{FF2B5EF4-FFF2-40B4-BE49-F238E27FC236}">
                <a16:creationId xmlns:a16="http://schemas.microsoft.com/office/drawing/2014/main" id="{C0F2C617-753E-75D7-CD37-0E60350FA60E}"/>
              </a:ext>
            </a:extLst>
          </p:cNvPr>
          <p:cNvSpPr/>
          <p:nvPr/>
        </p:nvSpPr>
        <p:spPr>
          <a:xfrm rot="19938445">
            <a:off x="8217872" y="55112"/>
            <a:ext cx="670966" cy="670966"/>
          </a:xfrm>
          <a:prstGeom prst="ellipse">
            <a:avLst/>
          </a:prstGeom>
          <a:solidFill>
            <a:srgbClr val="EAC64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id-ID">
              <a:latin typeface="Kelson Sans" panose="02000500000000000000" pitchFamily="50" charset="0"/>
            </a:endParaRPr>
          </a:p>
        </p:txBody>
      </p:sp>
      <p:sp>
        <p:nvSpPr>
          <p:cNvPr id="7" name="Ellipse 6">
            <a:extLst>
              <a:ext uri="{FF2B5EF4-FFF2-40B4-BE49-F238E27FC236}">
                <a16:creationId xmlns:a16="http://schemas.microsoft.com/office/drawing/2014/main" id="{043F00B5-EDB2-0976-30B4-E113F5EB5DCB}"/>
              </a:ext>
            </a:extLst>
          </p:cNvPr>
          <p:cNvSpPr/>
          <p:nvPr/>
        </p:nvSpPr>
        <p:spPr>
          <a:xfrm>
            <a:off x="179512" y="-295882"/>
            <a:ext cx="995424" cy="995424"/>
          </a:xfrm>
          <a:prstGeom prst="ellipse">
            <a:avLst/>
          </a:prstGeom>
          <a:solidFill>
            <a:srgbClr val="A71D17"/>
          </a:solidFill>
          <a:ln>
            <a:noFill/>
          </a:ln>
        </p:spPr>
        <p:style>
          <a:lnRef idx="2">
            <a:schemeClr val="accent1">
              <a:shade val="50000"/>
            </a:schemeClr>
          </a:lnRef>
          <a:fillRef idx="1">
            <a:schemeClr val="accent1"/>
          </a:fillRef>
          <a:effectRef idx="0">
            <a:schemeClr val="accent1"/>
          </a:effectRef>
          <a:fontRef idx="minor">
            <a:schemeClr val="lt1"/>
          </a:fontRef>
        </p:style>
        <p:txBody>
          <a:bodyPr tIns="360000" rtlCol="0" anchor="ctr"/>
          <a:lstStyle/>
          <a:p>
            <a:pPr algn="ctr"/>
            <a:r>
              <a:rPr lang="fr-FR" sz="2800" b="1" dirty="0">
                <a:latin typeface="DINPro-Regular" panose="02000503030000020004" pitchFamily="2" charset="0"/>
              </a:rPr>
              <a:t>2.1</a:t>
            </a:r>
            <a:endParaRPr lang="fr-FR" sz="3600" b="1" dirty="0">
              <a:latin typeface="DINPro-Regular" panose="02000503030000020004" pitchFamily="2" charset="0"/>
            </a:endParaRPr>
          </a:p>
        </p:txBody>
      </p:sp>
      <p:sp>
        <p:nvSpPr>
          <p:cNvPr id="8" name="Oval 37">
            <a:extLst>
              <a:ext uri="{FF2B5EF4-FFF2-40B4-BE49-F238E27FC236}">
                <a16:creationId xmlns:a16="http://schemas.microsoft.com/office/drawing/2014/main" id="{EFCF3F84-719C-5B4C-B7DE-F0F01287056B}"/>
              </a:ext>
            </a:extLst>
          </p:cNvPr>
          <p:cNvSpPr/>
          <p:nvPr/>
        </p:nvSpPr>
        <p:spPr>
          <a:xfrm rot="19938445">
            <a:off x="8404437" y="-306586"/>
            <a:ext cx="1012500" cy="1012500"/>
          </a:xfrm>
          <a:prstGeom prst="ellipse">
            <a:avLst/>
          </a:prstGeom>
          <a:solidFill>
            <a:srgbClr val="76974A"/>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id-ID">
              <a:latin typeface="Kelson Sans" panose="02000500000000000000" pitchFamily="50" charset="0"/>
            </a:endParaRPr>
          </a:p>
        </p:txBody>
      </p:sp>
      <p:sp>
        <p:nvSpPr>
          <p:cNvPr id="4" name="Forme libre : forme 3">
            <a:extLst>
              <a:ext uri="{FF2B5EF4-FFF2-40B4-BE49-F238E27FC236}">
                <a16:creationId xmlns:a16="http://schemas.microsoft.com/office/drawing/2014/main" id="{4D507DD5-5811-E8C6-0BF1-7083B1CEEBF7}"/>
              </a:ext>
            </a:extLst>
          </p:cNvPr>
          <p:cNvSpPr/>
          <p:nvPr/>
        </p:nvSpPr>
        <p:spPr>
          <a:xfrm>
            <a:off x="0" y="4371949"/>
            <a:ext cx="9144000" cy="771551"/>
          </a:xfrm>
          <a:custGeom>
            <a:avLst/>
            <a:gdLst>
              <a:gd name="connsiteX0" fmla="*/ 0 w 9144000"/>
              <a:gd name="connsiteY0" fmla="*/ 0 h 1200616"/>
              <a:gd name="connsiteX1" fmla="*/ 255357 w 9144000"/>
              <a:gd name="connsiteY1" fmla="*/ 82904 h 1200616"/>
              <a:gd name="connsiteX2" fmla="*/ 4572001 w 9144000"/>
              <a:gd name="connsiteY2" fmla="*/ 735519 h 1200616"/>
              <a:gd name="connsiteX3" fmla="*/ 8888645 w 9144000"/>
              <a:gd name="connsiteY3" fmla="*/ 82904 h 1200616"/>
              <a:gd name="connsiteX4" fmla="*/ 9144000 w 9144000"/>
              <a:gd name="connsiteY4" fmla="*/ 0 h 1200616"/>
              <a:gd name="connsiteX5" fmla="*/ 9144000 w 9144000"/>
              <a:gd name="connsiteY5" fmla="*/ 1200616 h 1200616"/>
              <a:gd name="connsiteX6" fmla="*/ 0 w 9144000"/>
              <a:gd name="connsiteY6" fmla="*/ 1200616 h 1200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200616">
                <a:moveTo>
                  <a:pt x="0" y="0"/>
                </a:moveTo>
                <a:lnTo>
                  <a:pt x="255357" y="82904"/>
                </a:lnTo>
                <a:cubicBezTo>
                  <a:pt x="1618984" y="507036"/>
                  <a:pt x="3068810" y="735519"/>
                  <a:pt x="4572001" y="735519"/>
                </a:cubicBezTo>
                <a:cubicBezTo>
                  <a:pt x="6075193" y="735519"/>
                  <a:pt x="7525019" y="507036"/>
                  <a:pt x="8888645" y="82904"/>
                </a:cubicBezTo>
                <a:lnTo>
                  <a:pt x="9144000" y="0"/>
                </a:lnTo>
                <a:lnTo>
                  <a:pt x="9144000" y="1200616"/>
                </a:lnTo>
                <a:lnTo>
                  <a:pt x="0" y="1200616"/>
                </a:lnTo>
                <a:close/>
              </a:path>
            </a:pathLst>
          </a:custGeom>
          <a:solidFill>
            <a:srgbClr val="CCC4BE">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ZoneTexte 1">
            <a:extLst>
              <a:ext uri="{FF2B5EF4-FFF2-40B4-BE49-F238E27FC236}">
                <a16:creationId xmlns:a16="http://schemas.microsoft.com/office/drawing/2014/main" id="{7720B365-A14E-F82B-D9C2-CAE5B16C5A7D}"/>
              </a:ext>
            </a:extLst>
          </p:cNvPr>
          <p:cNvSpPr txBox="1"/>
          <p:nvPr/>
        </p:nvSpPr>
        <p:spPr>
          <a:xfrm>
            <a:off x="4198710" y="699542"/>
            <a:ext cx="4826363" cy="2339102"/>
          </a:xfrm>
          <a:prstGeom prst="rect">
            <a:avLst/>
          </a:prstGeom>
          <a:noFill/>
        </p:spPr>
        <p:txBody>
          <a:bodyPr wrap="square" rtlCol="0">
            <a:spAutoFit/>
          </a:bodyPr>
          <a:lstStyle/>
          <a:p>
            <a:pPr algn="just"/>
            <a:r>
              <a:rPr lang="fr-FR" sz="1600" b="1" dirty="0">
                <a:latin typeface="DINPro" panose="020B0504020101020102" pitchFamily="34" charset="0"/>
              </a:rPr>
              <a:t>Objectif</a:t>
            </a:r>
            <a:r>
              <a:rPr lang="fr-FR" sz="1600" dirty="0">
                <a:latin typeface="DINPro" panose="020B0504020101020102" pitchFamily="34" charset="0"/>
              </a:rPr>
              <a:t> : </a:t>
            </a:r>
            <a:r>
              <a:rPr lang="fr-FR" sz="1600" dirty="0">
                <a:latin typeface="DINPro" panose="020B0504020101020102" pitchFamily="34" charset="0"/>
                <a:ea typeface="Calibri" panose="020F0502020204030204" pitchFamily="34" charset="0"/>
                <a:cs typeface="Times New Roman" panose="02020603050405020304" pitchFamily="18" charset="0"/>
              </a:rPr>
              <a:t>Réfléchir à la différenciation entre bilan et CEP et formaliser l’aboutissement de cette réflexion</a:t>
            </a:r>
          </a:p>
          <a:p>
            <a:pPr algn="just"/>
            <a:endParaRPr lang="fr-FR" sz="1600" dirty="0">
              <a:latin typeface="DINPro" panose="020B0504020101020102" pitchFamily="34" charset="0"/>
              <a:ea typeface="Calibri" panose="020F0502020204030204" pitchFamily="34" charset="0"/>
              <a:cs typeface="Times New Roman" panose="02020603050405020304" pitchFamily="18" charset="0"/>
            </a:endParaRPr>
          </a:p>
          <a:p>
            <a:pPr algn="just"/>
            <a:r>
              <a:rPr lang="fr-FR" sz="1600" b="1" dirty="0">
                <a:latin typeface="DINPro" panose="020B0504020101020102" pitchFamily="34" charset="0"/>
                <a:ea typeface="Calibri" panose="020F0502020204030204" pitchFamily="34" charset="0"/>
                <a:cs typeface="Times New Roman" panose="02020603050405020304" pitchFamily="18" charset="0"/>
              </a:rPr>
              <a:t>Résultats : </a:t>
            </a:r>
            <a:r>
              <a:rPr lang="fr-FR" sz="1600" dirty="0">
                <a:latin typeface="DINPro" panose="020B0504020101020102" pitchFamily="34" charset="0"/>
                <a:ea typeface="Calibri" panose="020F0502020204030204" pitchFamily="34" charset="0"/>
                <a:cs typeface="Times New Roman" panose="02020603050405020304" pitchFamily="18" charset="0"/>
              </a:rPr>
              <a:t>création d’un schéma à destination des publics et d’un document à usage interne </a:t>
            </a:r>
          </a:p>
          <a:p>
            <a:pPr algn="just"/>
            <a:endParaRPr lang="fr-FR" sz="1600" b="1" dirty="0">
              <a:latin typeface="DINPro" panose="020B0504020101020102" pitchFamily="34" charset="0"/>
              <a:ea typeface="Calibri" panose="020F0502020204030204" pitchFamily="34" charset="0"/>
              <a:cs typeface="Times New Roman" panose="02020603050405020304" pitchFamily="18" charset="0"/>
            </a:endParaRPr>
          </a:p>
          <a:p>
            <a:pPr algn="just"/>
            <a:endParaRPr lang="fr-FR" sz="1600" b="1" dirty="0">
              <a:latin typeface="DINPro" panose="020B0504020101020102" pitchFamily="34" charset="0"/>
              <a:ea typeface="Calibri" panose="020F0502020204030204" pitchFamily="34" charset="0"/>
              <a:cs typeface="Times New Roman" panose="02020603050405020304" pitchFamily="18" charset="0"/>
            </a:endParaRPr>
          </a:p>
          <a:p>
            <a:pPr algn="just"/>
            <a:r>
              <a:rPr lang="fr-FR" dirty="0"/>
              <a:t> </a:t>
            </a:r>
          </a:p>
        </p:txBody>
      </p:sp>
      <p:graphicFrame>
        <p:nvGraphicFramePr>
          <p:cNvPr id="3" name="Tableau 2">
            <a:extLst>
              <a:ext uri="{FF2B5EF4-FFF2-40B4-BE49-F238E27FC236}">
                <a16:creationId xmlns:a16="http://schemas.microsoft.com/office/drawing/2014/main" id="{3BE7E7E2-4628-D623-AD4F-74062C37C23A}"/>
              </a:ext>
            </a:extLst>
          </p:cNvPr>
          <p:cNvGraphicFramePr>
            <a:graphicFrameLocks noGrp="1"/>
          </p:cNvGraphicFramePr>
          <p:nvPr>
            <p:extLst>
              <p:ext uri="{D42A27DB-BD31-4B8C-83A1-F6EECF244321}">
                <p14:modId xmlns:p14="http://schemas.microsoft.com/office/powerpoint/2010/main" val="1478803763"/>
              </p:ext>
            </p:extLst>
          </p:nvPr>
        </p:nvGraphicFramePr>
        <p:xfrm>
          <a:off x="141229" y="1221622"/>
          <a:ext cx="3602691" cy="2398436"/>
        </p:xfrm>
        <a:graphic>
          <a:graphicData uri="http://schemas.openxmlformats.org/drawingml/2006/table">
            <a:tbl>
              <a:tblPr firstRow="1" firstCol="1" bandRow="1"/>
              <a:tblGrid>
                <a:gridCol w="1436333">
                  <a:extLst>
                    <a:ext uri="{9D8B030D-6E8A-4147-A177-3AD203B41FA5}">
                      <a16:colId xmlns:a16="http://schemas.microsoft.com/office/drawing/2014/main" val="3322090176"/>
                    </a:ext>
                  </a:extLst>
                </a:gridCol>
                <a:gridCol w="2166358">
                  <a:extLst>
                    <a:ext uri="{9D8B030D-6E8A-4147-A177-3AD203B41FA5}">
                      <a16:colId xmlns:a16="http://schemas.microsoft.com/office/drawing/2014/main" val="1845673441"/>
                    </a:ext>
                  </a:extLst>
                </a:gridCol>
              </a:tblGrid>
              <a:tr h="506356">
                <a:tc>
                  <a:txBody>
                    <a:bodyPr/>
                    <a:lstStyle/>
                    <a:p>
                      <a:pPr algn="ctr">
                        <a:lnSpc>
                          <a:spcPct val="107000"/>
                        </a:lnSpc>
                        <a:spcAft>
                          <a:spcPts val="800"/>
                        </a:spcAft>
                      </a:pPr>
                      <a:r>
                        <a:rPr lang="fr-FR" sz="1000" b="1" dirty="0">
                          <a:solidFill>
                            <a:schemeClr val="bg1"/>
                          </a:solidFill>
                          <a:effectLst/>
                          <a:latin typeface="DINPro" panose="020B0504020101020102" pitchFamily="34" charset="0"/>
                          <a:ea typeface="Times New Roman" panose="02020603050405020304" pitchFamily="18" charset="0"/>
                          <a:cs typeface="Calibri Light" panose="020F0302020204030204" pitchFamily="34" charset="0"/>
                        </a:rPr>
                        <a:t>7 CIBC / REGIONS </a:t>
                      </a:r>
                      <a:endParaRPr lang="fr-FR" sz="9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CCC4BE"/>
                      </a:solidFill>
                      <a:prstDash val="solid"/>
                      <a:round/>
                      <a:headEnd type="none" w="med" len="med"/>
                      <a:tailEnd type="none" w="med" len="med"/>
                    </a:lnL>
                    <a:lnR w="12700" cap="flat" cmpd="sng" algn="ctr">
                      <a:solidFill>
                        <a:srgbClr val="CCC4BE"/>
                      </a:solidFill>
                      <a:prstDash val="solid"/>
                      <a:round/>
                      <a:headEnd type="none" w="med" len="med"/>
                      <a:tailEnd type="none" w="med" len="med"/>
                    </a:lnR>
                    <a:lnT w="12700" cap="flat" cmpd="sng" algn="ctr">
                      <a:solidFill>
                        <a:srgbClr val="CCC4BE"/>
                      </a:solidFill>
                      <a:prstDash val="solid"/>
                      <a:round/>
                      <a:headEnd type="none" w="med" len="med"/>
                      <a:tailEnd type="none" w="med" len="med"/>
                    </a:lnT>
                    <a:lnB w="12700" cap="flat" cmpd="sng" algn="ctr">
                      <a:solidFill>
                        <a:srgbClr val="CCC4BE"/>
                      </a:solidFill>
                      <a:prstDash val="solid"/>
                      <a:round/>
                      <a:headEnd type="none" w="med" len="med"/>
                      <a:tailEnd type="none" w="med" len="med"/>
                    </a:lnB>
                    <a:solidFill>
                      <a:srgbClr val="1B345C"/>
                    </a:solidFill>
                  </a:tcPr>
                </a:tc>
                <a:tc>
                  <a:txBody>
                    <a:bodyPr/>
                    <a:lstStyle/>
                    <a:p>
                      <a:pPr algn="ctr">
                        <a:lnSpc>
                          <a:spcPct val="107000"/>
                        </a:lnSpc>
                        <a:spcAft>
                          <a:spcPts val="800"/>
                        </a:spcAft>
                      </a:pPr>
                      <a:r>
                        <a:rPr lang="fr-FR" sz="1000" b="1" dirty="0">
                          <a:solidFill>
                            <a:schemeClr val="bg1"/>
                          </a:solidFill>
                          <a:effectLst/>
                          <a:latin typeface="DINPro" panose="020B0504020101020102" pitchFamily="34" charset="0"/>
                          <a:ea typeface="Times New Roman" panose="02020603050405020304" pitchFamily="18" charset="0"/>
                          <a:cs typeface="Calibri Light" panose="020F0302020204030204" pitchFamily="34" charset="0"/>
                        </a:rPr>
                        <a:t>8 PARTICIPANTS</a:t>
                      </a:r>
                      <a:endParaRPr lang="fr-FR" sz="9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CCC4BE"/>
                      </a:solidFill>
                      <a:prstDash val="solid"/>
                      <a:round/>
                      <a:headEnd type="none" w="med" len="med"/>
                      <a:tailEnd type="none" w="med" len="med"/>
                    </a:lnL>
                    <a:lnR w="12700" cap="flat" cmpd="sng" algn="ctr">
                      <a:solidFill>
                        <a:srgbClr val="CCC4BE"/>
                      </a:solidFill>
                      <a:prstDash val="solid"/>
                      <a:round/>
                      <a:headEnd type="none" w="med" len="med"/>
                      <a:tailEnd type="none" w="med" len="med"/>
                    </a:lnR>
                    <a:lnT w="12700" cap="flat" cmpd="sng" algn="ctr">
                      <a:solidFill>
                        <a:srgbClr val="CCC4BE"/>
                      </a:solidFill>
                      <a:prstDash val="solid"/>
                      <a:round/>
                      <a:headEnd type="none" w="med" len="med"/>
                      <a:tailEnd type="none" w="med" len="med"/>
                    </a:lnT>
                    <a:lnB w="12700" cap="flat" cmpd="sng" algn="ctr">
                      <a:solidFill>
                        <a:srgbClr val="CCC4BE"/>
                      </a:solidFill>
                      <a:prstDash val="solid"/>
                      <a:round/>
                      <a:headEnd type="none" w="med" len="med"/>
                      <a:tailEnd type="none" w="med" len="med"/>
                    </a:lnB>
                    <a:solidFill>
                      <a:srgbClr val="1B345C"/>
                    </a:solidFill>
                  </a:tcPr>
                </a:tc>
                <a:extLst>
                  <a:ext uri="{0D108BD9-81ED-4DB2-BD59-A6C34878D82A}">
                    <a16:rowId xmlns:a16="http://schemas.microsoft.com/office/drawing/2014/main" val="2865805486"/>
                  </a:ext>
                </a:extLst>
              </a:tr>
              <a:tr h="236510">
                <a:tc>
                  <a:txBody>
                    <a:bodyPr/>
                    <a:lstStyle/>
                    <a:p>
                      <a:pPr algn="ctr">
                        <a:lnSpc>
                          <a:spcPct val="107000"/>
                        </a:lnSpc>
                        <a:spcAft>
                          <a:spcPts val="800"/>
                        </a:spcAft>
                      </a:pPr>
                      <a:r>
                        <a:rPr lang="fr-FR" sz="1000" dirty="0">
                          <a:solidFill>
                            <a:srgbClr val="000000"/>
                          </a:solidFill>
                          <a:effectLst/>
                          <a:latin typeface="DINPro" panose="020B0504020101020102" pitchFamily="34" charset="0"/>
                          <a:ea typeface="Times New Roman" panose="02020603050405020304" pitchFamily="18" charset="0"/>
                          <a:cs typeface="Calibri Light" panose="020F0302020204030204" pitchFamily="34" charset="0"/>
                        </a:rPr>
                        <a:t>ARA  </a:t>
                      </a:r>
                      <a:endParaRPr lang="fr-FR"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CCC4BE"/>
                      </a:solidFill>
                      <a:prstDash val="solid"/>
                      <a:round/>
                      <a:headEnd type="none" w="med" len="med"/>
                      <a:tailEnd type="none" w="med" len="med"/>
                    </a:lnL>
                    <a:lnR w="12700" cap="flat" cmpd="sng" algn="ctr">
                      <a:solidFill>
                        <a:srgbClr val="CCC4BE"/>
                      </a:solidFill>
                      <a:prstDash val="solid"/>
                      <a:round/>
                      <a:headEnd type="none" w="med" len="med"/>
                      <a:tailEnd type="none" w="med" len="med"/>
                    </a:lnR>
                    <a:lnT w="12700" cap="flat" cmpd="sng" algn="ctr">
                      <a:solidFill>
                        <a:srgbClr val="CCC4BE"/>
                      </a:solidFill>
                      <a:prstDash val="solid"/>
                      <a:round/>
                      <a:headEnd type="none" w="med" len="med"/>
                      <a:tailEnd type="none" w="med" len="med"/>
                    </a:lnT>
                    <a:lnB w="12700" cap="flat" cmpd="sng" algn="ctr">
                      <a:solidFill>
                        <a:srgbClr val="CCC4BE"/>
                      </a:solidFill>
                      <a:prstDash val="solid"/>
                      <a:round/>
                      <a:headEnd type="none" w="med" len="med"/>
                      <a:tailEnd type="none" w="med" len="med"/>
                    </a:lnB>
                  </a:tcPr>
                </a:tc>
                <a:tc>
                  <a:txBody>
                    <a:bodyPr/>
                    <a:lstStyle/>
                    <a:p>
                      <a:pPr algn="ctr">
                        <a:lnSpc>
                          <a:spcPct val="107000"/>
                        </a:lnSpc>
                        <a:spcAft>
                          <a:spcPts val="800"/>
                        </a:spcAft>
                      </a:pPr>
                      <a:r>
                        <a:rPr lang="fr-FR" sz="1000" dirty="0">
                          <a:solidFill>
                            <a:srgbClr val="000000"/>
                          </a:solidFill>
                          <a:effectLst/>
                          <a:latin typeface="DINPro" panose="020B0504020101020102" pitchFamily="34" charset="0"/>
                          <a:ea typeface="Times New Roman" panose="02020603050405020304" pitchFamily="18" charset="0"/>
                          <a:cs typeface="Calibri Light" panose="020F0302020204030204" pitchFamily="34" charset="0"/>
                        </a:rPr>
                        <a:t>Claudie Béguet </a:t>
                      </a:r>
                      <a:endParaRPr lang="fr-FR"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CCC4BE"/>
                      </a:solidFill>
                      <a:prstDash val="solid"/>
                      <a:round/>
                      <a:headEnd type="none" w="med" len="med"/>
                      <a:tailEnd type="none" w="med" len="med"/>
                    </a:lnL>
                    <a:lnR w="12700" cap="flat" cmpd="sng" algn="ctr">
                      <a:solidFill>
                        <a:srgbClr val="CCC4BE"/>
                      </a:solidFill>
                      <a:prstDash val="solid"/>
                      <a:round/>
                      <a:headEnd type="none" w="med" len="med"/>
                      <a:tailEnd type="none" w="med" len="med"/>
                    </a:lnR>
                    <a:lnT w="12700" cap="flat" cmpd="sng" algn="ctr">
                      <a:solidFill>
                        <a:srgbClr val="CCC4BE"/>
                      </a:solidFill>
                      <a:prstDash val="solid"/>
                      <a:round/>
                      <a:headEnd type="none" w="med" len="med"/>
                      <a:tailEnd type="none" w="med" len="med"/>
                    </a:lnT>
                    <a:lnB w="12700" cap="flat" cmpd="sng" algn="ctr">
                      <a:solidFill>
                        <a:srgbClr val="CCC4BE"/>
                      </a:solidFill>
                      <a:prstDash val="solid"/>
                      <a:round/>
                      <a:headEnd type="none" w="med" len="med"/>
                      <a:tailEnd type="none" w="med" len="med"/>
                    </a:lnB>
                  </a:tcPr>
                </a:tc>
                <a:extLst>
                  <a:ext uri="{0D108BD9-81ED-4DB2-BD59-A6C34878D82A}">
                    <a16:rowId xmlns:a16="http://schemas.microsoft.com/office/drawing/2014/main" val="1663902160"/>
                  </a:ext>
                </a:extLst>
              </a:tr>
              <a:tr h="236510">
                <a:tc>
                  <a:txBody>
                    <a:bodyPr/>
                    <a:lstStyle/>
                    <a:p>
                      <a:pPr algn="ctr">
                        <a:lnSpc>
                          <a:spcPct val="107000"/>
                        </a:lnSpc>
                        <a:spcAft>
                          <a:spcPts val="800"/>
                        </a:spcAft>
                      </a:pPr>
                      <a:r>
                        <a:rPr lang="fr-FR" sz="1000" dirty="0">
                          <a:solidFill>
                            <a:srgbClr val="000000"/>
                          </a:solidFill>
                          <a:effectLst/>
                          <a:latin typeface="DINPro" panose="020B0504020101020102" pitchFamily="34" charset="0"/>
                          <a:ea typeface="Times New Roman" panose="02020603050405020304" pitchFamily="18" charset="0"/>
                          <a:cs typeface="Calibri Light" panose="020F0302020204030204" pitchFamily="34" charset="0"/>
                        </a:rPr>
                        <a:t>Aveyron </a:t>
                      </a:r>
                      <a:endParaRPr lang="fr-FR"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CCC4BE"/>
                      </a:solidFill>
                      <a:prstDash val="solid"/>
                      <a:round/>
                      <a:headEnd type="none" w="med" len="med"/>
                      <a:tailEnd type="none" w="med" len="med"/>
                    </a:lnL>
                    <a:lnR w="12700" cap="flat" cmpd="sng" algn="ctr">
                      <a:solidFill>
                        <a:srgbClr val="CCC4BE"/>
                      </a:solidFill>
                      <a:prstDash val="solid"/>
                      <a:round/>
                      <a:headEnd type="none" w="med" len="med"/>
                      <a:tailEnd type="none" w="med" len="med"/>
                    </a:lnR>
                    <a:lnT w="12700" cap="flat" cmpd="sng" algn="ctr">
                      <a:solidFill>
                        <a:srgbClr val="CCC4BE"/>
                      </a:solidFill>
                      <a:prstDash val="solid"/>
                      <a:round/>
                      <a:headEnd type="none" w="med" len="med"/>
                      <a:tailEnd type="none" w="med" len="med"/>
                    </a:lnT>
                    <a:lnB w="12700" cap="flat" cmpd="sng" algn="ctr">
                      <a:solidFill>
                        <a:srgbClr val="CCC4BE"/>
                      </a:solidFill>
                      <a:prstDash val="solid"/>
                      <a:round/>
                      <a:headEnd type="none" w="med" len="med"/>
                      <a:tailEnd type="none" w="med" len="med"/>
                    </a:lnB>
                  </a:tcPr>
                </a:tc>
                <a:tc>
                  <a:txBody>
                    <a:bodyPr/>
                    <a:lstStyle/>
                    <a:p>
                      <a:pPr algn="ctr">
                        <a:lnSpc>
                          <a:spcPct val="107000"/>
                        </a:lnSpc>
                        <a:spcAft>
                          <a:spcPts val="800"/>
                        </a:spcAft>
                      </a:pPr>
                      <a:r>
                        <a:rPr lang="fr-FR" sz="1000" dirty="0">
                          <a:solidFill>
                            <a:srgbClr val="000000"/>
                          </a:solidFill>
                          <a:effectLst/>
                          <a:latin typeface="DINPro" panose="020B0504020101020102" pitchFamily="34" charset="0"/>
                          <a:ea typeface="Times New Roman" panose="02020603050405020304" pitchFamily="18" charset="0"/>
                          <a:cs typeface="Calibri Light" panose="020F0302020204030204" pitchFamily="34" charset="0"/>
                        </a:rPr>
                        <a:t>Ghislaine Marty </a:t>
                      </a:r>
                      <a:endParaRPr lang="fr-FR"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CCC4BE"/>
                      </a:solidFill>
                      <a:prstDash val="solid"/>
                      <a:round/>
                      <a:headEnd type="none" w="med" len="med"/>
                      <a:tailEnd type="none" w="med" len="med"/>
                    </a:lnL>
                    <a:lnR w="12700" cap="flat" cmpd="sng" algn="ctr">
                      <a:solidFill>
                        <a:srgbClr val="CCC4BE"/>
                      </a:solidFill>
                      <a:prstDash val="solid"/>
                      <a:round/>
                      <a:headEnd type="none" w="med" len="med"/>
                      <a:tailEnd type="none" w="med" len="med"/>
                    </a:lnR>
                    <a:lnT w="12700" cap="flat" cmpd="sng" algn="ctr">
                      <a:solidFill>
                        <a:srgbClr val="CCC4BE"/>
                      </a:solidFill>
                      <a:prstDash val="solid"/>
                      <a:round/>
                      <a:headEnd type="none" w="med" len="med"/>
                      <a:tailEnd type="none" w="med" len="med"/>
                    </a:lnT>
                    <a:lnB w="12700" cap="flat" cmpd="sng" algn="ctr">
                      <a:solidFill>
                        <a:srgbClr val="CCC4BE"/>
                      </a:solidFill>
                      <a:prstDash val="solid"/>
                      <a:round/>
                      <a:headEnd type="none" w="med" len="med"/>
                      <a:tailEnd type="none" w="med" len="med"/>
                    </a:lnB>
                  </a:tcPr>
                </a:tc>
                <a:extLst>
                  <a:ext uri="{0D108BD9-81ED-4DB2-BD59-A6C34878D82A}">
                    <a16:rowId xmlns:a16="http://schemas.microsoft.com/office/drawing/2014/main" val="3868731752"/>
                  </a:ext>
                </a:extLst>
              </a:tr>
              <a:tr h="236510">
                <a:tc>
                  <a:txBody>
                    <a:bodyPr/>
                    <a:lstStyle/>
                    <a:p>
                      <a:pPr algn="ctr">
                        <a:lnSpc>
                          <a:spcPct val="107000"/>
                        </a:lnSpc>
                        <a:spcAft>
                          <a:spcPts val="800"/>
                        </a:spcAft>
                      </a:pPr>
                      <a:r>
                        <a:rPr lang="fr-FR" sz="1000">
                          <a:solidFill>
                            <a:srgbClr val="000000"/>
                          </a:solidFill>
                          <a:effectLst/>
                          <a:latin typeface="DINPro" panose="020B0504020101020102" pitchFamily="34" charset="0"/>
                          <a:ea typeface="Times New Roman" panose="02020603050405020304" pitchFamily="18" charset="0"/>
                          <a:cs typeface="Calibri Light" panose="020F0302020204030204" pitchFamily="34" charset="0"/>
                        </a:rPr>
                        <a:t>BFC</a:t>
                      </a:r>
                      <a:endParaRPr lang="fr-FR" sz="10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CCC4BE"/>
                      </a:solidFill>
                      <a:prstDash val="solid"/>
                      <a:round/>
                      <a:headEnd type="none" w="med" len="med"/>
                      <a:tailEnd type="none" w="med" len="med"/>
                    </a:lnL>
                    <a:lnR w="12700" cap="flat" cmpd="sng" algn="ctr">
                      <a:solidFill>
                        <a:srgbClr val="CCC4BE"/>
                      </a:solidFill>
                      <a:prstDash val="solid"/>
                      <a:round/>
                      <a:headEnd type="none" w="med" len="med"/>
                      <a:tailEnd type="none" w="med" len="med"/>
                    </a:lnR>
                    <a:lnT w="12700" cap="flat" cmpd="sng" algn="ctr">
                      <a:solidFill>
                        <a:srgbClr val="CCC4BE"/>
                      </a:solidFill>
                      <a:prstDash val="solid"/>
                      <a:round/>
                      <a:headEnd type="none" w="med" len="med"/>
                      <a:tailEnd type="none" w="med" len="med"/>
                    </a:lnT>
                    <a:lnB w="12700" cap="flat" cmpd="sng" algn="ctr">
                      <a:solidFill>
                        <a:srgbClr val="CCC4BE"/>
                      </a:solidFill>
                      <a:prstDash val="solid"/>
                      <a:round/>
                      <a:headEnd type="none" w="med" len="med"/>
                      <a:tailEnd type="none" w="med" len="med"/>
                    </a:lnB>
                  </a:tcPr>
                </a:tc>
                <a:tc>
                  <a:txBody>
                    <a:bodyPr/>
                    <a:lstStyle/>
                    <a:p>
                      <a:pPr algn="ctr">
                        <a:lnSpc>
                          <a:spcPct val="107000"/>
                        </a:lnSpc>
                        <a:spcAft>
                          <a:spcPts val="800"/>
                        </a:spcAft>
                      </a:pPr>
                      <a:r>
                        <a:rPr lang="fr-FR" sz="1000" dirty="0">
                          <a:solidFill>
                            <a:srgbClr val="000000"/>
                          </a:solidFill>
                          <a:effectLst/>
                          <a:latin typeface="DINPro" panose="020B0504020101020102" pitchFamily="34" charset="0"/>
                          <a:ea typeface="Times New Roman" panose="02020603050405020304" pitchFamily="18" charset="0"/>
                          <a:cs typeface="Calibri Light" panose="020F0302020204030204" pitchFamily="34" charset="0"/>
                        </a:rPr>
                        <a:t>Fatène </a:t>
                      </a:r>
                      <a:r>
                        <a:rPr lang="fr-FR" sz="1000" dirty="0" err="1">
                          <a:solidFill>
                            <a:srgbClr val="000000"/>
                          </a:solidFill>
                          <a:effectLst/>
                          <a:latin typeface="DINPro" panose="020B0504020101020102" pitchFamily="34" charset="0"/>
                          <a:ea typeface="Times New Roman" panose="02020603050405020304" pitchFamily="18" charset="0"/>
                          <a:cs typeface="Calibri Light" panose="020F0302020204030204" pitchFamily="34" charset="0"/>
                        </a:rPr>
                        <a:t>Salhi</a:t>
                      </a:r>
                      <a:r>
                        <a:rPr lang="fr-FR" sz="1000" dirty="0">
                          <a:solidFill>
                            <a:srgbClr val="000000"/>
                          </a:solidFill>
                          <a:effectLst/>
                          <a:latin typeface="DINPro" panose="020B0504020101020102" pitchFamily="34" charset="0"/>
                          <a:ea typeface="Times New Roman" panose="02020603050405020304" pitchFamily="18" charset="0"/>
                          <a:cs typeface="Calibri Light" panose="020F0302020204030204" pitchFamily="34" charset="0"/>
                        </a:rPr>
                        <a:t> </a:t>
                      </a:r>
                      <a:endParaRPr lang="fr-FR"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CCC4BE"/>
                      </a:solidFill>
                      <a:prstDash val="solid"/>
                      <a:round/>
                      <a:headEnd type="none" w="med" len="med"/>
                      <a:tailEnd type="none" w="med" len="med"/>
                    </a:lnL>
                    <a:lnR w="12700" cap="flat" cmpd="sng" algn="ctr">
                      <a:solidFill>
                        <a:srgbClr val="CCC4BE"/>
                      </a:solidFill>
                      <a:prstDash val="solid"/>
                      <a:round/>
                      <a:headEnd type="none" w="med" len="med"/>
                      <a:tailEnd type="none" w="med" len="med"/>
                    </a:lnR>
                    <a:lnT w="12700" cap="flat" cmpd="sng" algn="ctr">
                      <a:solidFill>
                        <a:srgbClr val="CCC4BE"/>
                      </a:solidFill>
                      <a:prstDash val="solid"/>
                      <a:round/>
                      <a:headEnd type="none" w="med" len="med"/>
                      <a:tailEnd type="none" w="med" len="med"/>
                    </a:lnT>
                    <a:lnB w="12700" cap="flat" cmpd="sng" algn="ctr">
                      <a:solidFill>
                        <a:srgbClr val="CCC4BE"/>
                      </a:solidFill>
                      <a:prstDash val="solid"/>
                      <a:round/>
                      <a:headEnd type="none" w="med" len="med"/>
                      <a:tailEnd type="none" w="med" len="med"/>
                    </a:lnB>
                  </a:tcPr>
                </a:tc>
                <a:extLst>
                  <a:ext uri="{0D108BD9-81ED-4DB2-BD59-A6C34878D82A}">
                    <a16:rowId xmlns:a16="http://schemas.microsoft.com/office/drawing/2014/main" val="3703456303"/>
                  </a:ext>
                </a:extLst>
              </a:tr>
              <a:tr h="236510">
                <a:tc>
                  <a:txBody>
                    <a:bodyPr/>
                    <a:lstStyle/>
                    <a:p>
                      <a:pPr algn="ctr">
                        <a:lnSpc>
                          <a:spcPct val="107000"/>
                        </a:lnSpc>
                        <a:spcAft>
                          <a:spcPts val="800"/>
                        </a:spcAft>
                      </a:pPr>
                      <a:r>
                        <a:rPr lang="fr-FR" sz="1000" dirty="0">
                          <a:solidFill>
                            <a:srgbClr val="000000"/>
                          </a:solidFill>
                          <a:effectLst/>
                          <a:latin typeface="DINPro" panose="020B0504020101020102" pitchFamily="34" charset="0"/>
                          <a:ea typeface="Times New Roman" panose="02020603050405020304" pitchFamily="18" charset="0"/>
                          <a:cs typeface="Calibri Light" panose="020F0302020204030204" pitchFamily="34" charset="0"/>
                        </a:rPr>
                        <a:t>Bourgogne-Sud </a:t>
                      </a:r>
                      <a:endParaRPr lang="fr-FR"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CCC4BE"/>
                      </a:solidFill>
                      <a:prstDash val="solid"/>
                      <a:round/>
                      <a:headEnd type="none" w="med" len="med"/>
                      <a:tailEnd type="none" w="med" len="med"/>
                    </a:lnL>
                    <a:lnR w="12700" cap="flat" cmpd="sng" algn="ctr">
                      <a:solidFill>
                        <a:srgbClr val="CCC4BE"/>
                      </a:solidFill>
                      <a:prstDash val="solid"/>
                      <a:round/>
                      <a:headEnd type="none" w="med" len="med"/>
                      <a:tailEnd type="none" w="med" len="med"/>
                    </a:lnR>
                    <a:lnT w="12700" cap="flat" cmpd="sng" algn="ctr">
                      <a:solidFill>
                        <a:srgbClr val="CCC4BE"/>
                      </a:solidFill>
                      <a:prstDash val="solid"/>
                      <a:round/>
                      <a:headEnd type="none" w="med" len="med"/>
                      <a:tailEnd type="none" w="med" len="med"/>
                    </a:lnT>
                    <a:lnB w="12700" cap="flat" cmpd="sng" algn="ctr">
                      <a:solidFill>
                        <a:srgbClr val="CCC4BE"/>
                      </a:solidFill>
                      <a:prstDash val="solid"/>
                      <a:round/>
                      <a:headEnd type="none" w="med" len="med"/>
                      <a:tailEnd type="none" w="med" len="med"/>
                    </a:lnB>
                  </a:tcPr>
                </a:tc>
                <a:tc>
                  <a:txBody>
                    <a:bodyPr/>
                    <a:lstStyle/>
                    <a:p>
                      <a:pPr algn="ctr">
                        <a:lnSpc>
                          <a:spcPct val="107000"/>
                        </a:lnSpc>
                        <a:spcAft>
                          <a:spcPts val="800"/>
                        </a:spcAft>
                      </a:pPr>
                      <a:r>
                        <a:rPr lang="fr-FR" sz="1000" dirty="0">
                          <a:solidFill>
                            <a:srgbClr val="000000"/>
                          </a:solidFill>
                          <a:effectLst/>
                          <a:latin typeface="DINPro" panose="020B0504020101020102" pitchFamily="34" charset="0"/>
                          <a:ea typeface="Times New Roman" panose="02020603050405020304" pitchFamily="18" charset="0"/>
                          <a:cs typeface="Calibri Light" panose="020F0302020204030204" pitchFamily="34" charset="0"/>
                        </a:rPr>
                        <a:t>Birte Hansen </a:t>
                      </a:r>
                      <a:endParaRPr lang="fr-FR"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CCC4BE"/>
                      </a:solidFill>
                      <a:prstDash val="solid"/>
                      <a:round/>
                      <a:headEnd type="none" w="med" len="med"/>
                      <a:tailEnd type="none" w="med" len="med"/>
                    </a:lnL>
                    <a:lnR w="12700" cap="flat" cmpd="sng" algn="ctr">
                      <a:solidFill>
                        <a:srgbClr val="CCC4BE"/>
                      </a:solidFill>
                      <a:prstDash val="solid"/>
                      <a:round/>
                      <a:headEnd type="none" w="med" len="med"/>
                      <a:tailEnd type="none" w="med" len="med"/>
                    </a:lnR>
                    <a:lnT w="12700" cap="flat" cmpd="sng" algn="ctr">
                      <a:solidFill>
                        <a:srgbClr val="CCC4BE"/>
                      </a:solidFill>
                      <a:prstDash val="solid"/>
                      <a:round/>
                      <a:headEnd type="none" w="med" len="med"/>
                      <a:tailEnd type="none" w="med" len="med"/>
                    </a:lnT>
                    <a:lnB w="12700" cap="flat" cmpd="sng" algn="ctr">
                      <a:solidFill>
                        <a:srgbClr val="CCC4BE"/>
                      </a:solidFill>
                      <a:prstDash val="solid"/>
                      <a:round/>
                      <a:headEnd type="none" w="med" len="med"/>
                      <a:tailEnd type="none" w="med" len="med"/>
                    </a:lnB>
                  </a:tcPr>
                </a:tc>
                <a:extLst>
                  <a:ext uri="{0D108BD9-81ED-4DB2-BD59-A6C34878D82A}">
                    <a16:rowId xmlns:a16="http://schemas.microsoft.com/office/drawing/2014/main" val="3478838852"/>
                  </a:ext>
                </a:extLst>
              </a:tr>
              <a:tr h="236510">
                <a:tc rowSpan="2">
                  <a:txBody>
                    <a:bodyPr/>
                    <a:lstStyle/>
                    <a:p>
                      <a:pPr algn="ctr">
                        <a:lnSpc>
                          <a:spcPct val="107000"/>
                        </a:lnSpc>
                        <a:spcAft>
                          <a:spcPts val="800"/>
                        </a:spcAft>
                      </a:pPr>
                      <a:r>
                        <a:rPr lang="fr-FR" sz="1000" dirty="0">
                          <a:solidFill>
                            <a:srgbClr val="000000"/>
                          </a:solidFill>
                          <a:effectLst/>
                          <a:latin typeface="DINPro" panose="020B0504020101020102" pitchFamily="34" charset="0"/>
                          <a:ea typeface="Times New Roman" panose="02020603050405020304" pitchFamily="18" charset="0"/>
                          <a:cs typeface="Calibri Light" panose="020F0302020204030204" pitchFamily="34" charset="0"/>
                        </a:rPr>
                        <a:t>Isère-Savoie </a:t>
                      </a:r>
                      <a:endParaRPr lang="fr-FR"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CCC4BE"/>
                      </a:solidFill>
                      <a:prstDash val="solid"/>
                      <a:round/>
                      <a:headEnd type="none" w="med" len="med"/>
                      <a:tailEnd type="none" w="med" len="med"/>
                    </a:lnL>
                    <a:lnR w="12700" cap="flat" cmpd="sng" algn="ctr">
                      <a:solidFill>
                        <a:srgbClr val="CCC4BE"/>
                      </a:solidFill>
                      <a:prstDash val="solid"/>
                      <a:round/>
                      <a:headEnd type="none" w="med" len="med"/>
                      <a:tailEnd type="none" w="med" len="med"/>
                    </a:lnR>
                    <a:lnT w="12700" cap="flat" cmpd="sng" algn="ctr">
                      <a:solidFill>
                        <a:srgbClr val="CCC4BE"/>
                      </a:solidFill>
                      <a:prstDash val="solid"/>
                      <a:round/>
                      <a:headEnd type="none" w="med" len="med"/>
                      <a:tailEnd type="none" w="med" len="med"/>
                    </a:lnT>
                    <a:lnB w="12700" cap="flat" cmpd="sng" algn="ctr">
                      <a:solidFill>
                        <a:srgbClr val="CCC4BE"/>
                      </a:solidFill>
                      <a:prstDash val="solid"/>
                      <a:round/>
                      <a:headEnd type="none" w="med" len="med"/>
                      <a:tailEnd type="none" w="med" len="med"/>
                    </a:lnB>
                  </a:tcPr>
                </a:tc>
                <a:tc>
                  <a:txBody>
                    <a:bodyPr/>
                    <a:lstStyle/>
                    <a:p>
                      <a:pPr algn="ctr">
                        <a:lnSpc>
                          <a:spcPct val="107000"/>
                        </a:lnSpc>
                        <a:spcAft>
                          <a:spcPts val="800"/>
                        </a:spcAft>
                      </a:pPr>
                      <a:r>
                        <a:rPr lang="fr-FR" sz="1000" dirty="0">
                          <a:solidFill>
                            <a:srgbClr val="000000"/>
                          </a:solidFill>
                          <a:effectLst/>
                          <a:latin typeface="DINPro" panose="020B0504020101020102" pitchFamily="34" charset="0"/>
                          <a:ea typeface="Times New Roman" panose="02020603050405020304" pitchFamily="18" charset="0"/>
                          <a:cs typeface="Calibri Light" panose="020F0302020204030204" pitchFamily="34" charset="0"/>
                        </a:rPr>
                        <a:t>Christine Perrin-Eloy </a:t>
                      </a:r>
                      <a:endParaRPr lang="fr-FR"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CCC4BE"/>
                      </a:solidFill>
                      <a:prstDash val="solid"/>
                      <a:round/>
                      <a:headEnd type="none" w="med" len="med"/>
                      <a:tailEnd type="none" w="med" len="med"/>
                    </a:lnL>
                    <a:lnR w="12700" cap="flat" cmpd="sng" algn="ctr">
                      <a:solidFill>
                        <a:srgbClr val="CCC4BE"/>
                      </a:solidFill>
                      <a:prstDash val="solid"/>
                      <a:round/>
                      <a:headEnd type="none" w="med" len="med"/>
                      <a:tailEnd type="none" w="med" len="med"/>
                    </a:lnR>
                    <a:lnT w="12700" cap="flat" cmpd="sng" algn="ctr">
                      <a:solidFill>
                        <a:srgbClr val="CCC4BE"/>
                      </a:solidFill>
                      <a:prstDash val="solid"/>
                      <a:round/>
                      <a:headEnd type="none" w="med" len="med"/>
                      <a:tailEnd type="none" w="med" len="med"/>
                    </a:lnT>
                    <a:lnB w="12700" cap="flat" cmpd="sng" algn="ctr">
                      <a:solidFill>
                        <a:srgbClr val="CCC4BE"/>
                      </a:solidFill>
                      <a:prstDash val="solid"/>
                      <a:round/>
                      <a:headEnd type="none" w="med" len="med"/>
                      <a:tailEnd type="none" w="med" len="med"/>
                    </a:lnB>
                  </a:tcPr>
                </a:tc>
                <a:extLst>
                  <a:ext uri="{0D108BD9-81ED-4DB2-BD59-A6C34878D82A}">
                    <a16:rowId xmlns:a16="http://schemas.microsoft.com/office/drawing/2014/main" val="3966852821"/>
                  </a:ext>
                </a:extLst>
              </a:tr>
              <a:tr h="236510">
                <a:tc vMerge="1">
                  <a:txBody>
                    <a:bodyPr/>
                    <a:lstStyle/>
                    <a:p>
                      <a:endParaRPr lang="fr-FR"/>
                    </a:p>
                  </a:txBody>
                  <a:tcPr/>
                </a:tc>
                <a:tc>
                  <a:txBody>
                    <a:bodyPr/>
                    <a:lstStyle/>
                    <a:p>
                      <a:pPr algn="ctr">
                        <a:lnSpc>
                          <a:spcPct val="107000"/>
                        </a:lnSpc>
                        <a:spcAft>
                          <a:spcPts val="800"/>
                        </a:spcAft>
                      </a:pPr>
                      <a:r>
                        <a:rPr lang="fr-FR" sz="1000" dirty="0">
                          <a:solidFill>
                            <a:srgbClr val="000000"/>
                          </a:solidFill>
                          <a:effectLst/>
                          <a:latin typeface="DINPro" panose="020B0504020101020102" pitchFamily="34" charset="0"/>
                          <a:ea typeface="Times New Roman" panose="02020603050405020304" pitchFamily="18" charset="0"/>
                          <a:cs typeface="Calibri Light" panose="020F0302020204030204" pitchFamily="34" charset="0"/>
                        </a:rPr>
                        <a:t>Emmanuelle Petit-Charles </a:t>
                      </a:r>
                      <a:endParaRPr lang="fr-FR"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CCC4BE"/>
                      </a:solidFill>
                      <a:prstDash val="solid"/>
                      <a:round/>
                      <a:headEnd type="none" w="med" len="med"/>
                      <a:tailEnd type="none" w="med" len="med"/>
                    </a:lnL>
                    <a:lnR w="12700" cap="flat" cmpd="sng" algn="ctr">
                      <a:solidFill>
                        <a:srgbClr val="CCC4BE"/>
                      </a:solidFill>
                      <a:prstDash val="solid"/>
                      <a:round/>
                      <a:headEnd type="none" w="med" len="med"/>
                      <a:tailEnd type="none" w="med" len="med"/>
                    </a:lnR>
                    <a:lnT w="12700" cap="flat" cmpd="sng" algn="ctr">
                      <a:solidFill>
                        <a:srgbClr val="CCC4BE"/>
                      </a:solidFill>
                      <a:prstDash val="solid"/>
                      <a:round/>
                      <a:headEnd type="none" w="med" len="med"/>
                      <a:tailEnd type="none" w="med" len="med"/>
                    </a:lnT>
                    <a:lnB w="12700" cap="flat" cmpd="sng" algn="ctr">
                      <a:solidFill>
                        <a:srgbClr val="CCC4BE"/>
                      </a:solidFill>
                      <a:prstDash val="solid"/>
                      <a:round/>
                      <a:headEnd type="none" w="med" len="med"/>
                      <a:tailEnd type="none" w="med" len="med"/>
                    </a:lnB>
                  </a:tcPr>
                </a:tc>
                <a:extLst>
                  <a:ext uri="{0D108BD9-81ED-4DB2-BD59-A6C34878D82A}">
                    <a16:rowId xmlns:a16="http://schemas.microsoft.com/office/drawing/2014/main" val="1094116725"/>
                  </a:ext>
                </a:extLst>
              </a:tr>
              <a:tr h="236510">
                <a:tc>
                  <a:txBody>
                    <a:bodyPr/>
                    <a:lstStyle/>
                    <a:p>
                      <a:pPr algn="ctr">
                        <a:lnSpc>
                          <a:spcPct val="107000"/>
                        </a:lnSpc>
                        <a:spcAft>
                          <a:spcPts val="800"/>
                        </a:spcAft>
                      </a:pPr>
                      <a:r>
                        <a:rPr lang="fr-FR" sz="1000" dirty="0">
                          <a:solidFill>
                            <a:srgbClr val="000000"/>
                          </a:solidFill>
                          <a:effectLst/>
                          <a:latin typeface="DINPro" panose="020B0504020101020102" pitchFamily="34" charset="0"/>
                          <a:ea typeface="Times New Roman" panose="02020603050405020304" pitchFamily="18" charset="0"/>
                          <a:cs typeface="Calibri Light" panose="020F0302020204030204" pitchFamily="34" charset="0"/>
                        </a:rPr>
                        <a:t>Loire </a:t>
                      </a:r>
                      <a:endParaRPr lang="fr-FR"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CCC4BE"/>
                      </a:solidFill>
                      <a:prstDash val="solid"/>
                      <a:round/>
                      <a:headEnd type="none" w="med" len="med"/>
                      <a:tailEnd type="none" w="med" len="med"/>
                    </a:lnL>
                    <a:lnR w="12700" cap="flat" cmpd="sng" algn="ctr">
                      <a:solidFill>
                        <a:srgbClr val="CCC4BE"/>
                      </a:solidFill>
                      <a:prstDash val="solid"/>
                      <a:round/>
                      <a:headEnd type="none" w="med" len="med"/>
                      <a:tailEnd type="none" w="med" len="med"/>
                    </a:lnR>
                    <a:lnT w="12700" cap="flat" cmpd="sng" algn="ctr">
                      <a:solidFill>
                        <a:srgbClr val="CCC4BE"/>
                      </a:solidFill>
                      <a:prstDash val="solid"/>
                      <a:round/>
                      <a:headEnd type="none" w="med" len="med"/>
                      <a:tailEnd type="none" w="med" len="med"/>
                    </a:lnT>
                    <a:lnB w="12700" cap="flat" cmpd="sng" algn="ctr">
                      <a:solidFill>
                        <a:srgbClr val="CCC4BE"/>
                      </a:solidFill>
                      <a:prstDash val="solid"/>
                      <a:round/>
                      <a:headEnd type="none" w="med" len="med"/>
                      <a:tailEnd type="none" w="med" len="med"/>
                    </a:lnB>
                  </a:tcPr>
                </a:tc>
                <a:tc>
                  <a:txBody>
                    <a:bodyPr/>
                    <a:lstStyle/>
                    <a:p>
                      <a:pPr algn="ctr">
                        <a:lnSpc>
                          <a:spcPct val="107000"/>
                        </a:lnSpc>
                        <a:spcAft>
                          <a:spcPts val="800"/>
                        </a:spcAft>
                      </a:pPr>
                      <a:r>
                        <a:rPr lang="fr-FR" sz="1000" dirty="0">
                          <a:solidFill>
                            <a:srgbClr val="000000"/>
                          </a:solidFill>
                          <a:effectLst/>
                          <a:latin typeface="DINPro" panose="020B0504020101020102" pitchFamily="34" charset="0"/>
                          <a:ea typeface="Times New Roman" panose="02020603050405020304" pitchFamily="18" charset="0"/>
                          <a:cs typeface="Calibri Light" panose="020F0302020204030204" pitchFamily="34" charset="0"/>
                        </a:rPr>
                        <a:t>Marjolaine </a:t>
                      </a:r>
                      <a:r>
                        <a:rPr lang="fr-FR" sz="1000" dirty="0" err="1">
                          <a:solidFill>
                            <a:srgbClr val="000000"/>
                          </a:solidFill>
                          <a:effectLst/>
                          <a:latin typeface="DINPro" panose="020B0504020101020102" pitchFamily="34" charset="0"/>
                          <a:ea typeface="Times New Roman" panose="02020603050405020304" pitchFamily="18" charset="0"/>
                          <a:cs typeface="Calibri Light" panose="020F0302020204030204" pitchFamily="34" charset="0"/>
                        </a:rPr>
                        <a:t>Forissier</a:t>
                      </a:r>
                      <a:r>
                        <a:rPr lang="fr-FR" sz="1000" dirty="0">
                          <a:solidFill>
                            <a:srgbClr val="000000"/>
                          </a:solidFill>
                          <a:effectLst/>
                          <a:latin typeface="DINPro" panose="020B0504020101020102" pitchFamily="34" charset="0"/>
                          <a:ea typeface="Times New Roman" panose="02020603050405020304" pitchFamily="18" charset="0"/>
                          <a:cs typeface="Calibri Light" panose="020F0302020204030204" pitchFamily="34" charset="0"/>
                        </a:rPr>
                        <a:t> </a:t>
                      </a:r>
                      <a:endParaRPr lang="fr-FR"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CCC4BE"/>
                      </a:solidFill>
                      <a:prstDash val="solid"/>
                      <a:round/>
                      <a:headEnd type="none" w="med" len="med"/>
                      <a:tailEnd type="none" w="med" len="med"/>
                    </a:lnL>
                    <a:lnR w="12700" cap="flat" cmpd="sng" algn="ctr">
                      <a:solidFill>
                        <a:srgbClr val="CCC4BE"/>
                      </a:solidFill>
                      <a:prstDash val="solid"/>
                      <a:round/>
                      <a:headEnd type="none" w="med" len="med"/>
                      <a:tailEnd type="none" w="med" len="med"/>
                    </a:lnR>
                    <a:lnT w="12700" cap="flat" cmpd="sng" algn="ctr">
                      <a:solidFill>
                        <a:srgbClr val="CCC4BE"/>
                      </a:solidFill>
                      <a:prstDash val="solid"/>
                      <a:round/>
                      <a:headEnd type="none" w="med" len="med"/>
                      <a:tailEnd type="none" w="med" len="med"/>
                    </a:lnT>
                    <a:lnB w="12700" cap="flat" cmpd="sng" algn="ctr">
                      <a:solidFill>
                        <a:srgbClr val="CCC4BE"/>
                      </a:solidFill>
                      <a:prstDash val="solid"/>
                      <a:round/>
                      <a:headEnd type="none" w="med" len="med"/>
                      <a:tailEnd type="none" w="med" len="med"/>
                    </a:lnB>
                  </a:tcPr>
                </a:tc>
                <a:extLst>
                  <a:ext uri="{0D108BD9-81ED-4DB2-BD59-A6C34878D82A}">
                    <a16:rowId xmlns:a16="http://schemas.microsoft.com/office/drawing/2014/main" val="1539902579"/>
                  </a:ext>
                </a:extLst>
              </a:tr>
              <a:tr h="236510">
                <a:tc>
                  <a:txBody>
                    <a:bodyPr/>
                    <a:lstStyle/>
                    <a:p>
                      <a:pPr algn="ctr">
                        <a:lnSpc>
                          <a:spcPct val="107000"/>
                        </a:lnSpc>
                        <a:spcAft>
                          <a:spcPts val="800"/>
                        </a:spcAft>
                      </a:pPr>
                      <a:r>
                        <a:rPr lang="fr-FR" sz="1000" dirty="0">
                          <a:solidFill>
                            <a:srgbClr val="000000"/>
                          </a:solidFill>
                          <a:effectLst/>
                          <a:latin typeface="DINPro" panose="020B0504020101020102" pitchFamily="34" charset="0"/>
                          <a:ea typeface="Times New Roman" panose="02020603050405020304" pitchFamily="18" charset="0"/>
                          <a:cs typeface="Calibri Light" panose="020F0302020204030204" pitchFamily="34" charset="0"/>
                        </a:rPr>
                        <a:t>Var</a:t>
                      </a:r>
                      <a:endParaRPr lang="fr-FR"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CCC4BE"/>
                      </a:solidFill>
                      <a:prstDash val="solid"/>
                      <a:round/>
                      <a:headEnd type="none" w="med" len="med"/>
                      <a:tailEnd type="none" w="med" len="med"/>
                    </a:lnL>
                    <a:lnR w="12700" cap="flat" cmpd="sng" algn="ctr">
                      <a:solidFill>
                        <a:srgbClr val="CCC4BE"/>
                      </a:solidFill>
                      <a:prstDash val="solid"/>
                      <a:round/>
                      <a:headEnd type="none" w="med" len="med"/>
                      <a:tailEnd type="none" w="med" len="med"/>
                    </a:lnR>
                    <a:lnT w="12700" cap="flat" cmpd="sng" algn="ctr">
                      <a:solidFill>
                        <a:srgbClr val="CCC4BE"/>
                      </a:solidFill>
                      <a:prstDash val="solid"/>
                      <a:round/>
                      <a:headEnd type="none" w="med" len="med"/>
                      <a:tailEnd type="none" w="med" len="med"/>
                    </a:lnT>
                    <a:lnB w="12700" cap="flat" cmpd="sng" algn="ctr">
                      <a:solidFill>
                        <a:srgbClr val="CCC4BE"/>
                      </a:solidFill>
                      <a:prstDash val="solid"/>
                      <a:round/>
                      <a:headEnd type="none" w="med" len="med"/>
                      <a:tailEnd type="none" w="med" len="med"/>
                    </a:lnB>
                  </a:tcPr>
                </a:tc>
                <a:tc>
                  <a:txBody>
                    <a:bodyPr/>
                    <a:lstStyle/>
                    <a:p>
                      <a:pPr algn="ctr">
                        <a:lnSpc>
                          <a:spcPct val="107000"/>
                        </a:lnSpc>
                        <a:spcAft>
                          <a:spcPts val="800"/>
                        </a:spcAft>
                      </a:pPr>
                      <a:r>
                        <a:rPr lang="fr-FR" sz="1000" dirty="0">
                          <a:solidFill>
                            <a:srgbClr val="000000"/>
                          </a:solidFill>
                          <a:effectLst/>
                          <a:latin typeface="DINPro" panose="020B0504020101020102" pitchFamily="34" charset="0"/>
                          <a:ea typeface="Times New Roman" panose="02020603050405020304" pitchFamily="18" charset="0"/>
                          <a:cs typeface="Calibri Light" panose="020F0302020204030204" pitchFamily="34" charset="0"/>
                        </a:rPr>
                        <a:t>Annabelle Piot </a:t>
                      </a:r>
                      <a:endParaRPr lang="fr-FR"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CCC4BE"/>
                      </a:solidFill>
                      <a:prstDash val="solid"/>
                      <a:round/>
                      <a:headEnd type="none" w="med" len="med"/>
                      <a:tailEnd type="none" w="med" len="med"/>
                    </a:lnL>
                    <a:lnR w="12700" cap="flat" cmpd="sng" algn="ctr">
                      <a:solidFill>
                        <a:srgbClr val="CCC4BE"/>
                      </a:solidFill>
                      <a:prstDash val="solid"/>
                      <a:round/>
                      <a:headEnd type="none" w="med" len="med"/>
                      <a:tailEnd type="none" w="med" len="med"/>
                    </a:lnR>
                    <a:lnT w="12700" cap="flat" cmpd="sng" algn="ctr">
                      <a:solidFill>
                        <a:srgbClr val="CCC4BE"/>
                      </a:solidFill>
                      <a:prstDash val="solid"/>
                      <a:round/>
                      <a:headEnd type="none" w="med" len="med"/>
                      <a:tailEnd type="none" w="med" len="med"/>
                    </a:lnT>
                    <a:lnB w="12700" cap="flat" cmpd="sng" algn="ctr">
                      <a:solidFill>
                        <a:srgbClr val="CCC4BE"/>
                      </a:solidFill>
                      <a:prstDash val="solid"/>
                      <a:round/>
                      <a:headEnd type="none" w="med" len="med"/>
                      <a:tailEnd type="none" w="med" len="med"/>
                    </a:lnB>
                  </a:tcPr>
                </a:tc>
                <a:extLst>
                  <a:ext uri="{0D108BD9-81ED-4DB2-BD59-A6C34878D82A}">
                    <a16:rowId xmlns:a16="http://schemas.microsoft.com/office/drawing/2014/main" val="4116832322"/>
                  </a:ext>
                </a:extLst>
              </a:tr>
            </a:tbl>
          </a:graphicData>
        </a:graphic>
      </p:graphicFrame>
      <p:pic>
        <p:nvPicPr>
          <p:cNvPr id="11" name="Image 10">
            <a:extLst>
              <a:ext uri="{FF2B5EF4-FFF2-40B4-BE49-F238E27FC236}">
                <a16:creationId xmlns:a16="http://schemas.microsoft.com/office/drawing/2014/main" id="{03CBBC04-D5C4-CC6A-9ED5-A79C0E4AA8E5}"/>
              </a:ext>
            </a:extLst>
          </p:cNvPr>
          <p:cNvPicPr>
            <a:picLocks noChangeAspect="1"/>
          </p:cNvPicPr>
          <p:nvPr/>
        </p:nvPicPr>
        <p:blipFill>
          <a:blip r:embed="rId2"/>
          <a:stretch>
            <a:fillRect/>
          </a:stretch>
        </p:blipFill>
        <p:spPr>
          <a:xfrm>
            <a:off x="4380130" y="2401109"/>
            <a:ext cx="3123582" cy="21916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Rectangle 4">
            <a:extLst>
              <a:ext uri="{FF2B5EF4-FFF2-40B4-BE49-F238E27FC236}">
                <a16:creationId xmlns:a16="http://schemas.microsoft.com/office/drawing/2014/main" id="{115B3E58-F7A2-338D-B2F7-251710E273B4}"/>
              </a:ext>
            </a:extLst>
          </p:cNvPr>
          <p:cNvSpPr/>
          <p:nvPr/>
        </p:nvSpPr>
        <p:spPr>
          <a:xfrm>
            <a:off x="1282574" y="104255"/>
            <a:ext cx="6673802" cy="5232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r>
              <a:rPr lang="fr-FR" sz="2000" dirty="0">
                <a:solidFill>
                  <a:srgbClr val="A71D17"/>
                </a:solidFill>
                <a:latin typeface="DINPro-Medium" panose="02000503030000020004" pitchFamily="2" charset="0"/>
                <a:ea typeface="Lato" panose="020F0502020204030203" pitchFamily="34" charset="0"/>
                <a:cs typeface="Lato" panose="020F0502020204030203" pitchFamily="34" charset="0"/>
              </a:rPr>
              <a:t>Bilan de compétences </a:t>
            </a:r>
            <a:endParaRPr lang="fr-FR" sz="2000" dirty="0">
              <a:solidFill>
                <a:srgbClr val="A71D17"/>
              </a:solidFill>
              <a:latin typeface="DINPro-Medium" panose="02000503030000020004" pitchFamily="2" charset="0"/>
            </a:endParaRPr>
          </a:p>
        </p:txBody>
      </p:sp>
      <p:sp>
        <p:nvSpPr>
          <p:cNvPr id="10" name="ZoneTexte 9">
            <a:extLst>
              <a:ext uri="{FF2B5EF4-FFF2-40B4-BE49-F238E27FC236}">
                <a16:creationId xmlns:a16="http://schemas.microsoft.com/office/drawing/2014/main" id="{C7D585C5-E2A1-DC60-6EA7-EF03B22D899B}"/>
              </a:ext>
            </a:extLst>
          </p:cNvPr>
          <p:cNvSpPr txBox="1"/>
          <p:nvPr/>
        </p:nvSpPr>
        <p:spPr>
          <a:xfrm>
            <a:off x="19291" y="810408"/>
            <a:ext cx="3602691" cy="400110"/>
          </a:xfrm>
          <a:prstGeom prst="rect">
            <a:avLst/>
          </a:prstGeom>
          <a:noFill/>
        </p:spPr>
        <p:txBody>
          <a:bodyPr wrap="square" rtlCol="0">
            <a:spAutoFit/>
          </a:bodyPr>
          <a:lstStyle/>
          <a:p>
            <a:pPr algn="just"/>
            <a:r>
              <a:rPr lang="fr-FR" sz="2000" dirty="0">
                <a:solidFill>
                  <a:srgbClr val="A71D17"/>
                </a:solidFill>
                <a:latin typeface="DINPro" panose="020B0504020101020102" pitchFamily="34" charset="0"/>
              </a:rPr>
              <a:t>Différenciation Bilan / CEP </a:t>
            </a:r>
            <a:endParaRPr lang="fr-FR" sz="1600" dirty="0"/>
          </a:p>
        </p:txBody>
      </p:sp>
      <p:sp>
        <p:nvSpPr>
          <p:cNvPr id="12" name="Ellipse 11">
            <a:extLst>
              <a:ext uri="{FF2B5EF4-FFF2-40B4-BE49-F238E27FC236}">
                <a16:creationId xmlns:a16="http://schemas.microsoft.com/office/drawing/2014/main" id="{061581B5-4B57-7453-9413-C16319FA4C77}"/>
              </a:ext>
            </a:extLst>
          </p:cNvPr>
          <p:cNvSpPr/>
          <p:nvPr/>
        </p:nvSpPr>
        <p:spPr>
          <a:xfrm>
            <a:off x="7645063" y="3840364"/>
            <a:ext cx="1653674" cy="1584176"/>
          </a:xfrm>
          <a:prstGeom prst="ellipse">
            <a:avLst/>
          </a:prstGeom>
          <a:solidFill>
            <a:srgbClr val="A71D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latin typeface="DINPro" panose="020B0504020101020102" pitchFamily="34" charset="0"/>
              </a:rPr>
              <a:t>4 </a:t>
            </a:r>
          </a:p>
          <a:p>
            <a:pPr algn="ctr"/>
            <a:r>
              <a:rPr lang="fr-FR" dirty="0">
                <a:latin typeface="DINPro" panose="020B0504020101020102" pitchFamily="34" charset="0"/>
              </a:rPr>
              <a:t>réunions </a:t>
            </a:r>
          </a:p>
        </p:txBody>
      </p:sp>
      <p:sp>
        <p:nvSpPr>
          <p:cNvPr id="14" name="ZoneTexte 13">
            <a:extLst>
              <a:ext uri="{FF2B5EF4-FFF2-40B4-BE49-F238E27FC236}">
                <a16:creationId xmlns:a16="http://schemas.microsoft.com/office/drawing/2014/main" id="{F5CF9610-5C88-174D-3FB6-887AC3ABE89B}"/>
              </a:ext>
            </a:extLst>
          </p:cNvPr>
          <p:cNvSpPr txBox="1"/>
          <p:nvPr/>
        </p:nvSpPr>
        <p:spPr>
          <a:xfrm>
            <a:off x="50979" y="3840364"/>
            <a:ext cx="3783192" cy="415498"/>
          </a:xfrm>
          <a:prstGeom prst="rect">
            <a:avLst/>
          </a:prstGeom>
          <a:noFill/>
        </p:spPr>
        <p:txBody>
          <a:bodyPr wrap="square">
            <a:spAutoFit/>
          </a:bodyPr>
          <a:lstStyle/>
          <a:p>
            <a:pPr algn="ctr"/>
            <a:r>
              <a:rPr lang="fr-FR" sz="1050" b="1" dirty="0">
                <a:solidFill>
                  <a:srgbClr val="E37224"/>
                </a:solidFill>
                <a:latin typeface="DINPro" panose="020B0504020101020102" pitchFamily="34" charset="0"/>
              </a:rPr>
              <a:t>DRIVE ADHERENTS &gt; 6 POLES &gt; BILAN &gt; DIFFERENCIATION BC – CEP</a:t>
            </a:r>
          </a:p>
        </p:txBody>
      </p:sp>
    </p:spTree>
    <p:extLst>
      <p:ext uri="{BB962C8B-B14F-4D97-AF65-F5344CB8AC3E}">
        <p14:creationId xmlns:p14="http://schemas.microsoft.com/office/powerpoint/2010/main" val="248175349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 37">
            <a:extLst>
              <a:ext uri="{FF2B5EF4-FFF2-40B4-BE49-F238E27FC236}">
                <a16:creationId xmlns:a16="http://schemas.microsoft.com/office/drawing/2014/main" id="{C0F2C617-753E-75D7-CD37-0E60350FA60E}"/>
              </a:ext>
            </a:extLst>
          </p:cNvPr>
          <p:cNvSpPr/>
          <p:nvPr/>
        </p:nvSpPr>
        <p:spPr>
          <a:xfrm rot="19938445">
            <a:off x="8217872" y="55112"/>
            <a:ext cx="670966" cy="670966"/>
          </a:xfrm>
          <a:prstGeom prst="ellipse">
            <a:avLst/>
          </a:prstGeom>
          <a:solidFill>
            <a:srgbClr val="EAC64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id-ID">
              <a:latin typeface="Kelson Sans" panose="02000500000000000000" pitchFamily="50" charset="0"/>
            </a:endParaRPr>
          </a:p>
        </p:txBody>
      </p:sp>
      <p:sp>
        <p:nvSpPr>
          <p:cNvPr id="4" name="Forme libre : forme 3">
            <a:extLst>
              <a:ext uri="{FF2B5EF4-FFF2-40B4-BE49-F238E27FC236}">
                <a16:creationId xmlns:a16="http://schemas.microsoft.com/office/drawing/2014/main" id="{DC96126B-435A-49D2-9902-C92F738F3CC6}"/>
              </a:ext>
            </a:extLst>
          </p:cNvPr>
          <p:cNvSpPr/>
          <p:nvPr/>
        </p:nvSpPr>
        <p:spPr>
          <a:xfrm>
            <a:off x="0" y="4371949"/>
            <a:ext cx="9144000" cy="771551"/>
          </a:xfrm>
          <a:custGeom>
            <a:avLst/>
            <a:gdLst>
              <a:gd name="connsiteX0" fmla="*/ 0 w 9144000"/>
              <a:gd name="connsiteY0" fmla="*/ 0 h 1200616"/>
              <a:gd name="connsiteX1" fmla="*/ 255357 w 9144000"/>
              <a:gd name="connsiteY1" fmla="*/ 82904 h 1200616"/>
              <a:gd name="connsiteX2" fmla="*/ 4572001 w 9144000"/>
              <a:gd name="connsiteY2" fmla="*/ 735519 h 1200616"/>
              <a:gd name="connsiteX3" fmla="*/ 8888645 w 9144000"/>
              <a:gd name="connsiteY3" fmla="*/ 82904 h 1200616"/>
              <a:gd name="connsiteX4" fmla="*/ 9144000 w 9144000"/>
              <a:gd name="connsiteY4" fmla="*/ 0 h 1200616"/>
              <a:gd name="connsiteX5" fmla="*/ 9144000 w 9144000"/>
              <a:gd name="connsiteY5" fmla="*/ 1200616 h 1200616"/>
              <a:gd name="connsiteX6" fmla="*/ 0 w 9144000"/>
              <a:gd name="connsiteY6" fmla="*/ 1200616 h 1200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200616">
                <a:moveTo>
                  <a:pt x="0" y="0"/>
                </a:moveTo>
                <a:lnTo>
                  <a:pt x="255357" y="82904"/>
                </a:lnTo>
                <a:cubicBezTo>
                  <a:pt x="1618984" y="507036"/>
                  <a:pt x="3068810" y="735519"/>
                  <a:pt x="4572001" y="735519"/>
                </a:cubicBezTo>
                <a:cubicBezTo>
                  <a:pt x="6075193" y="735519"/>
                  <a:pt x="7525019" y="507036"/>
                  <a:pt x="8888645" y="82904"/>
                </a:cubicBezTo>
                <a:lnTo>
                  <a:pt x="9144000" y="0"/>
                </a:lnTo>
                <a:lnTo>
                  <a:pt x="9144000" y="1200616"/>
                </a:lnTo>
                <a:lnTo>
                  <a:pt x="0" y="1200616"/>
                </a:lnTo>
                <a:close/>
              </a:path>
            </a:pathLst>
          </a:custGeom>
          <a:solidFill>
            <a:srgbClr val="CCC4BE">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a:extLst>
              <a:ext uri="{FF2B5EF4-FFF2-40B4-BE49-F238E27FC236}">
                <a16:creationId xmlns:a16="http://schemas.microsoft.com/office/drawing/2014/main" id="{DD0C48CD-8870-CE43-A69E-B3A1934E5AD5}"/>
              </a:ext>
            </a:extLst>
          </p:cNvPr>
          <p:cNvSpPr/>
          <p:nvPr/>
        </p:nvSpPr>
        <p:spPr>
          <a:xfrm>
            <a:off x="1282574" y="104255"/>
            <a:ext cx="6529786" cy="5232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r>
              <a:rPr lang="fr-FR" sz="2000" dirty="0">
                <a:solidFill>
                  <a:srgbClr val="A71D17"/>
                </a:solidFill>
                <a:latin typeface="DINPro-Medium" panose="02000503030000020004" pitchFamily="2" charset="0"/>
                <a:ea typeface="Lato" panose="020F0502020204030203" pitchFamily="34" charset="0"/>
                <a:cs typeface="Lato" panose="020F0502020204030203" pitchFamily="34" charset="0"/>
              </a:rPr>
              <a:t>VAE </a:t>
            </a:r>
            <a:endParaRPr lang="fr-FR" sz="2000" dirty="0">
              <a:solidFill>
                <a:srgbClr val="A71D17"/>
              </a:solidFill>
              <a:latin typeface="DINPro-Medium" panose="02000503030000020004" pitchFamily="2" charset="0"/>
            </a:endParaRPr>
          </a:p>
        </p:txBody>
      </p:sp>
      <p:sp>
        <p:nvSpPr>
          <p:cNvPr id="7" name="Ellipse 6">
            <a:extLst>
              <a:ext uri="{FF2B5EF4-FFF2-40B4-BE49-F238E27FC236}">
                <a16:creationId xmlns:a16="http://schemas.microsoft.com/office/drawing/2014/main" id="{043F00B5-EDB2-0976-30B4-E113F5EB5DCB}"/>
              </a:ext>
            </a:extLst>
          </p:cNvPr>
          <p:cNvSpPr/>
          <p:nvPr/>
        </p:nvSpPr>
        <p:spPr>
          <a:xfrm>
            <a:off x="179512" y="-295882"/>
            <a:ext cx="995424" cy="995424"/>
          </a:xfrm>
          <a:prstGeom prst="ellipse">
            <a:avLst/>
          </a:prstGeom>
          <a:solidFill>
            <a:srgbClr val="A71D17"/>
          </a:solidFill>
          <a:ln>
            <a:noFill/>
          </a:ln>
        </p:spPr>
        <p:style>
          <a:lnRef idx="2">
            <a:schemeClr val="accent1">
              <a:shade val="50000"/>
            </a:schemeClr>
          </a:lnRef>
          <a:fillRef idx="1">
            <a:schemeClr val="accent1"/>
          </a:fillRef>
          <a:effectRef idx="0">
            <a:schemeClr val="accent1"/>
          </a:effectRef>
          <a:fontRef idx="minor">
            <a:schemeClr val="lt1"/>
          </a:fontRef>
        </p:style>
        <p:txBody>
          <a:bodyPr tIns="360000" rtlCol="0" anchor="ctr"/>
          <a:lstStyle/>
          <a:p>
            <a:pPr algn="ctr"/>
            <a:r>
              <a:rPr lang="fr-FR" sz="2800" b="1" dirty="0">
                <a:latin typeface="DINPro-Regular" panose="02000503030000020004" pitchFamily="2" charset="0"/>
              </a:rPr>
              <a:t>2.2</a:t>
            </a:r>
            <a:endParaRPr lang="fr-FR" sz="3600" b="1" dirty="0">
              <a:latin typeface="DINPro-Regular" panose="02000503030000020004" pitchFamily="2" charset="0"/>
            </a:endParaRPr>
          </a:p>
        </p:txBody>
      </p:sp>
      <p:sp>
        <p:nvSpPr>
          <p:cNvPr id="8" name="Oval 37">
            <a:extLst>
              <a:ext uri="{FF2B5EF4-FFF2-40B4-BE49-F238E27FC236}">
                <a16:creationId xmlns:a16="http://schemas.microsoft.com/office/drawing/2014/main" id="{EFCF3F84-719C-5B4C-B7DE-F0F01287056B}"/>
              </a:ext>
            </a:extLst>
          </p:cNvPr>
          <p:cNvSpPr/>
          <p:nvPr/>
        </p:nvSpPr>
        <p:spPr>
          <a:xfrm rot="19938445">
            <a:off x="8404437" y="-306586"/>
            <a:ext cx="1012500" cy="1012500"/>
          </a:xfrm>
          <a:prstGeom prst="ellipse">
            <a:avLst/>
          </a:prstGeom>
          <a:solidFill>
            <a:srgbClr val="76974A"/>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id-ID">
              <a:latin typeface="Kelson Sans" panose="02000500000000000000" pitchFamily="50" charset="0"/>
            </a:endParaRPr>
          </a:p>
        </p:txBody>
      </p:sp>
      <p:pic>
        <p:nvPicPr>
          <p:cNvPr id="11" name="Image 10">
            <a:extLst>
              <a:ext uri="{FF2B5EF4-FFF2-40B4-BE49-F238E27FC236}">
                <a16:creationId xmlns:a16="http://schemas.microsoft.com/office/drawing/2014/main" id="{9C416B17-9ADE-3E4A-FAF3-4CF930FC626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256154" y="4266829"/>
            <a:ext cx="1884703" cy="897209"/>
          </a:xfrm>
          <a:prstGeom prst="rect">
            <a:avLst/>
          </a:prstGeom>
        </p:spPr>
      </p:pic>
      <p:sp>
        <p:nvSpPr>
          <p:cNvPr id="12" name="Rectangle 11">
            <a:extLst>
              <a:ext uri="{FF2B5EF4-FFF2-40B4-BE49-F238E27FC236}">
                <a16:creationId xmlns:a16="http://schemas.microsoft.com/office/drawing/2014/main" id="{E95BE4A1-DD61-9640-6420-6C5346031C73}"/>
              </a:ext>
            </a:extLst>
          </p:cNvPr>
          <p:cNvSpPr/>
          <p:nvPr/>
        </p:nvSpPr>
        <p:spPr>
          <a:xfrm>
            <a:off x="1619672" y="621902"/>
            <a:ext cx="1152128" cy="2612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16">
            <a:extLst>
              <a:ext uri="{FF2B5EF4-FFF2-40B4-BE49-F238E27FC236}">
                <a16:creationId xmlns:a16="http://schemas.microsoft.com/office/drawing/2014/main" id="{0106BFA0-88FA-4569-AE27-B0528544187F}"/>
              </a:ext>
            </a:extLst>
          </p:cNvPr>
          <p:cNvSpPr/>
          <p:nvPr/>
        </p:nvSpPr>
        <p:spPr>
          <a:xfrm>
            <a:off x="2627784" y="4011910"/>
            <a:ext cx="1512168" cy="5436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Ellipse 4">
            <a:extLst>
              <a:ext uri="{FF2B5EF4-FFF2-40B4-BE49-F238E27FC236}">
                <a16:creationId xmlns:a16="http://schemas.microsoft.com/office/drawing/2014/main" id="{4432CE58-778C-EDFC-4E4F-950FC57DB355}"/>
              </a:ext>
            </a:extLst>
          </p:cNvPr>
          <p:cNvSpPr/>
          <p:nvPr/>
        </p:nvSpPr>
        <p:spPr>
          <a:xfrm>
            <a:off x="395537" y="1332348"/>
            <a:ext cx="2880320" cy="2689832"/>
          </a:xfrm>
          <a:prstGeom prst="ellipse">
            <a:avLst/>
          </a:prstGeom>
          <a:solidFill>
            <a:srgbClr val="76974A"/>
          </a:solidFill>
          <a:ln>
            <a:solidFill>
              <a:srgbClr val="1B34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800" b="0" cap="small" baseline="0" dirty="0">
                <a:solidFill>
                  <a:schemeClr val="bg1"/>
                </a:solidFill>
                <a:effectLst/>
                <a:latin typeface="DINPro" panose="020B0504020101020102" pitchFamily="34" charset="0"/>
                <a:ea typeface="Times New Roman" panose="02020603050405020304" pitchFamily="18" charset="0"/>
                <a:cs typeface="Times New Roman" panose="02020603050405020304" pitchFamily="18" charset="0"/>
              </a:rPr>
              <a:t>VAE : pratiques du réseau et </a:t>
            </a:r>
            <a:r>
              <a:rPr lang="fr-FR" sz="1600" b="0" cap="small" baseline="0" dirty="0">
                <a:solidFill>
                  <a:schemeClr val="bg1"/>
                </a:solidFill>
                <a:effectLst/>
                <a:latin typeface="DINPro" panose="020B0504020101020102" pitchFamily="34" charset="0"/>
                <a:ea typeface="Times New Roman" panose="02020603050405020304" pitchFamily="18" charset="0"/>
                <a:cs typeface="Times New Roman" panose="02020603050405020304" pitchFamily="18" charset="0"/>
              </a:rPr>
              <a:t>positionnement </a:t>
            </a:r>
            <a:r>
              <a:rPr lang="fr-FR" sz="1800" b="0" cap="small" baseline="0" dirty="0">
                <a:solidFill>
                  <a:schemeClr val="bg1"/>
                </a:solidFill>
                <a:effectLst/>
                <a:latin typeface="DINPro" panose="020B0504020101020102" pitchFamily="34" charset="0"/>
                <a:ea typeface="Times New Roman" panose="02020603050405020304" pitchFamily="18" charset="0"/>
                <a:cs typeface="Times New Roman" panose="02020603050405020304" pitchFamily="18" charset="0"/>
              </a:rPr>
              <a:t>national</a:t>
            </a:r>
            <a:endParaRPr lang="fr-FR" sz="1800" b="0" cap="small" baseline="0" dirty="0">
              <a:solidFill>
                <a:schemeClr val="bg1"/>
              </a:solidFill>
            </a:endParaRPr>
          </a:p>
        </p:txBody>
      </p:sp>
      <p:sp>
        <p:nvSpPr>
          <p:cNvPr id="18" name="ZoneTexte 17">
            <a:extLst>
              <a:ext uri="{FF2B5EF4-FFF2-40B4-BE49-F238E27FC236}">
                <a16:creationId xmlns:a16="http://schemas.microsoft.com/office/drawing/2014/main" id="{7C07F44B-0B40-9B40-7096-7A2DFDCA2B5A}"/>
              </a:ext>
            </a:extLst>
          </p:cNvPr>
          <p:cNvSpPr txBox="1"/>
          <p:nvPr/>
        </p:nvSpPr>
        <p:spPr>
          <a:xfrm>
            <a:off x="4793024" y="2247918"/>
            <a:ext cx="4213294" cy="2062103"/>
          </a:xfrm>
          <a:prstGeom prst="rect">
            <a:avLst/>
          </a:prstGeom>
          <a:noFill/>
        </p:spPr>
        <p:txBody>
          <a:bodyPr wrap="square" rtlCol="0">
            <a:spAutoFit/>
          </a:bodyPr>
          <a:lstStyle/>
          <a:p>
            <a:pPr marR="0" lvl="0" algn="just" defTabSz="914400" rtl="0" eaLnBrk="1" fontAlgn="auto" latinLnBrk="0" hangingPunct="1">
              <a:lnSpc>
                <a:spcPct val="100000"/>
              </a:lnSpc>
              <a:spcBef>
                <a:spcPts val="0"/>
              </a:spcBef>
              <a:spcAft>
                <a:spcPts val="0"/>
              </a:spcAft>
              <a:buClrTx/>
              <a:buSzTx/>
              <a:tabLst/>
              <a:defRPr/>
            </a:pPr>
            <a:r>
              <a:rPr lang="fr-FR" sz="1600" dirty="0">
                <a:solidFill>
                  <a:srgbClr val="76974A"/>
                </a:solidFill>
                <a:latin typeface="DINPro" panose="020B0504020101020102" pitchFamily="34" charset="0"/>
                <a:cs typeface="Times New Roman" panose="02020603050405020304" pitchFamily="18" charset="0"/>
              </a:rPr>
              <a:t>Sous l’impulsion et l’animation de la Fédération, des CIBC ont été retenus pour l’expérimentation ReVA2</a:t>
            </a:r>
          </a:p>
          <a:p>
            <a:pPr marR="0" lvl="0" algn="just" defTabSz="914400" rtl="0" eaLnBrk="1" fontAlgn="auto" latinLnBrk="0" hangingPunct="1">
              <a:lnSpc>
                <a:spcPct val="100000"/>
              </a:lnSpc>
              <a:spcBef>
                <a:spcPts val="0"/>
              </a:spcBef>
              <a:spcAft>
                <a:spcPts val="0"/>
              </a:spcAft>
              <a:buClrTx/>
              <a:buSzTx/>
              <a:tabLst/>
              <a:defRPr/>
            </a:pPr>
            <a:endParaRPr lang="fr-FR" sz="1600" dirty="0">
              <a:solidFill>
                <a:srgbClr val="76974A"/>
              </a:solidFill>
              <a:latin typeface="DINPro" panose="020B0504020101020102" pitchFamily="34" charset="0"/>
              <a:cs typeface="Times New Roman" panose="02020603050405020304" pitchFamily="18" charset="0"/>
            </a:endParaRPr>
          </a:p>
          <a:p>
            <a:pPr marR="0" lvl="0" algn="just" defTabSz="914400" rtl="0" eaLnBrk="1" fontAlgn="auto" latinLnBrk="0" hangingPunct="1">
              <a:lnSpc>
                <a:spcPct val="100000"/>
              </a:lnSpc>
              <a:spcBef>
                <a:spcPts val="0"/>
              </a:spcBef>
              <a:spcAft>
                <a:spcPts val="0"/>
              </a:spcAft>
              <a:buClrTx/>
              <a:buSzTx/>
              <a:tabLst/>
              <a:defRPr/>
            </a:pPr>
            <a:r>
              <a:rPr lang="fr-FR" sz="1600" dirty="0">
                <a:solidFill>
                  <a:srgbClr val="76974A"/>
                </a:solidFill>
                <a:latin typeface="DINPro" panose="020B0504020101020102" pitchFamily="34" charset="0"/>
                <a:cs typeface="Times New Roman" panose="02020603050405020304" pitchFamily="18" charset="0"/>
              </a:rPr>
              <a:t>Nomination d’une Référente nationale VAE </a:t>
            </a:r>
          </a:p>
          <a:p>
            <a:pPr marL="171450" marR="0" lvl="0" indent="-171450" algn="just"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lang="fr-FR" sz="1600" dirty="0">
              <a:solidFill>
                <a:srgbClr val="76974A"/>
              </a:solidFill>
              <a:latin typeface="DINPro" panose="020B0504020101020102" pitchFamily="34" charset="0"/>
              <a:cs typeface="Times New Roman" panose="02020603050405020304" pitchFamily="18" charset="0"/>
            </a:endParaRPr>
          </a:p>
          <a:p>
            <a:pPr marR="0" lvl="0" algn="just" defTabSz="914400" rtl="0" eaLnBrk="1" fontAlgn="auto" latinLnBrk="0" hangingPunct="1">
              <a:lnSpc>
                <a:spcPct val="100000"/>
              </a:lnSpc>
              <a:spcBef>
                <a:spcPts val="0"/>
              </a:spcBef>
              <a:spcAft>
                <a:spcPts val="0"/>
              </a:spcAft>
              <a:buClrTx/>
              <a:buSzTx/>
              <a:tabLst/>
              <a:defRPr/>
            </a:pPr>
            <a:r>
              <a:rPr lang="fr-FR" sz="1600" dirty="0">
                <a:solidFill>
                  <a:srgbClr val="76974A"/>
                </a:solidFill>
                <a:latin typeface="DINPro" panose="020B0504020101020102" pitchFamily="34" charset="0"/>
                <a:cs typeface="Times New Roman" panose="02020603050405020304" pitchFamily="18" charset="0"/>
              </a:rPr>
              <a:t>Constitution d’un Groupe de travail VAE et d’une Communauté de pratiques </a:t>
            </a:r>
          </a:p>
        </p:txBody>
      </p:sp>
      <p:sp>
        <p:nvSpPr>
          <p:cNvPr id="13" name="Arc 12">
            <a:extLst>
              <a:ext uri="{FF2B5EF4-FFF2-40B4-BE49-F238E27FC236}">
                <a16:creationId xmlns:a16="http://schemas.microsoft.com/office/drawing/2014/main" id="{8F7130E9-4C36-3B4E-2AB9-71864F411F22}"/>
              </a:ext>
            </a:extLst>
          </p:cNvPr>
          <p:cNvSpPr/>
          <p:nvPr/>
        </p:nvSpPr>
        <p:spPr>
          <a:xfrm rot="19947075">
            <a:off x="2746128" y="1176212"/>
            <a:ext cx="2519933" cy="2388359"/>
          </a:xfrm>
          <a:prstGeom prst="arc">
            <a:avLst>
              <a:gd name="adj1" fmla="val 15139405"/>
              <a:gd name="adj2" fmla="val 300629"/>
            </a:avLst>
          </a:prstGeom>
          <a:ln w="19050">
            <a:solidFill>
              <a:srgbClr val="1B345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Tree>
    <p:extLst>
      <p:ext uri="{BB962C8B-B14F-4D97-AF65-F5344CB8AC3E}">
        <p14:creationId xmlns:p14="http://schemas.microsoft.com/office/powerpoint/2010/main" val="194670281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llipse 5">
            <a:extLst>
              <a:ext uri="{FF2B5EF4-FFF2-40B4-BE49-F238E27FC236}">
                <a16:creationId xmlns:a16="http://schemas.microsoft.com/office/drawing/2014/main" id="{30BC862B-3EE8-E847-DAB2-E9DC04839A28}"/>
              </a:ext>
            </a:extLst>
          </p:cNvPr>
          <p:cNvSpPr/>
          <p:nvPr/>
        </p:nvSpPr>
        <p:spPr>
          <a:xfrm>
            <a:off x="179512" y="-295882"/>
            <a:ext cx="995424" cy="995424"/>
          </a:xfrm>
          <a:prstGeom prst="ellipse">
            <a:avLst/>
          </a:prstGeom>
          <a:solidFill>
            <a:srgbClr val="A71D17"/>
          </a:solidFill>
          <a:ln>
            <a:noFill/>
          </a:ln>
        </p:spPr>
        <p:style>
          <a:lnRef idx="2">
            <a:schemeClr val="accent1">
              <a:shade val="50000"/>
            </a:schemeClr>
          </a:lnRef>
          <a:fillRef idx="1">
            <a:schemeClr val="accent1"/>
          </a:fillRef>
          <a:effectRef idx="0">
            <a:schemeClr val="accent1"/>
          </a:effectRef>
          <a:fontRef idx="minor">
            <a:schemeClr val="lt1"/>
          </a:fontRef>
        </p:style>
        <p:txBody>
          <a:bodyPr tIns="360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prstClr val="white"/>
                </a:solidFill>
                <a:effectLst/>
                <a:uLnTx/>
                <a:uFillTx/>
                <a:latin typeface="DINPro-Regular" panose="02000503030000020004" pitchFamily="2" charset="0"/>
                <a:ea typeface="+mn-ea"/>
                <a:cs typeface="+mn-cs"/>
              </a:rPr>
              <a:t>2.2</a:t>
            </a:r>
            <a:endParaRPr kumimoji="0" lang="fr-FR" sz="3600" b="1" i="0" u="none" strike="noStrike" kern="1200" cap="none" spc="0" normalizeH="0" baseline="0" noProof="0" dirty="0">
              <a:ln>
                <a:noFill/>
              </a:ln>
              <a:solidFill>
                <a:prstClr val="white"/>
              </a:solidFill>
              <a:effectLst/>
              <a:uLnTx/>
              <a:uFillTx/>
              <a:latin typeface="DINPro-Regular" panose="02000503030000020004" pitchFamily="2" charset="0"/>
              <a:ea typeface="+mn-ea"/>
              <a:cs typeface="+mn-cs"/>
            </a:endParaRPr>
          </a:p>
        </p:txBody>
      </p:sp>
      <p:sp>
        <p:nvSpPr>
          <p:cNvPr id="7" name="Rectangle 6">
            <a:extLst>
              <a:ext uri="{FF2B5EF4-FFF2-40B4-BE49-F238E27FC236}">
                <a16:creationId xmlns:a16="http://schemas.microsoft.com/office/drawing/2014/main" id="{AC813CC0-B035-6338-08E4-96A629EB56D8}"/>
              </a:ext>
            </a:extLst>
          </p:cNvPr>
          <p:cNvSpPr/>
          <p:nvPr/>
        </p:nvSpPr>
        <p:spPr>
          <a:xfrm>
            <a:off x="1282574" y="104255"/>
            <a:ext cx="6673802" cy="5232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defRPr/>
            </a:pPr>
            <a:r>
              <a:rPr kumimoji="0" lang="fr-FR" sz="2000" b="0" i="0" u="none" strike="noStrike" kern="1200" cap="none" spc="0" normalizeH="0" baseline="0" noProof="0" dirty="0">
                <a:ln>
                  <a:noFill/>
                </a:ln>
                <a:solidFill>
                  <a:srgbClr val="A71D17"/>
                </a:solidFill>
                <a:effectLst/>
                <a:uLnTx/>
                <a:uFillTx/>
                <a:latin typeface="DINPro-Medium" panose="020B0604020101020102" pitchFamily="34" charset="0"/>
              </a:rPr>
              <a:t>VAE </a:t>
            </a:r>
          </a:p>
        </p:txBody>
      </p:sp>
      <p:sp>
        <p:nvSpPr>
          <p:cNvPr id="8" name="Forme libre : forme 7">
            <a:extLst>
              <a:ext uri="{FF2B5EF4-FFF2-40B4-BE49-F238E27FC236}">
                <a16:creationId xmlns:a16="http://schemas.microsoft.com/office/drawing/2014/main" id="{9A9BC1E3-6603-AB3D-4527-D40D346B28A2}"/>
              </a:ext>
            </a:extLst>
          </p:cNvPr>
          <p:cNvSpPr/>
          <p:nvPr/>
        </p:nvSpPr>
        <p:spPr>
          <a:xfrm>
            <a:off x="0" y="4371949"/>
            <a:ext cx="9144000" cy="771551"/>
          </a:xfrm>
          <a:custGeom>
            <a:avLst/>
            <a:gdLst>
              <a:gd name="connsiteX0" fmla="*/ 0 w 9144000"/>
              <a:gd name="connsiteY0" fmla="*/ 0 h 1200616"/>
              <a:gd name="connsiteX1" fmla="*/ 255357 w 9144000"/>
              <a:gd name="connsiteY1" fmla="*/ 82904 h 1200616"/>
              <a:gd name="connsiteX2" fmla="*/ 4572001 w 9144000"/>
              <a:gd name="connsiteY2" fmla="*/ 735519 h 1200616"/>
              <a:gd name="connsiteX3" fmla="*/ 8888645 w 9144000"/>
              <a:gd name="connsiteY3" fmla="*/ 82904 h 1200616"/>
              <a:gd name="connsiteX4" fmla="*/ 9144000 w 9144000"/>
              <a:gd name="connsiteY4" fmla="*/ 0 h 1200616"/>
              <a:gd name="connsiteX5" fmla="*/ 9144000 w 9144000"/>
              <a:gd name="connsiteY5" fmla="*/ 1200616 h 1200616"/>
              <a:gd name="connsiteX6" fmla="*/ 0 w 9144000"/>
              <a:gd name="connsiteY6" fmla="*/ 1200616 h 1200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200616">
                <a:moveTo>
                  <a:pt x="0" y="0"/>
                </a:moveTo>
                <a:lnTo>
                  <a:pt x="255357" y="82904"/>
                </a:lnTo>
                <a:cubicBezTo>
                  <a:pt x="1618984" y="507036"/>
                  <a:pt x="3068810" y="735519"/>
                  <a:pt x="4572001" y="735519"/>
                </a:cubicBezTo>
                <a:cubicBezTo>
                  <a:pt x="6075193" y="735519"/>
                  <a:pt x="7525019" y="507036"/>
                  <a:pt x="8888645" y="82904"/>
                </a:cubicBezTo>
                <a:lnTo>
                  <a:pt x="9144000" y="0"/>
                </a:lnTo>
                <a:lnTo>
                  <a:pt x="9144000" y="1200616"/>
                </a:lnTo>
                <a:lnTo>
                  <a:pt x="0" y="1200616"/>
                </a:lnTo>
                <a:close/>
              </a:path>
            </a:pathLst>
          </a:custGeom>
          <a:solidFill>
            <a:srgbClr val="CCC4BE">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pic>
        <p:nvPicPr>
          <p:cNvPr id="9" name="Image 8">
            <a:extLst>
              <a:ext uri="{FF2B5EF4-FFF2-40B4-BE49-F238E27FC236}">
                <a16:creationId xmlns:a16="http://schemas.microsoft.com/office/drawing/2014/main" id="{4CC22500-E3E8-A0A0-3537-ABD7F2C082F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259297" y="4261083"/>
            <a:ext cx="1884703" cy="897209"/>
          </a:xfrm>
          <a:prstGeom prst="rect">
            <a:avLst/>
          </a:prstGeom>
        </p:spPr>
      </p:pic>
      <p:grpSp>
        <p:nvGrpSpPr>
          <p:cNvPr id="2" name="Groupe 1">
            <a:extLst>
              <a:ext uri="{FF2B5EF4-FFF2-40B4-BE49-F238E27FC236}">
                <a16:creationId xmlns:a16="http://schemas.microsoft.com/office/drawing/2014/main" id="{6B10EAC1-A18E-DC93-4AC8-EEF51B0DFC3E}"/>
              </a:ext>
            </a:extLst>
          </p:cNvPr>
          <p:cNvGrpSpPr/>
          <p:nvPr/>
        </p:nvGrpSpPr>
        <p:grpSpPr>
          <a:xfrm>
            <a:off x="71875" y="2319431"/>
            <a:ext cx="9119975" cy="1554247"/>
            <a:chOff x="0" y="1906895"/>
            <a:chExt cx="9119975" cy="1554247"/>
          </a:xfrm>
        </p:grpSpPr>
        <p:sp>
          <p:nvSpPr>
            <p:cNvPr id="3" name="Flèche : droite à entaille 2">
              <a:extLst>
                <a:ext uri="{FF2B5EF4-FFF2-40B4-BE49-F238E27FC236}">
                  <a16:creationId xmlns:a16="http://schemas.microsoft.com/office/drawing/2014/main" id="{F53C1AC5-CE47-AF14-FECF-8A7C4B6C1551}"/>
                </a:ext>
              </a:extLst>
            </p:cNvPr>
            <p:cNvSpPr/>
            <p:nvPr/>
          </p:nvSpPr>
          <p:spPr>
            <a:xfrm>
              <a:off x="0" y="2342745"/>
              <a:ext cx="9119975" cy="1118397"/>
            </a:xfrm>
            <a:prstGeom prst="notchedRightArrow">
              <a:avLst/>
            </a:prstGeom>
            <a:solidFill>
              <a:srgbClr val="F0E1D4"/>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4" name="Forme libre : forme 3">
              <a:extLst>
                <a:ext uri="{FF2B5EF4-FFF2-40B4-BE49-F238E27FC236}">
                  <a16:creationId xmlns:a16="http://schemas.microsoft.com/office/drawing/2014/main" id="{C2ECEDFB-1CD7-4EC6-3F65-DB399AF932BF}"/>
                </a:ext>
              </a:extLst>
            </p:cNvPr>
            <p:cNvSpPr/>
            <p:nvPr/>
          </p:nvSpPr>
          <p:spPr>
            <a:xfrm>
              <a:off x="253310" y="1950010"/>
              <a:ext cx="1223017" cy="660142"/>
            </a:xfrm>
            <a:custGeom>
              <a:avLst/>
              <a:gdLst>
                <a:gd name="connsiteX0" fmla="*/ 0 w 1223017"/>
                <a:gd name="connsiteY0" fmla="*/ 0 h 1118397"/>
                <a:gd name="connsiteX1" fmla="*/ 1223017 w 1223017"/>
                <a:gd name="connsiteY1" fmla="*/ 0 h 1118397"/>
                <a:gd name="connsiteX2" fmla="*/ 1223017 w 1223017"/>
                <a:gd name="connsiteY2" fmla="*/ 1118397 h 1118397"/>
                <a:gd name="connsiteX3" fmla="*/ 0 w 1223017"/>
                <a:gd name="connsiteY3" fmla="*/ 1118397 h 1118397"/>
                <a:gd name="connsiteX4" fmla="*/ 0 w 1223017"/>
                <a:gd name="connsiteY4" fmla="*/ 0 h 11183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3017" h="1118397">
                  <a:moveTo>
                    <a:pt x="0" y="0"/>
                  </a:moveTo>
                  <a:lnTo>
                    <a:pt x="1223017" y="0"/>
                  </a:lnTo>
                  <a:lnTo>
                    <a:pt x="1223017" y="1118397"/>
                  </a:lnTo>
                  <a:lnTo>
                    <a:pt x="0" y="111839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71120" tIns="71120" rIns="71120" bIns="71120" numCol="1" spcCol="1270" anchor="b" anchorCtr="0">
              <a:noAutofit/>
            </a:bodyPr>
            <a:lstStyle/>
            <a:p>
              <a:pPr marL="0" marR="0" lvl="0" indent="0" algn="ctr" defTabSz="444500" rtl="0" eaLnBrk="1" fontAlgn="auto" latinLnBrk="0" hangingPunct="1">
                <a:lnSpc>
                  <a:spcPct val="90000"/>
                </a:lnSpc>
                <a:spcBef>
                  <a:spcPct val="0"/>
                </a:spcBef>
                <a:spcAft>
                  <a:spcPct val="35000"/>
                </a:spcAft>
                <a:buClrTx/>
                <a:buSzTx/>
                <a:buFontTx/>
                <a:buNone/>
                <a:tabLst/>
                <a:defRPr/>
              </a:pPr>
              <a:r>
                <a:rPr kumimoji="0" lang="fr-FR" sz="1000" b="0" i="0" u="none" strike="noStrike" kern="1200" cap="none" spc="0" normalizeH="0" baseline="0" noProof="0" dirty="0">
                  <a:ln>
                    <a:noFill/>
                  </a:ln>
                  <a:solidFill>
                    <a:prstClr val="black">
                      <a:hueOff val="0"/>
                      <a:satOff val="0"/>
                      <a:lumOff val="0"/>
                      <a:alphaOff val="0"/>
                    </a:prstClr>
                  </a:solidFill>
                  <a:effectLst/>
                  <a:uLnTx/>
                  <a:uFillTx/>
                  <a:latin typeface="DINPro" panose="020B0504020101020102" pitchFamily="34" charset="0"/>
                  <a:ea typeface="+mn-ea"/>
                  <a:cs typeface="+mn-cs"/>
                </a:rPr>
                <a:t>Validation des Acquis Professionnels et Personnels (VAP) </a:t>
              </a:r>
            </a:p>
          </p:txBody>
        </p:sp>
        <p:sp>
          <p:nvSpPr>
            <p:cNvPr id="5" name="Ellipse 4">
              <a:extLst>
                <a:ext uri="{FF2B5EF4-FFF2-40B4-BE49-F238E27FC236}">
                  <a16:creationId xmlns:a16="http://schemas.microsoft.com/office/drawing/2014/main" id="{5711E05B-637F-4826-FDCA-8C076C380D36}"/>
                </a:ext>
              </a:extLst>
            </p:cNvPr>
            <p:cNvSpPr/>
            <p:nvPr/>
          </p:nvSpPr>
          <p:spPr>
            <a:xfrm>
              <a:off x="652342" y="2762144"/>
              <a:ext cx="279599" cy="279599"/>
            </a:xfrm>
            <a:prstGeom prst="ellipse">
              <a:avLst/>
            </a:prstGeom>
            <a:solidFill>
              <a:srgbClr val="D74275"/>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2" name="Forme libre : forme 11">
              <a:extLst>
                <a:ext uri="{FF2B5EF4-FFF2-40B4-BE49-F238E27FC236}">
                  <a16:creationId xmlns:a16="http://schemas.microsoft.com/office/drawing/2014/main" id="{A3063F85-45D1-239A-89B0-D1AF61FC0830}"/>
                </a:ext>
              </a:extLst>
            </p:cNvPr>
            <p:cNvSpPr/>
            <p:nvPr/>
          </p:nvSpPr>
          <p:spPr>
            <a:xfrm>
              <a:off x="1727281" y="1906895"/>
              <a:ext cx="1577069" cy="720120"/>
            </a:xfrm>
            <a:custGeom>
              <a:avLst/>
              <a:gdLst>
                <a:gd name="connsiteX0" fmla="*/ 0 w 1577069"/>
                <a:gd name="connsiteY0" fmla="*/ 0 h 1118397"/>
                <a:gd name="connsiteX1" fmla="*/ 1577069 w 1577069"/>
                <a:gd name="connsiteY1" fmla="*/ 0 h 1118397"/>
                <a:gd name="connsiteX2" fmla="*/ 1577069 w 1577069"/>
                <a:gd name="connsiteY2" fmla="*/ 1118397 h 1118397"/>
                <a:gd name="connsiteX3" fmla="*/ 0 w 1577069"/>
                <a:gd name="connsiteY3" fmla="*/ 1118397 h 1118397"/>
                <a:gd name="connsiteX4" fmla="*/ 0 w 1577069"/>
                <a:gd name="connsiteY4" fmla="*/ 0 h 11183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7069" h="1118397">
                  <a:moveTo>
                    <a:pt x="0" y="0"/>
                  </a:moveTo>
                  <a:lnTo>
                    <a:pt x="1577069" y="0"/>
                  </a:lnTo>
                  <a:lnTo>
                    <a:pt x="1577069" y="1118397"/>
                  </a:lnTo>
                  <a:lnTo>
                    <a:pt x="0" y="111839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71120" tIns="71120" rIns="71120" bIns="71120" numCol="1" spcCol="1270" anchor="t" anchorCtr="0">
              <a:noAutofit/>
            </a:bodyPr>
            <a:lstStyle/>
            <a:p>
              <a:pPr marL="0" marR="0" lvl="0" indent="0" algn="ctr" defTabSz="444500" rtl="0" eaLnBrk="1" fontAlgn="auto" latinLnBrk="0" hangingPunct="1">
                <a:lnSpc>
                  <a:spcPct val="90000"/>
                </a:lnSpc>
                <a:spcBef>
                  <a:spcPct val="0"/>
                </a:spcBef>
                <a:spcAft>
                  <a:spcPct val="35000"/>
                </a:spcAft>
                <a:buClrTx/>
                <a:buSzTx/>
                <a:buFontTx/>
                <a:buNone/>
                <a:tabLst/>
                <a:defRPr/>
              </a:pPr>
              <a:r>
                <a:rPr kumimoji="0" lang="fr-FR" sz="1000" b="0" i="0" u="none" strike="noStrike" kern="1200" cap="none" spc="0" normalizeH="0" baseline="0" noProof="0" dirty="0">
                  <a:ln>
                    <a:noFill/>
                  </a:ln>
                  <a:solidFill>
                    <a:prstClr val="black">
                      <a:hueOff val="0"/>
                      <a:satOff val="0"/>
                      <a:lumOff val="0"/>
                      <a:alphaOff val="0"/>
                    </a:prstClr>
                  </a:solidFill>
                  <a:effectLst/>
                  <a:uLnTx/>
                  <a:uFillTx/>
                  <a:latin typeface="DINPro" panose="020B0504020101020102" pitchFamily="34" charset="0"/>
                  <a:ea typeface="+mn-ea"/>
                  <a:cs typeface="+mn-cs"/>
                </a:rPr>
                <a:t>Loi de modernisation sociale qui instaure : la VAE, le congé VAE, le RNCP et la CNCP </a:t>
              </a:r>
            </a:p>
          </p:txBody>
        </p:sp>
        <p:sp>
          <p:nvSpPr>
            <p:cNvPr id="13" name="Ellipse 12">
              <a:extLst>
                <a:ext uri="{FF2B5EF4-FFF2-40B4-BE49-F238E27FC236}">
                  <a16:creationId xmlns:a16="http://schemas.microsoft.com/office/drawing/2014/main" id="{1A3AE6E6-D54B-617C-1C91-2753B23C8127}"/>
                </a:ext>
              </a:extLst>
            </p:cNvPr>
            <p:cNvSpPr/>
            <p:nvPr/>
          </p:nvSpPr>
          <p:spPr>
            <a:xfrm>
              <a:off x="2308265" y="2762144"/>
              <a:ext cx="279599" cy="279599"/>
            </a:xfrm>
            <a:prstGeom prst="ellipse">
              <a:avLst/>
            </a:prstGeom>
            <a:solidFill>
              <a:srgbClr val="182D38"/>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4" name="Forme libre : forme 13">
              <a:extLst>
                <a:ext uri="{FF2B5EF4-FFF2-40B4-BE49-F238E27FC236}">
                  <a16:creationId xmlns:a16="http://schemas.microsoft.com/office/drawing/2014/main" id="{70E0195F-960E-844E-E2A4-98815358CCDB}"/>
                </a:ext>
              </a:extLst>
            </p:cNvPr>
            <p:cNvSpPr/>
            <p:nvPr/>
          </p:nvSpPr>
          <p:spPr>
            <a:xfrm>
              <a:off x="3335186" y="1952081"/>
              <a:ext cx="1577069" cy="660142"/>
            </a:xfrm>
            <a:custGeom>
              <a:avLst/>
              <a:gdLst>
                <a:gd name="connsiteX0" fmla="*/ 0 w 1577069"/>
                <a:gd name="connsiteY0" fmla="*/ 0 h 1118397"/>
                <a:gd name="connsiteX1" fmla="*/ 1577069 w 1577069"/>
                <a:gd name="connsiteY1" fmla="*/ 0 h 1118397"/>
                <a:gd name="connsiteX2" fmla="*/ 1577069 w 1577069"/>
                <a:gd name="connsiteY2" fmla="*/ 1118397 h 1118397"/>
                <a:gd name="connsiteX3" fmla="*/ 0 w 1577069"/>
                <a:gd name="connsiteY3" fmla="*/ 1118397 h 1118397"/>
                <a:gd name="connsiteX4" fmla="*/ 0 w 1577069"/>
                <a:gd name="connsiteY4" fmla="*/ 0 h 11183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7069" h="1118397">
                  <a:moveTo>
                    <a:pt x="0" y="0"/>
                  </a:moveTo>
                  <a:lnTo>
                    <a:pt x="1577069" y="0"/>
                  </a:lnTo>
                  <a:lnTo>
                    <a:pt x="1577069" y="1118397"/>
                  </a:lnTo>
                  <a:lnTo>
                    <a:pt x="0" y="111839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71120" tIns="71120" rIns="71120" bIns="71120" numCol="1" spcCol="1270" anchor="b" anchorCtr="0">
              <a:noAutofit/>
            </a:bodyPr>
            <a:lstStyle/>
            <a:p>
              <a:pPr marL="0" marR="0" lvl="0" indent="0" algn="ctr" defTabSz="444500" rtl="0" eaLnBrk="1" fontAlgn="auto" latinLnBrk="0" hangingPunct="1">
                <a:lnSpc>
                  <a:spcPct val="90000"/>
                </a:lnSpc>
                <a:spcBef>
                  <a:spcPct val="0"/>
                </a:spcBef>
                <a:spcAft>
                  <a:spcPct val="35000"/>
                </a:spcAft>
                <a:buClrTx/>
                <a:buSzTx/>
                <a:buFontTx/>
                <a:buNone/>
                <a:tabLst/>
                <a:defRPr/>
              </a:pPr>
              <a:r>
                <a:rPr kumimoji="0" lang="fr-FR" sz="1000" b="0" i="0" u="none" strike="noStrike" kern="1200" cap="none" spc="0" normalizeH="0" baseline="0" noProof="0" dirty="0">
                  <a:ln>
                    <a:noFill/>
                  </a:ln>
                  <a:solidFill>
                    <a:prstClr val="black">
                      <a:hueOff val="0"/>
                      <a:satOff val="0"/>
                      <a:lumOff val="0"/>
                      <a:alphaOff val="0"/>
                    </a:prstClr>
                  </a:solidFill>
                  <a:effectLst/>
                  <a:uLnTx/>
                  <a:uFillTx/>
                  <a:latin typeface="DINPro" panose="020B0504020101020102" pitchFamily="34" charset="0"/>
                  <a:ea typeface="+mn-ea"/>
                  <a:cs typeface="+mn-cs"/>
                </a:rPr>
                <a:t>Signature d’un ANI pour développer la communication sur le dispositif </a:t>
              </a:r>
            </a:p>
          </p:txBody>
        </p:sp>
        <p:sp>
          <p:nvSpPr>
            <p:cNvPr id="15" name="Ellipse 14">
              <a:extLst>
                <a:ext uri="{FF2B5EF4-FFF2-40B4-BE49-F238E27FC236}">
                  <a16:creationId xmlns:a16="http://schemas.microsoft.com/office/drawing/2014/main" id="{CDEE7F87-E269-0B4F-723D-561BFBE2C2DF}"/>
                </a:ext>
              </a:extLst>
            </p:cNvPr>
            <p:cNvSpPr/>
            <p:nvPr/>
          </p:nvSpPr>
          <p:spPr>
            <a:xfrm>
              <a:off x="3964189" y="2762144"/>
              <a:ext cx="279599" cy="279599"/>
            </a:xfrm>
            <a:prstGeom prst="ellipse">
              <a:avLst/>
            </a:prstGeom>
            <a:solidFill>
              <a:srgbClr val="C29CC7"/>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6" name="Forme libre : forme 15">
              <a:extLst>
                <a:ext uri="{FF2B5EF4-FFF2-40B4-BE49-F238E27FC236}">
                  <a16:creationId xmlns:a16="http://schemas.microsoft.com/office/drawing/2014/main" id="{A20D3435-E2B8-26B0-0513-FEDB0ECA4560}"/>
                </a:ext>
              </a:extLst>
            </p:cNvPr>
            <p:cNvSpPr/>
            <p:nvPr/>
          </p:nvSpPr>
          <p:spPr>
            <a:xfrm>
              <a:off x="5031631" y="1924646"/>
              <a:ext cx="1577069" cy="579191"/>
            </a:xfrm>
            <a:custGeom>
              <a:avLst/>
              <a:gdLst>
                <a:gd name="connsiteX0" fmla="*/ 0 w 1577069"/>
                <a:gd name="connsiteY0" fmla="*/ 0 h 1118397"/>
                <a:gd name="connsiteX1" fmla="*/ 1577069 w 1577069"/>
                <a:gd name="connsiteY1" fmla="*/ 0 h 1118397"/>
                <a:gd name="connsiteX2" fmla="*/ 1577069 w 1577069"/>
                <a:gd name="connsiteY2" fmla="*/ 1118397 h 1118397"/>
                <a:gd name="connsiteX3" fmla="*/ 0 w 1577069"/>
                <a:gd name="connsiteY3" fmla="*/ 1118397 h 1118397"/>
                <a:gd name="connsiteX4" fmla="*/ 0 w 1577069"/>
                <a:gd name="connsiteY4" fmla="*/ 0 h 11183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7069" h="1118397">
                  <a:moveTo>
                    <a:pt x="0" y="0"/>
                  </a:moveTo>
                  <a:lnTo>
                    <a:pt x="1577069" y="0"/>
                  </a:lnTo>
                  <a:lnTo>
                    <a:pt x="1577069" y="1118397"/>
                  </a:lnTo>
                  <a:lnTo>
                    <a:pt x="0" y="111839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71120" tIns="71120" rIns="71120" bIns="71120" numCol="1" spcCol="1270" anchor="t" anchorCtr="0">
              <a:noAutofit/>
            </a:bodyPr>
            <a:lstStyle/>
            <a:p>
              <a:pPr marL="0" marR="0" lvl="0" indent="0" algn="ctr" defTabSz="444500" rtl="0" eaLnBrk="1" fontAlgn="auto" latinLnBrk="0" hangingPunct="1">
                <a:lnSpc>
                  <a:spcPct val="90000"/>
                </a:lnSpc>
                <a:spcBef>
                  <a:spcPct val="0"/>
                </a:spcBef>
                <a:spcAft>
                  <a:spcPct val="35000"/>
                </a:spcAft>
                <a:buClrTx/>
                <a:buSzTx/>
                <a:buFontTx/>
                <a:buNone/>
                <a:tabLst/>
                <a:defRPr/>
              </a:pPr>
              <a:r>
                <a:rPr kumimoji="0" lang="fr-FR" sz="1000" b="0" i="0" u="none" strike="noStrike" kern="1200" cap="none" spc="0" normalizeH="0" baseline="0" noProof="0" dirty="0">
                  <a:ln>
                    <a:noFill/>
                  </a:ln>
                  <a:solidFill>
                    <a:prstClr val="black">
                      <a:hueOff val="0"/>
                      <a:satOff val="0"/>
                      <a:lumOff val="0"/>
                      <a:alphaOff val="0"/>
                    </a:prstClr>
                  </a:solidFill>
                  <a:effectLst/>
                  <a:uLnTx/>
                  <a:uFillTx/>
                  <a:latin typeface="DINPro" panose="020B0504020101020102" pitchFamily="34" charset="0"/>
                  <a:ea typeface="+mn-ea"/>
                  <a:cs typeface="+mn-cs"/>
                </a:rPr>
                <a:t>Loi du travail qui prévoit entre autres la réduction de la durée d’activité (3 ans à 1 an) </a:t>
              </a:r>
            </a:p>
          </p:txBody>
        </p:sp>
        <p:sp>
          <p:nvSpPr>
            <p:cNvPr id="17" name="Ellipse 16">
              <a:extLst>
                <a:ext uri="{FF2B5EF4-FFF2-40B4-BE49-F238E27FC236}">
                  <a16:creationId xmlns:a16="http://schemas.microsoft.com/office/drawing/2014/main" id="{8482B264-4C68-703C-A8CC-36AB04322742}"/>
                </a:ext>
              </a:extLst>
            </p:cNvPr>
            <p:cNvSpPr/>
            <p:nvPr/>
          </p:nvSpPr>
          <p:spPr>
            <a:xfrm>
              <a:off x="5620112" y="2762144"/>
              <a:ext cx="279599" cy="279599"/>
            </a:xfrm>
            <a:prstGeom prst="ellipse">
              <a:avLst/>
            </a:prstGeom>
            <a:solidFill>
              <a:srgbClr val="76974A"/>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8" name="Forme libre : forme 17">
              <a:extLst>
                <a:ext uri="{FF2B5EF4-FFF2-40B4-BE49-F238E27FC236}">
                  <a16:creationId xmlns:a16="http://schemas.microsoft.com/office/drawing/2014/main" id="{B8D52A62-448B-FE0E-1872-4BA62630F004}"/>
                </a:ext>
              </a:extLst>
            </p:cNvPr>
            <p:cNvSpPr/>
            <p:nvPr/>
          </p:nvSpPr>
          <p:spPr>
            <a:xfrm>
              <a:off x="6683950" y="1954070"/>
              <a:ext cx="1577069" cy="408103"/>
            </a:xfrm>
            <a:custGeom>
              <a:avLst/>
              <a:gdLst>
                <a:gd name="connsiteX0" fmla="*/ 0 w 1577069"/>
                <a:gd name="connsiteY0" fmla="*/ 0 h 1118397"/>
                <a:gd name="connsiteX1" fmla="*/ 1577069 w 1577069"/>
                <a:gd name="connsiteY1" fmla="*/ 0 h 1118397"/>
                <a:gd name="connsiteX2" fmla="*/ 1577069 w 1577069"/>
                <a:gd name="connsiteY2" fmla="*/ 1118397 h 1118397"/>
                <a:gd name="connsiteX3" fmla="*/ 0 w 1577069"/>
                <a:gd name="connsiteY3" fmla="*/ 1118397 h 1118397"/>
                <a:gd name="connsiteX4" fmla="*/ 0 w 1577069"/>
                <a:gd name="connsiteY4" fmla="*/ 0 h 11183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7069" h="1118397">
                  <a:moveTo>
                    <a:pt x="0" y="0"/>
                  </a:moveTo>
                  <a:lnTo>
                    <a:pt x="1577069" y="0"/>
                  </a:lnTo>
                  <a:lnTo>
                    <a:pt x="1577069" y="1118397"/>
                  </a:lnTo>
                  <a:lnTo>
                    <a:pt x="0" y="111839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71120" tIns="71120" rIns="71120" bIns="71120" numCol="1" spcCol="1270" anchor="b" anchorCtr="0">
              <a:noAutofit/>
            </a:bodyPr>
            <a:lstStyle/>
            <a:p>
              <a:pPr marL="0" marR="0" lvl="0" indent="0" algn="ctr" defTabSz="444500" rtl="0" eaLnBrk="1" fontAlgn="auto" latinLnBrk="0" hangingPunct="1">
                <a:lnSpc>
                  <a:spcPct val="90000"/>
                </a:lnSpc>
                <a:spcBef>
                  <a:spcPct val="0"/>
                </a:spcBef>
                <a:spcAft>
                  <a:spcPct val="35000"/>
                </a:spcAft>
                <a:buClrTx/>
                <a:buSzTx/>
                <a:buFontTx/>
                <a:buNone/>
                <a:tabLst/>
                <a:defRPr/>
              </a:pPr>
              <a:r>
                <a:rPr kumimoji="0" lang="fr-FR" sz="1000" b="0" i="0" u="none" strike="noStrike" kern="1200" cap="none" spc="0" normalizeH="0" baseline="0" noProof="0" dirty="0">
                  <a:ln>
                    <a:noFill/>
                  </a:ln>
                  <a:solidFill>
                    <a:prstClr val="black">
                      <a:hueOff val="0"/>
                      <a:satOff val="0"/>
                      <a:lumOff val="0"/>
                      <a:alphaOff val="0"/>
                    </a:prstClr>
                  </a:solidFill>
                  <a:effectLst/>
                  <a:uLnTx/>
                  <a:uFillTx/>
                  <a:latin typeface="DINPro" panose="020B0504020101020102" pitchFamily="34" charset="0"/>
                  <a:ea typeface="+mn-ea"/>
                  <a:cs typeface="+mn-cs"/>
                </a:rPr>
                <a:t>Loi « Marché du travail »</a:t>
              </a:r>
            </a:p>
            <a:p>
              <a:pPr marL="0" marR="0" lvl="0" indent="0" algn="ctr" defTabSz="444500" rtl="0" eaLnBrk="1" fontAlgn="auto" latinLnBrk="0" hangingPunct="1">
                <a:lnSpc>
                  <a:spcPct val="90000"/>
                </a:lnSpc>
                <a:spcBef>
                  <a:spcPct val="0"/>
                </a:spcBef>
                <a:spcAft>
                  <a:spcPct val="35000"/>
                </a:spcAft>
                <a:buClrTx/>
                <a:buSzTx/>
                <a:buFontTx/>
                <a:buNone/>
                <a:tabLst/>
                <a:defRPr/>
              </a:pPr>
              <a:r>
                <a:rPr lang="fr-FR" sz="1000" dirty="0">
                  <a:solidFill>
                    <a:prstClr val="black">
                      <a:hueOff val="0"/>
                      <a:satOff val="0"/>
                      <a:lumOff val="0"/>
                      <a:alphaOff val="0"/>
                    </a:prstClr>
                  </a:solidFill>
                  <a:latin typeface="DINPro" panose="020B0504020101020102" pitchFamily="34" charset="0"/>
                </a:rPr>
                <a:t>d</a:t>
              </a:r>
              <a:r>
                <a:rPr kumimoji="0" lang="fr-FR" sz="1000" b="0" i="0" u="none" strike="noStrike" kern="1200" cap="none" spc="0" normalizeH="0" baseline="0" noProof="0" dirty="0">
                  <a:ln>
                    <a:noFill/>
                  </a:ln>
                  <a:solidFill>
                    <a:prstClr val="black">
                      <a:hueOff val="0"/>
                      <a:satOff val="0"/>
                      <a:lumOff val="0"/>
                      <a:alphaOff val="0"/>
                    </a:prstClr>
                  </a:solidFill>
                  <a:effectLst/>
                  <a:uLnTx/>
                  <a:uFillTx/>
                  <a:latin typeface="DINPro" panose="020B0504020101020102" pitchFamily="34" charset="0"/>
                  <a:ea typeface="+mn-ea"/>
                  <a:cs typeface="+mn-cs"/>
                </a:rPr>
                <a:t>u </a:t>
              </a:r>
              <a:r>
                <a:rPr lang="fr-FR" sz="1000" dirty="0">
                  <a:solidFill>
                    <a:prstClr val="black">
                      <a:hueOff val="0"/>
                      <a:satOff val="0"/>
                      <a:lumOff val="0"/>
                      <a:alphaOff val="0"/>
                    </a:prstClr>
                  </a:solidFill>
                  <a:latin typeface="DINPro" panose="020B0504020101020102" pitchFamily="34" charset="0"/>
                </a:rPr>
                <a:t>21</a:t>
              </a:r>
              <a:r>
                <a:rPr kumimoji="0" lang="fr-FR" sz="1000" b="0" i="0" u="none" strike="noStrike" kern="1200" cap="none" spc="0" normalizeH="0" baseline="0" noProof="0" dirty="0">
                  <a:ln>
                    <a:noFill/>
                  </a:ln>
                  <a:solidFill>
                    <a:prstClr val="black">
                      <a:hueOff val="0"/>
                      <a:satOff val="0"/>
                      <a:lumOff val="0"/>
                      <a:alphaOff val="0"/>
                    </a:prstClr>
                  </a:solidFill>
                  <a:effectLst/>
                  <a:uLnTx/>
                  <a:uFillTx/>
                  <a:latin typeface="DINPro" panose="020B0504020101020102" pitchFamily="34" charset="0"/>
                  <a:ea typeface="+mn-ea"/>
                  <a:cs typeface="+mn-cs"/>
                </a:rPr>
                <a:t> décembre 2022 </a:t>
              </a:r>
            </a:p>
          </p:txBody>
        </p:sp>
        <p:sp>
          <p:nvSpPr>
            <p:cNvPr id="19" name="Ellipse 18">
              <a:extLst>
                <a:ext uri="{FF2B5EF4-FFF2-40B4-BE49-F238E27FC236}">
                  <a16:creationId xmlns:a16="http://schemas.microsoft.com/office/drawing/2014/main" id="{4AA294E7-06FD-9F3D-328F-64ADB2740E84}"/>
                </a:ext>
              </a:extLst>
            </p:cNvPr>
            <p:cNvSpPr/>
            <p:nvPr/>
          </p:nvSpPr>
          <p:spPr>
            <a:xfrm>
              <a:off x="7276035" y="2762144"/>
              <a:ext cx="279599" cy="279599"/>
            </a:xfrm>
            <a:prstGeom prst="ellipse">
              <a:avLst/>
            </a:prstGeom>
            <a:solidFill>
              <a:srgbClr val="E37224"/>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grpSp>
      <p:sp>
        <p:nvSpPr>
          <p:cNvPr id="20" name="ZoneTexte 19">
            <a:extLst>
              <a:ext uri="{FF2B5EF4-FFF2-40B4-BE49-F238E27FC236}">
                <a16:creationId xmlns:a16="http://schemas.microsoft.com/office/drawing/2014/main" id="{88FB72CA-0D24-13E2-7EE3-43ACA1B83E1E}"/>
              </a:ext>
            </a:extLst>
          </p:cNvPr>
          <p:cNvSpPr txBox="1"/>
          <p:nvPr/>
        </p:nvSpPr>
        <p:spPr>
          <a:xfrm>
            <a:off x="979037" y="3027048"/>
            <a:ext cx="110423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srgbClr val="D74275"/>
                </a:solidFill>
                <a:effectLst/>
                <a:uLnTx/>
                <a:uFillTx/>
                <a:latin typeface="DINPro" panose="020B0504020101020102" pitchFamily="34" charset="0"/>
                <a:ea typeface="+mn-ea"/>
                <a:cs typeface="+mn-cs"/>
              </a:rPr>
              <a:t>1985 – 1992 </a:t>
            </a:r>
          </a:p>
        </p:txBody>
      </p:sp>
      <p:sp>
        <p:nvSpPr>
          <p:cNvPr id="21" name="ZoneTexte 20">
            <a:extLst>
              <a:ext uri="{FF2B5EF4-FFF2-40B4-BE49-F238E27FC236}">
                <a16:creationId xmlns:a16="http://schemas.microsoft.com/office/drawing/2014/main" id="{EAB541BD-371A-D621-BB56-56405D5DBB15}"/>
              </a:ext>
            </a:extLst>
          </p:cNvPr>
          <p:cNvSpPr txBox="1"/>
          <p:nvPr/>
        </p:nvSpPr>
        <p:spPr>
          <a:xfrm>
            <a:off x="2629596" y="3044912"/>
            <a:ext cx="110423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srgbClr val="182D38"/>
                </a:solidFill>
                <a:effectLst/>
                <a:uLnTx/>
                <a:uFillTx/>
                <a:latin typeface="DINPro" panose="020B0504020101020102" pitchFamily="34" charset="0"/>
                <a:ea typeface="+mn-ea"/>
                <a:cs typeface="+mn-cs"/>
              </a:rPr>
              <a:t>2002</a:t>
            </a:r>
            <a:r>
              <a:rPr kumimoji="0" lang="fr-FR" sz="1200" b="1" i="0" u="none" strike="noStrike" kern="1200" cap="none" spc="0" normalizeH="0" baseline="0" noProof="0" dirty="0">
                <a:ln>
                  <a:noFill/>
                </a:ln>
                <a:solidFill>
                  <a:srgbClr val="D74275"/>
                </a:solidFill>
                <a:effectLst/>
                <a:uLnTx/>
                <a:uFillTx/>
                <a:latin typeface="DINPro" panose="020B0504020101020102" pitchFamily="34" charset="0"/>
                <a:ea typeface="+mn-ea"/>
                <a:cs typeface="+mn-cs"/>
              </a:rPr>
              <a:t> </a:t>
            </a:r>
          </a:p>
        </p:txBody>
      </p:sp>
      <p:sp>
        <p:nvSpPr>
          <p:cNvPr id="22" name="ZoneTexte 21">
            <a:extLst>
              <a:ext uri="{FF2B5EF4-FFF2-40B4-BE49-F238E27FC236}">
                <a16:creationId xmlns:a16="http://schemas.microsoft.com/office/drawing/2014/main" id="{D33160BF-20CE-7812-A3AC-10A268CBB1E1}"/>
              </a:ext>
            </a:extLst>
          </p:cNvPr>
          <p:cNvSpPr txBox="1"/>
          <p:nvPr/>
        </p:nvSpPr>
        <p:spPr>
          <a:xfrm>
            <a:off x="4285519" y="3044912"/>
            <a:ext cx="110423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srgbClr val="C29CC7"/>
                </a:solidFill>
                <a:effectLst/>
                <a:uLnTx/>
                <a:uFillTx/>
                <a:latin typeface="DINPro" panose="020B0504020101020102" pitchFamily="34" charset="0"/>
                <a:ea typeface="+mn-ea"/>
                <a:cs typeface="+mn-cs"/>
              </a:rPr>
              <a:t>2003</a:t>
            </a:r>
          </a:p>
        </p:txBody>
      </p:sp>
      <p:sp>
        <p:nvSpPr>
          <p:cNvPr id="23" name="ZoneTexte 22">
            <a:extLst>
              <a:ext uri="{FF2B5EF4-FFF2-40B4-BE49-F238E27FC236}">
                <a16:creationId xmlns:a16="http://schemas.microsoft.com/office/drawing/2014/main" id="{F5383197-67FE-3F80-A1FE-856B53A25612}"/>
              </a:ext>
            </a:extLst>
          </p:cNvPr>
          <p:cNvSpPr txBox="1"/>
          <p:nvPr/>
        </p:nvSpPr>
        <p:spPr>
          <a:xfrm>
            <a:off x="5932018" y="3021388"/>
            <a:ext cx="110423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srgbClr val="76974A"/>
                </a:solidFill>
                <a:effectLst/>
                <a:uLnTx/>
                <a:uFillTx/>
                <a:latin typeface="DINPro" panose="020B0504020101020102" pitchFamily="34" charset="0"/>
                <a:ea typeface="+mn-ea"/>
                <a:cs typeface="+mn-cs"/>
              </a:rPr>
              <a:t>2016</a:t>
            </a:r>
            <a:r>
              <a:rPr kumimoji="0" lang="fr-FR" sz="1200" b="1" i="0" u="none" strike="noStrike" kern="1200" cap="none" spc="0" normalizeH="0" baseline="0" noProof="0" dirty="0">
                <a:ln>
                  <a:noFill/>
                </a:ln>
                <a:solidFill>
                  <a:srgbClr val="D74275"/>
                </a:solidFill>
                <a:effectLst/>
                <a:uLnTx/>
                <a:uFillTx/>
                <a:latin typeface="DINPro" panose="020B0504020101020102" pitchFamily="34" charset="0"/>
                <a:ea typeface="+mn-ea"/>
                <a:cs typeface="+mn-cs"/>
              </a:rPr>
              <a:t> </a:t>
            </a:r>
          </a:p>
        </p:txBody>
      </p:sp>
      <p:sp>
        <p:nvSpPr>
          <p:cNvPr id="24" name="ZoneTexte 23">
            <a:extLst>
              <a:ext uri="{FF2B5EF4-FFF2-40B4-BE49-F238E27FC236}">
                <a16:creationId xmlns:a16="http://schemas.microsoft.com/office/drawing/2014/main" id="{A7E59A97-6A7C-41B1-4399-C19EF604B807}"/>
              </a:ext>
            </a:extLst>
          </p:cNvPr>
          <p:cNvSpPr txBox="1"/>
          <p:nvPr/>
        </p:nvSpPr>
        <p:spPr>
          <a:xfrm>
            <a:off x="7612296" y="3036180"/>
            <a:ext cx="110423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srgbClr val="E37224"/>
                </a:solidFill>
                <a:effectLst/>
                <a:uLnTx/>
                <a:uFillTx/>
                <a:latin typeface="DINPro" panose="020B0504020101020102" pitchFamily="34" charset="0"/>
                <a:ea typeface="+mn-ea"/>
                <a:cs typeface="+mn-cs"/>
              </a:rPr>
              <a:t>2022 </a:t>
            </a:r>
          </a:p>
        </p:txBody>
      </p:sp>
      <p:sp>
        <p:nvSpPr>
          <p:cNvPr id="25" name="Forme libre : forme 24">
            <a:extLst>
              <a:ext uri="{FF2B5EF4-FFF2-40B4-BE49-F238E27FC236}">
                <a16:creationId xmlns:a16="http://schemas.microsoft.com/office/drawing/2014/main" id="{EBD4C1CC-A846-EDD4-D444-BB424ECA0C00}"/>
              </a:ext>
            </a:extLst>
          </p:cNvPr>
          <p:cNvSpPr/>
          <p:nvPr/>
        </p:nvSpPr>
        <p:spPr>
          <a:xfrm>
            <a:off x="1731404" y="3463818"/>
            <a:ext cx="1577069" cy="695431"/>
          </a:xfrm>
          <a:custGeom>
            <a:avLst/>
            <a:gdLst>
              <a:gd name="connsiteX0" fmla="*/ 0 w 1577069"/>
              <a:gd name="connsiteY0" fmla="*/ 0 h 1118397"/>
              <a:gd name="connsiteX1" fmla="*/ 1577069 w 1577069"/>
              <a:gd name="connsiteY1" fmla="*/ 0 h 1118397"/>
              <a:gd name="connsiteX2" fmla="*/ 1577069 w 1577069"/>
              <a:gd name="connsiteY2" fmla="*/ 1118397 h 1118397"/>
              <a:gd name="connsiteX3" fmla="*/ 0 w 1577069"/>
              <a:gd name="connsiteY3" fmla="*/ 1118397 h 1118397"/>
              <a:gd name="connsiteX4" fmla="*/ 0 w 1577069"/>
              <a:gd name="connsiteY4" fmla="*/ 0 h 11183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7069" h="1118397">
                <a:moveTo>
                  <a:pt x="0" y="0"/>
                </a:moveTo>
                <a:lnTo>
                  <a:pt x="1577069" y="0"/>
                </a:lnTo>
                <a:lnTo>
                  <a:pt x="1577069" y="1118397"/>
                </a:lnTo>
                <a:lnTo>
                  <a:pt x="0" y="111839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71120" tIns="71120" rIns="71120" bIns="71120" numCol="1" spcCol="1270" anchor="b" anchorCtr="0">
            <a:noAutofit/>
          </a:bodyPr>
          <a:lstStyle/>
          <a:p>
            <a:pPr marL="0" marR="0" lvl="0" indent="0" algn="ctr" defTabSz="444500" rtl="0" eaLnBrk="1" fontAlgn="auto" latinLnBrk="0" hangingPunct="1">
              <a:lnSpc>
                <a:spcPct val="90000"/>
              </a:lnSpc>
              <a:spcBef>
                <a:spcPct val="0"/>
              </a:spcBef>
              <a:spcAft>
                <a:spcPct val="35000"/>
              </a:spcAft>
              <a:buClrTx/>
              <a:buSzTx/>
              <a:buFontTx/>
              <a:buNone/>
              <a:tabLst/>
              <a:defRPr/>
            </a:pPr>
            <a:r>
              <a:rPr kumimoji="0" lang="fr-FR" sz="1000" b="0" i="0" u="none" strike="noStrike" kern="1200" cap="none" spc="0" normalizeH="0" baseline="0" noProof="0" dirty="0">
                <a:ln>
                  <a:noFill/>
                </a:ln>
                <a:solidFill>
                  <a:prstClr val="black">
                    <a:hueOff val="0"/>
                    <a:satOff val="0"/>
                    <a:lumOff val="0"/>
                    <a:alphaOff val="0"/>
                  </a:prstClr>
                </a:solidFill>
                <a:effectLst/>
                <a:uLnTx/>
                <a:uFillTx/>
                <a:latin typeface="DINPro" panose="020B0504020101020102" pitchFamily="34" charset="0"/>
                <a:ea typeface="+mn-ea"/>
                <a:cs typeface="+mn-cs"/>
              </a:rPr>
              <a:t>Les CIBC : Information, </a:t>
            </a:r>
            <a:r>
              <a:rPr lang="fr-FR" sz="1000" dirty="0">
                <a:solidFill>
                  <a:prstClr val="black">
                    <a:hueOff val="0"/>
                    <a:satOff val="0"/>
                    <a:lumOff val="0"/>
                    <a:alphaOff val="0"/>
                  </a:prstClr>
                </a:solidFill>
                <a:latin typeface="DINPro" panose="020B0504020101020102" pitchFamily="34" charset="0"/>
              </a:rPr>
              <a:t>Conseil </a:t>
            </a:r>
            <a:r>
              <a:rPr kumimoji="0" lang="fr-FR" sz="1000" b="0" i="0" u="none" strike="noStrike" kern="1200" cap="none" spc="0" normalizeH="0" baseline="0" noProof="0" dirty="0">
                <a:ln>
                  <a:noFill/>
                </a:ln>
                <a:solidFill>
                  <a:prstClr val="black">
                    <a:hueOff val="0"/>
                    <a:satOff val="0"/>
                    <a:lumOff val="0"/>
                    <a:alphaOff val="0"/>
                  </a:prstClr>
                </a:solidFill>
                <a:effectLst/>
                <a:uLnTx/>
                <a:uFillTx/>
                <a:latin typeface="DINPro" panose="020B0504020101020102" pitchFamily="34" charset="0"/>
                <a:ea typeface="+mn-ea"/>
                <a:cs typeface="+mn-cs"/>
              </a:rPr>
              <a:t>et Accompagnement VAE</a:t>
            </a:r>
          </a:p>
        </p:txBody>
      </p:sp>
      <p:sp>
        <p:nvSpPr>
          <p:cNvPr id="26" name="Forme libre : forme 25">
            <a:extLst>
              <a:ext uri="{FF2B5EF4-FFF2-40B4-BE49-F238E27FC236}">
                <a16:creationId xmlns:a16="http://schemas.microsoft.com/office/drawing/2014/main" id="{481D27F9-F089-DA3C-8DE6-CF2C79DE3460}"/>
              </a:ext>
            </a:extLst>
          </p:cNvPr>
          <p:cNvSpPr/>
          <p:nvPr/>
        </p:nvSpPr>
        <p:spPr>
          <a:xfrm>
            <a:off x="6755824" y="3558229"/>
            <a:ext cx="1776616" cy="592041"/>
          </a:xfrm>
          <a:custGeom>
            <a:avLst/>
            <a:gdLst>
              <a:gd name="connsiteX0" fmla="*/ 0 w 1577069"/>
              <a:gd name="connsiteY0" fmla="*/ 0 h 1118397"/>
              <a:gd name="connsiteX1" fmla="*/ 1577069 w 1577069"/>
              <a:gd name="connsiteY1" fmla="*/ 0 h 1118397"/>
              <a:gd name="connsiteX2" fmla="*/ 1577069 w 1577069"/>
              <a:gd name="connsiteY2" fmla="*/ 1118397 h 1118397"/>
              <a:gd name="connsiteX3" fmla="*/ 0 w 1577069"/>
              <a:gd name="connsiteY3" fmla="*/ 1118397 h 1118397"/>
              <a:gd name="connsiteX4" fmla="*/ 0 w 1577069"/>
              <a:gd name="connsiteY4" fmla="*/ 0 h 11183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7069" h="1118397">
                <a:moveTo>
                  <a:pt x="0" y="0"/>
                </a:moveTo>
                <a:lnTo>
                  <a:pt x="1577069" y="0"/>
                </a:lnTo>
                <a:lnTo>
                  <a:pt x="1577069" y="1118397"/>
                </a:lnTo>
                <a:lnTo>
                  <a:pt x="0" y="111839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71120" tIns="71120" rIns="71120" bIns="71120" numCol="1" spcCol="1270" anchor="b" anchorCtr="0">
            <a:noAutofit/>
          </a:bodyPr>
          <a:lstStyle/>
          <a:p>
            <a:pPr marL="0" marR="0" lvl="0" indent="0" algn="ctr" defTabSz="444500" rtl="0" eaLnBrk="1" fontAlgn="auto" latinLnBrk="0" hangingPunct="1">
              <a:lnSpc>
                <a:spcPct val="90000"/>
              </a:lnSpc>
              <a:spcBef>
                <a:spcPct val="0"/>
              </a:spcBef>
              <a:spcAft>
                <a:spcPct val="35000"/>
              </a:spcAft>
              <a:buClrTx/>
              <a:buSzTx/>
              <a:buFontTx/>
              <a:buNone/>
              <a:tabLst/>
              <a:defRPr/>
            </a:pPr>
            <a:r>
              <a:rPr kumimoji="0" lang="fr-FR" sz="1000" b="0" i="0" u="none" strike="noStrike" kern="1200" cap="none" spc="0" normalizeH="0" baseline="0" noProof="0" dirty="0">
                <a:ln>
                  <a:noFill/>
                </a:ln>
                <a:solidFill>
                  <a:prstClr val="black">
                    <a:hueOff val="0"/>
                    <a:satOff val="0"/>
                    <a:lumOff val="0"/>
                    <a:alphaOff val="0"/>
                  </a:prstClr>
                </a:solidFill>
                <a:effectLst/>
                <a:uLnTx/>
                <a:uFillTx/>
                <a:latin typeface="DINPro" panose="020B0504020101020102" pitchFamily="34" charset="0"/>
                <a:ea typeface="+mn-ea"/>
                <a:cs typeface="+mn-cs"/>
              </a:rPr>
              <a:t>Positionnement des CIBC sur l’expérimentation </a:t>
            </a:r>
            <a:r>
              <a:rPr kumimoji="0" lang="fr-FR" sz="1000" b="0" i="0" u="none" strike="noStrike" kern="1200" cap="none" spc="0" normalizeH="0" baseline="0" noProof="0" dirty="0" err="1">
                <a:ln>
                  <a:noFill/>
                </a:ln>
                <a:solidFill>
                  <a:prstClr val="black">
                    <a:hueOff val="0"/>
                    <a:satOff val="0"/>
                    <a:lumOff val="0"/>
                    <a:alphaOff val="0"/>
                  </a:prstClr>
                </a:solidFill>
                <a:effectLst/>
                <a:uLnTx/>
                <a:uFillTx/>
                <a:latin typeface="DINPro" panose="020B0504020101020102" pitchFamily="34" charset="0"/>
                <a:ea typeface="+mn-ea"/>
                <a:cs typeface="+mn-cs"/>
              </a:rPr>
              <a:t>ReVa</a:t>
            </a:r>
            <a:r>
              <a:rPr kumimoji="0" lang="fr-FR" sz="1000" b="0" i="0" u="none" strike="noStrike" kern="1200" cap="none" spc="0" normalizeH="0" baseline="0" noProof="0" dirty="0">
                <a:ln>
                  <a:noFill/>
                </a:ln>
                <a:solidFill>
                  <a:prstClr val="black">
                    <a:hueOff val="0"/>
                    <a:satOff val="0"/>
                    <a:lumOff val="0"/>
                    <a:alphaOff val="0"/>
                  </a:prstClr>
                </a:solidFill>
                <a:effectLst/>
                <a:uLnTx/>
                <a:uFillTx/>
                <a:latin typeface="DINPro" panose="020B0504020101020102" pitchFamily="34" charset="0"/>
                <a:ea typeface="+mn-ea"/>
                <a:cs typeface="+mn-cs"/>
              </a:rPr>
              <a:t> 2</a:t>
            </a:r>
          </a:p>
        </p:txBody>
      </p:sp>
      <p:sp>
        <p:nvSpPr>
          <p:cNvPr id="27" name="Bulle narrative : ronde 26">
            <a:extLst>
              <a:ext uri="{FF2B5EF4-FFF2-40B4-BE49-F238E27FC236}">
                <a16:creationId xmlns:a16="http://schemas.microsoft.com/office/drawing/2014/main" id="{102787FE-14F1-2268-BA45-79CD9938AD44}"/>
              </a:ext>
            </a:extLst>
          </p:cNvPr>
          <p:cNvSpPr/>
          <p:nvPr/>
        </p:nvSpPr>
        <p:spPr>
          <a:xfrm>
            <a:off x="6876256" y="199480"/>
            <a:ext cx="2631982" cy="1779721"/>
          </a:xfrm>
          <a:prstGeom prst="wedgeEllipseCallout">
            <a:avLst>
              <a:gd name="adj1" fmla="val 25035"/>
              <a:gd name="adj2" fmla="val 63977"/>
            </a:avLst>
          </a:prstGeom>
          <a:solidFill>
            <a:srgbClr val="A71D17"/>
          </a:solidFill>
          <a:ln>
            <a:solidFill>
              <a:srgbClr val="A71D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prstClr val="white"/>
                </a:solidFill>
                <a:effectLst/>
                <a:uLnTx/>
                <a:uFillTx/>
                <a:latin typeface="DINPro" panose="020B0504020101020102" pitchFamily="34" charset="0"/>
                <a:ea typeface="+mn-ea"/>
                <a:cs typeface="+mn-cs"/>
              </a:rPr>
              <a:t>Et maintenant ?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white"/>
                </a:solidFill>
                <a:effectLst/>
                <a:uLnTx/>
                <a:uFillTx/>
                <a:latin typeface="DINPro" panose="020B0504020101020102" pitchFamily="34" charset="0"/>
                <a:ea typeface="+mn-ea"/>
                <a:cs typeface="+mn-cs"/>
              </a:rPr>
              <a:t>2023 : attente de la parution des décrets d’application </a:t>
            </a:r>
          </a:p>
        </p:txBody>
      </p:sp>
      <p:sp>
        <p:nvSpPr>
          <p:cNvPr id="10" name="ZoneTexte 9">
            <a:extLst>
              <a:ext uri="{FF2B5EF4-FFF2-40B4-BE49-F238E27FC236}">
                <a16:creationId xmlns:a16="http://schemas.microsoft.com/office/drawing/2014/main" id="{60D7173B-5C65-D095-9F2A-457A35411BFC}"/>
              </a:ext>
            </a:extLst>
          </p:cNvPr>
          <p:cNvSpPr txBox="1"/>
          <p:nvPr/>
        </p:nvSpPr>
        <p:spPr>
          <a:xfrm>
            <a:off x="3876" y="1164460"/>
            <a:ext cx="4752528" cy="400110"/>
          </a:xfrm>
          <a:prstGeom prst="rect">
            <a:avLst/>
          </a:prstGeom>
          <a:noFill/>
        </p:spPr>
        <p:txBody>
          <a:bodyPr wrap="square" rtlCol="0">
            <a:spAutoFit/>
          </a:bodyPr>
          <a:lstStyle/>
          <a:p>
            <a:r>
              <a:rPr lang="fr-FR" sz="2000" dirty="0">
                <a:solidFill>
                  <a:srgbClr val="1B345C"/>
                </a:solidFill>
                <a:latin typeface="DINPro" panose="020B0504020101020102" pitchFamily="34" charset="0"/>
              </a:rPr>
              <a:t>Evolution de la VAE </a:t>
            </a:r>
          </a:p>
        </p:txBody>
      </p:sp>
    </p:spTree>
    <p:extLst>
      <p:ext uri="{BB962C8B-B14F-4D97-AF65-F5344CB8AC3E}">
        <p14:creationId xmlns:p14="http://schemas.microsoft.com/office/powerpoint/2010/main" val="61945744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llipse 5">
            <a:extLst>
              <a:ext uri="{FF2B5EF4-FFF2-40B4-BE49-F238E27FC236}">
                <a16:creationId xmlns:a16="http://schemas.microsoft.com/office/drawing/2014/main" id="{30BC862B-3EE8-E847-DAB2-E9DC04839A28}"/>
              </a:ext>
            </a:extLst>
          </p:cNvPr>
          <p:cNvSpPr/>
          <p:nvPr/>
        </p:nvSpPr>
        <p:spPr>
          <a:xfrm>
            <a:off x="179512" y="-295882"/>
            <a:ext cx="995424" cy="995424"/>
          </a:xfrm>
          <a:prstGeom prst="ellipse">
            <a:avLst/>
          </a:prstGeom>
          <a:solidFill>
            <a:srgbClr val="A71D17"/>
          </a:solidFill>
          <a:ln>
            <a:noFill/>
          </a:ln>
        </p:spPr>
        <p:style>
          <a:lnRef idx="2">
            <a:schemeClr val="accent1">
              <a:shade val="50000"/>
            </a:schemeClr>
          </a:lnRef>
          <a:fillRef idx="1">
            <a:schemeClr val="accent1"/>
          </a:fillRef>
          <a:effectRef idx="0">
            <a:schemeClr val="accent1"/>
          </a:effectRef>
          <a:fontRef idx="minor">
            <a:schemeClr val="lt1"/>
          </a:fontRef>
        </p:style>
        <p:txBody>
          <a:bodyPr tIns="360000" rtlCol="0" anchor="ctr"/>
          <a:lstStyle/>
          <a:p>
            <a:pPr algn="ctr"/>
            <a:r>
              <a:rPr lang="fr-FR" sz="2800" b="1" dirty="0">
                <a:latin typeface="DINPro-Regular" panose="02000503030000020004" pitchFamily="2" charset="0"/>
              </a:rPr>
              <a:t>2.2</a:t>
            </a:r>
            <a:endParaRPr lang="fr-FR" sz="3600" b="1" dirty="0">
              <a:latin typeface="DINPro-Regular" panose="02000503030000020004" pitchFamily="2" charset="0"/>
            </a:endParaRPr>
          </a:p>
        </p:txBody>
      </p:sp>
      <p:sp>
        <p:nvSpPr>
          <p:cNvPr id="8" name="Forme libre : forme 7">
            <a:extLst>
              <a:ext uri="{FF2B5EF4-FFF2-40B4-BE49-F238E27FC236}">
                <a16:creationId xmlns:a16="http://schemas.microsoft.com/office/drawing/2014/main" id="{9A9BC1E3-6603-AB3D-4527-D40D346B28A2}"/>
              </a:ext>
            </a:extLst>
          </p:cNvPr>
          <p:cNvSpPr/>
          <p:nvPr/>
        </p:nvSpPr>
        <p:spPr>
          <a:xfrm>
            <a:off x="0" y="4371949"/>
            <a:ext cx="9144000" cy="771551"/>
          </a:xfrm>
          <a:custGeom>
            <a:avLst/>
            <a:gdLst>
              <a:gd name="connsiteX0" fmla="*/ 0 w 9144000"/>
              <a:gd name="connsiteY0" fmla="*/ 0 h 1200616"/>
              <a:gd name="connsiteX1" fmla="*/ 255357 w 9144000"/>
              <a:gd name="connsiteY1" fmla="*/ 82904 h 1200616"/>
              <a:gd name="connsiteX2" fmla="*/ 4572001 w 9144000"/>
              <a:gd name="connsiteY2" fmla="*/ 735519 h 1200616"/>
              <a:gd name="connsiteX3" fmla="*/ 8888645 w 9144000"/>
              <a:gd name="connsiteY3" fmla="*/ 82904 h 1200616"/>
              <a:gd name="connsiteX4" fmla="*/ 9144000 w 9144000"/>
              <a:gd name="connsiteY4" fmla="*/ 0 h 1200616"/>
              <a:gd name="connsiteX5" fmla="*/ 9144000 w 9144000"/>
              <a:gd name="connsiteY5" fmla="*/ 1200616 h 1200616"/>
              <a:gd name="connsiteX6" fmla="*/ 0 w 9144000"/>
              <a:gd name="connsiteY6" fmla="*/ 1200616 h 1200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200616">
                <a:moveTo>
                  <a:pt x="0" y="0"/>
                </a:moveTo>
                <a:lnTo>
                  <a:pt x="255357" y="82904"/>
                </a:lnTo>
                <a:cubicBezTo>
                  <a:pt x="1618984" y="507036"/>
                  <a:pt x="3068810" y="735519"/>
                  <a:pt x="4572001" y="735519"/>
                </a:cubicBezTo>
                <a:cubicBezTo>
                  <a:pt x="6075193" y="735519"/>
                  <a:pt x="7525019" y="507036"/>
                  <a:pt x="8888645" y="82904"/>
                </a:cubicBezTo>
                <a:lnTo>
                  <a:pt x="9144000" y="0"/>
                </a:lnTo>
                <a:lnTo>
                  <a:pt x="9144000" y="1200616"/>
                </a:lnTo>
                <a:lnTo>
                  <a:pt x="0" y="1200616"/>
                </a:lnTo>
                <a:close/>
              </a:path>
            </a:pathLst>
          </a:custGeom>
          <a:solidFill>
            <a:srgbClr val="CCC4BE">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9" name="Image 8">
            <a:extLst>
              <a:ext uri="{FF2B5EF4-FFF2-40B4-BE49-F238E27FC236}">
                <a16:creationId xmlns:a16="http://schemas.microsoft.com/office/drawing/2014/main" id="{4CC22500-E3E8-A0A0-3537-ABD7F2C082F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259297" y="4261083"/>
            <a:ext cx="1884703" cy="897209"/>
          </a:xfrm>
          <a:prstGeom prst="rect">
            <a:avLst/>
          </a:prstGeom>
        </p:spPr>
      </p:pic>
      <p:sp>
        <p:nvSpPr>
          <p:cNvPr id="10" name="ZoneTexte 9">
            <a:extLst>
              <a:ext uri="{FF2B5EF4-FFF2-40B4-BE49-F238E27FC236}">
                <a16:creationId xmlns:a16="http://schemas.microsoft.com/office/drawing/2014/main" id="{7009289B-AEE9-1285-B9B5-D002C852B747}"/>
              </a:ext>
            </a:extLst>
          </p:cNvPr>
          <p:cNvSpPr txBox="1"/>
          <p:nvPr/>
        </p:nvSpPr>
        <p:spPr>
          <a:xfrm>
            <a:off x="-40310" y="1090811"/>
            <a:ext cx="5976664" cy="400110"/>
          </a:xfrm>
          <a:prstGeom prst="rect">
            <a:avLst/>
          </a:prstGeom>
          <a:noFill/>
        </p:spPr>
        <p:txBody>
          <a:bodyPr wrap="square" rtlCol="0">
            <a:spAutoFit/>
          </a:bodyPr>
          <a:lstStyle/>
          <a:p>
            <a:r>
              <a:rPr lang="fr-FR" sz="2000" dirty="0">
                <a:solidFill>
                  <a:srgbClr val="1B345C"/>
                </a:solidFill>
                <a:latin typeface="DINPro" panose="020B0504020101020102" pitchFamily="34" charset="0"/>
              </a:rPr>
              <a:t>Contexte de l’expérimentation ReVa </a:t>
            </a:r>
            <a:r>
              <a:rPr lang="fr-FR" sz="2000" dirty="0">
                <a:solidFill>
                  <a:srgbClr val="1B345C"/>
                </a:solidFill>
                <a:highlight>
                  <a:srgbClr val="FFFF00"/>
                </a:highlight>
                <a:latin typeface="DINPro" panose="020B0504020101020102" pitchFamily="34" charset="0"/>
              </a:rPr>
              <a:t>  </a:t>
            </a:r>
          </a:p>
        </p:txBody>
      </p:sp>
      <p:grpSp>
        <p:nvGrpSpPr>
          <p:cNvPr id="11" name="Groupe 10">
            <a:extLst>
              <a:ext uri="{FF2B5EF4-FFF2-40B4-BE49-F238E27FC236}">
                <a16:creationId xmlns:a16="http://schemas.microsoft.com/office/drawing/2014/main" id="{51DC4608-77B4-71FD-696E-1722CD198858}"/>
              </a:ext>
            </a:extLst>
          </p:cNvPr>
          <p:cNvGrpSpPr/>
          <p:nvPr/>
        </p:nvGrpSpPr>
        <p:grpSpPr>
          <a:xfrm>
            <a:off x="336376" y="1441906"/>
            <a:ext cx="8700120" cy="3103706"/>
            <a:chOff x="336376" y="1441906"/>
            <a:chExt cx="8700120" cy="3103706"/>
          </a:xfrm>
        </p:grpSpPr>
        <p:sp>
          <p:nvSpPr>
            <p:cNvPr id="12" name="Flèche : droite à entaille 11">
              <a:extLst>
                <a:ext uri="{FF2B5EF4-FFF2-40B4-BE49-F238E27FC236}">
                  <a16:creationId xmlns:a16="http://schemas.microsoft.com/office/drawing/2014/main" id="{5D58511F-82EF-7429-156C-3644E9AF1EB7}"/>
                </a:ext>
              </a:extLst>
            </p:cNvPr>
            <p:cNvSpPr/>
            <p:nvPr/>
          </p:nvSpPr>
          <p:spPr>
            <a:xfrm>
              <a:off x="336376" y="2662861"/>
              <a:ext cx="8700120" cy="1069915"/>
            </a:xfrm>
            <a:prstGeom prst="notchedRightArrow">
              <a:avLst/>
            </a:prstGeom>
            <a:solidFill>
              <a:srgbClr val="F0E1D4"/>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13" name="Forme libre : forme 12">
              <a:extLst>
                <a:ext uri="{FF2B5EF4-FFF2-40B4-BE49-F238E27FC236}">
                  <a16:creationId xmlns:a16="http://schemas.microsoft.com/office/drawing/2014/main" id="{1A965058-63D3-761F-3E55-F9D8AC51594D}"/>
                </a:ext>
              </a:extLst>
            </p:cNvPr>
            <p:cNvSpPr/>
            <p:nvPr/>
          </p:nvSpPr>
          <p:spPr>
            <a:xfrm>
              <a:off x="340294" y="1860425"/>
              <a:ext cx="1884884" cy="1069915"/>
            </a:xfrm>
            <a:custGeom>
              <a:avLst/>
              <a:gdLst>
                <a:gd name="connsiteX0" fmla="*/ 0 w 1884884"/>
                <a:gd name="connsiteY0" fmla="*/ 0 h 1069915"/>
                <a:gd name="connsiteX1" fmla="*/ 1884884 w 1884884"/>
                <a:gd name="connsiteY1" fmla="*/ 0 h 1069915"/>
                <a:gd name="connsiteX2" fmla="*/ 1884884 w 1884884"/>
                <a:gd name="connsiteY2" fmla="*/ 1069915 h 1069915"/>
                <a:gd name="connsiteX3" fmla="*/ 0 w 1884884"/>
                <a:gd name="connsiteY3" fmla="*/ 1069915 h 1069915"/>
                <a:gd name="connsiteX4" fmla="*/ 0 w 1884884"/>
                <a:gd name="connsiteY4" fmla="*/ 0 h 10699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4884" h="1069915">
                  <a:moveTo>
                    <a:pt x="0" y="0"/>
                  </a:moveTo>
                  <a:lnTo>
                    <a:pt x="1884884" y="0"/>
                  </a:lnTo>
                  <a:lnTo>
                    <a:pt x="1884884" y="1069915"/>
                  </a:lnTo>
                  <a:lnTo>
                    <a:pt x="0" y="106991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78232" tIns="78232" rIns="78232" bIns="78232" numCol="1" spcCol="1270" anchor="b" anchorCtr="0">
              <a:noAutofit/>
            </a:bodyPr>
            <a:lstStyle/>
            <a:p>
              <a:pPr marL="0" lvl="0" indent="0" algn="ctr" defTabSz="488950">
                <a:lnSpc>
                  <a:spcPct val="90000"/>
                </a:lnSpc>
                <a:spcBef>
                  <a:spcPct val="0"/>
                </a:spcBef>
                <a:spcAft>
                  <a:spcPct val="35000"/>
                </a:spcAft>
                <a:buNone/>
              </a:pPr>
              <a:r>
                <a:rPr lang="fr-FR" sz="1100" kern="1200" dirty="0">
                  <a:solidFill>
                    <a:srgbClr val="C29CC7"/>
                  </a:solidFill>
                  <a:latin typeface="DINPro" panose="020B0504020101020102" pitchFamily="34" charset="0"/>
                  <a:ea typeface="Lato" panose="020F0502020204030203" pitchFamily="34" charset="0"/>
                  <a:cs typeface="Lato" panose="020F0502020204030203" pitchFamily="34" charset="0"/>
                </a:rPr>
                <a:t>Diagnostic et plan d’action en vue de favoriser le développement de la VAE (réforme du dispositif et portail unique) </a:t>
              </a:r>
              <a:endParaRPr lang="fr-FR" sz="1100" kern="1200" dirty="0">
                <a:solidFill>
                  <a:srgbClr val="C29CC7"/>
                </a:solidFill>
                <a:latin typeface="DINPro" panose="020B0504020101020102" pitchFamily="34" charset="0"/>
              </a:endParaRPr>
            </a:p>
          </p:txBody>
        </p:sp>
        <p:sp>
          <p:nvSpPr>
            <p:cNvPr id="14" name="Ellipse 13">
              <a:extLst>
                <a:ext uri="{FF2B5EF4-FFF2-40B4-BE49-F238E27FC236}">
                  <a16:creationId xmlns:a16="http://schemas.microsoft.com/office/drawing/2014/main" id="{F7EE5312-0663-02F2-E3AF-6F515813F1A2}"/>
                </a:ext>
              </a:extLst>
            </p:cNvPr>
            <p:cNvSpPr/>
            <p:nvPr/>
          </p:nvSpPr>
          <p:spPr>
            <a:xfrm>
              <a:off x="1148997" y="3064080"/>
              <a:ext cx="267478" cy="267478"/>
            </a:xfrm>
            <a:prstGeom prst="ellipse">
              <a:avLst/>
            </a:prstGeom>
            <a:solidFill>
              <a:srgbClr val="C29CC7"/>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Forme libre : forme 14">
              <a:extLst>
                <a:ext uri="{FF2B5EF4-FFF2-40B4-BE49-F238E27FC236}">
                  <a16:creationId xmlns:a16="http://schemas.microsoft.com/office/drawing/2014/main" id="{9E01C873-D136-2073-F8A5-EF2EC3BEAB53}"/>
                </a:ext>
              </a:extLst>
            </p:cNvPr>
            <p:cNvSpPr/>
            <p:nvPr/>
          </p:nvSpPr>
          <p:spPr>
            <a:xfrm>
              <a:off x="2319423" y="3475697"/>
              <a:ext cx="1884884" cy="1069915"/>
            </a:xfrm>
            <a:custGeom>
              <a:avLst/>
              <a:gdLst>
                <a:gd name="connsiteX0" fmla="*/ 0 w 1884884"/>
                <a:gd name="connsiteY0" fmla="*/ 0 h 1069915"/>
                <a:gd name="connsiteX1" fmla="*/ 1884884 w 1884884"/>
                <a:gd name="connsiteY1" fmla="*/ 0 h 1069915"/>
                <a:gd name="connsiteX2" fmla="*/ 1884884 w 1884884"/>
                <a:gd name="connsiteY2" fmla="*/ 1069915 h 1069915"/>
                <a:gd name="connsiteX3" fmla="*/ 0 w 1884884"/>
                <a:gd name="connsiteY3" fmla="*/ 1069915 h 1069915"/>
                <a:gd name="connsiteX4" fmla="*/ 0 w 1884884"/>
                <a:gd name="connsiteY4" fmla="*/ 0 h 10699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4884" h="1069915">
                  <a:moveTo>
                    <a:pt x="0" y="0"/>
                  </a:moveTo>
                  <a:lnTo>
                    <a:pt x="1884884" y="0"/>
                  </a:lnTo>
                  <a:lnTo>
                    <a:pt x="1884884" y="1069915"/>
                  </a:lnTo>
                  <a:lnTo>
                    <a:pt x="0" y="106991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78232" tIns="78232" rIns="78232" bIns="78232" numCol="1" spcCol="1270" anchor="t" anchorCtr="0">
              <a:noAutofit/>
            </a:bodyPr>
            <a:lstStyle/>
            <a:p>
              <a:pPr marL="0" lvl="0" indent="0" algn="ctr" defTabSz="488950">
                <a:lnSpc>
                  <a:spcPct val="90000"/>
                </a:lnSpc>
                <a:spcBef>
                  <a:spcPct val="0"/>
                </a:spcBef>
                <a:spcAft>
                  <a:spcPct val="35000"/>
                </a:spcAft>
                <a:buNone/>
              </a:pPr>
              <a:r>
                <a:rPr lang="fr-FR" sz="1100" kern="1200" dirty="0">
                  <a:solidFill>
                    <a:srgbClr val="1B345C"/>
                  </a:solidFill>
                  <a:latin typeface="DINPro" panose="020B0504020101020102" pitchFamily="34" charset="0"/>
                </a:rPr>
                <a:t>Participation du réseau CIBC à l’élaboration du rapport de Khecha- Rivoire-</a:t>
              </a:r>
              <a:r>
                <a:rPr lang="fr-FR" sz="1100" kern="100" dirty="0" err="1">
                  <a:solidFill>
                    <a:schemeClr val="tx1"/>
                  </a:solidFill>
                  <a:effectLst/>
                  <a:latin typeface="DINPro" panose="020B0504020101020102" pitchFamily="34" charset="0"/>
                  <a:ea typeface="Calibri" panose="020F0502020204030204" pitchFamily="34" charset="0"/>
                  <a:cs typeface="Times New Roman" panose="02020603050405020304" pitchFamily="18" charset="0"/>
                </a:rPr>
                <a:t>Soubien</a:t>
              </a:r>
              <a:endParaRPr lang="fr-FR" sz="1100" kern="100" dirty="0">
                <a:solidFill>
                  <a:schemeClr val="tx1"/>
                </a:solidFill>
                <a:effectLst/>
                <a:latin typeface="DINPro" panose="020B0504020101020102" pitchFamily="34" charset="0"/>
                <a:ea typeface="Calibri" panose="020F0502020204030204" pitchFamily="34" charset="0"/>
                <a:cs typeface="Times New Roman" panose="02020603050405020304" pitchFamily="18" charset="0"/>
              </a:endParaRPr>
            </a:p>
          </p:txBody>
        </p:sp>
        <p:sp>
          <p:nvSpPr>
            <p:cNvPr id="16" name="Ellipse 15">
              <a:extLst>
                <a:ext uri="{FF2B5EF4-FFF2-40B4-BE49-F238E27FC236}">
                  <a16:creationId xmlns:a16="http://schemas.microsoft.com/office/drawing/2014/main" id="{BE62E402-1CC6-0622-D3D6-FB56216BAA37}"/>
                </a:ext>
              </a:extLst>
            </p:cNvPr>
            <p:cNvSpPr/>
            <p:nvPr/>
          </p:nvSpPr>
          <p:spPr>
            <a:xfrm>
              <a:off x="3128126" y="3064080"/>
              <a:ext cx="267478" cy="267478"/>
            </a:xfrm>
            <a:prstGeom prst="ellipse">
              <a:avLst/>
            </a:prstGeom>
            <a:solidFill>
              <a:srgbClr val="1B345C"/>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fr-FR" dirty="0"/>
            </a:p>
          </p:txBody>
        </p:sp>
        <p:sp>
          <p:nvSpPr>
            <p:cNvPr id="17" name="Forme libre : forme 16">
              <a:extLst>
                <a:ext uri="{FF2B5EF4-FFF2-40B4-BE49-F238E27FC236}">
                  <a16:creationId xmlns:a16="http://schemas.microsoft.com/office/drawing/2014/main" id="{1FEA53F4-9A6C-0F48-A6F4-9D7E45B7A3A4}"/>
                </a:ext>
              </a:extLst>
            </p:cNvPr>
            <p:cNvSpPr/>
            <p:nvPr/>
          </p:nvSpPr>
          <p:spPr>
            <a:xfrm>
              <a:off x="4298551" y="1441906"/>
              <a:ext cx="1884884" cy="1069915"/>
            </a:xfrm>
            <a:custGeom>
              <a:avLst/>
              <a:gdLst>
                <a:gd name="connsiteX0" fmla="*/ 0 w 1884884"/>
                <a:gd name="connsiteY0" fmla="*/ 0 h 1069915"/>
                <a:gd name="connsiteX1" fmla="*/ 1884884 w 1884884"/>
                <a:gd name="connsiteY1" fmla="*/ 0 h 1069915"/>
                <a:gd name="connsiteX2" fmla="*/ 1884884 w 1884884"/>
                <a:gd name="connsiteY2" fmla="*/ 1069915 h 1069915"/>
                <a:gd name="connsiteX3" fmla="*/ 0 w 1884884"/>
                <a:gd name="connsiteY3" fmla="*/ 1069915 h 1069915"/>
                <a:gd name="connsiteX4" fmla="*/ 0 w 1884884"/>
                <a:gd name="connsiteY4" fmla="*/ 0 h 10699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4884" h="1069915">
                  <a:moveTo>
                    <a:pt x="0" y="0"/>
                  </a:moveTo>
                  <a:lnTo>
                    <a:pt x="1884884" y="0"/>
                  </a:lnTo>
                  <a:lnTo>
                    <a:pt x="1884884" y="1069915"/>
                  </a:lnTo>
                  <a:lnTo>
                    <a:pt x="0" y="106991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78232" tIns="78232" rIns="78232" bIns="78232" numCol="1" spcCol="1270" anchor="b" anchorCtr="0">
              <a:noAutofit/>
            </a:bodyPr>
            <a:lstStyle/>
            <a:p>
              <a:pPr marL="0" lvl="0" indent="0" algn="ctr" defTabSz="488950">
                <a:lnSpc>
                  <a:spcPct val="90000"/>
                </a:lnSpc>
                <a:spcBef>
                  <a:spcPct val="0"/>
                </a:spcBef>
                <a:spcAft>
                  <a:spcPct val="35000"/>
                </a:spcAft>
                <a:buNone/>
              </a:pPr>
              <a:r>
                <a:rPr lang="fr-FR" sz="1100" kern="1200" dirty="0">
                  <a:solidFill>
                    <a:srgbClr val="76974A"/>
                  </a:solidFill>
                  <a:latin typeface="DINPro" panose="020B0504020101020102" pitchFamily="34" charset="0"/>
                </a:rPr>
                <a:t>Mission </a:t>
              </a:r>
              <a:r>
                <a:rPr lang="fr-FR" sz="1100" kern="1200" dirty="0" err="1">
                  <a:solidFill>
                    <a:srgbClr val="76974A"/>
                  </a:solidFill>
                  <a:latin typeface="DINPro" panose="020B0504020101020102" pitchFamily="34" charset="0"/>
                </a:rPr>
                <a:t>ReVa</a:t>
              </a:r>
              <a:r>
                <a:rPr lang="fr-FR" sz="1100" kern="1200" dirty="0">
                  <a:solidFill>
                    <a:srgbClr val="76974A"/>
                  </a:solidFill>
                  <a:latin typeface="DINPro" panose="020B0504020101020102" pitchFamily="34" charset="0"/>
                </a:rPr>
                <a:t> – Expérimentation 1 </a:t>
              </a:r>
            </a:p>
          </p:txBody>
        </p:sp>
        <p:sp>
          <p:nvSpPr>
            <p:cNvPr id="18" name="Ellipse 17">
              <a:extLst>
                <a:ext uri="{FF2B5EF4-FFF2-40B4-BE49-F238E27FC236}">
                  <a16:creationId xmlns:a16="http://schemas.microsoft.com/office/drawing/2014/main" id="{FB26ACE0-617D-24BB-0A9A-E10789F72FC6}"/>
                </a:ext>
              </a:extLst>
            </p:cNvPr>
            <p:cNvSpPr/>
            <p:nvPr/>
          </p:nvSpPr>
          <p:spPr>
            <a:xfrm>
              <a:off x="5107254" y="3064080"/>
              <a:ext cx="267478" cy="267478"/>
            </a:xfrm>
            <a:prstGeom prst="ellipse">
              <a:avLst/>
            </a:prstGeom>
            <a:solidFill>
              <a:srgbClr val="76974A"/>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9" name="Forme libre : forme 18">
              <a:extLst>
                <a:ext uri="{FF2B5EF4-FFF2-40B4-BE49-F238E27FC236}">
                  <a16:creationId xmlns:a16="http://schemas.microsoft.com/office/drawing/2014/main" id="{FBE42993-FC85-E0AF-DA16-5EE255573DCF}"/>
                </a:ext>
              </a:extLst>
            </p:cNvPr>
            <p:cNvSpPr/>
            <p:nvPr/>
          </p:nvSpPr>
          <p:spPr>
            <a:xfrm>
              <a:off x="6277680" y="3465298"/>
              <a:ext cx="1884884" cy="1069915"/>
            </a:xfrm>
            <a:custGeom>
              <a:avLst/>
              <a:gdLst>
                <a:gd name="connsiteX0" fmla="*/ 0 w 1884884"/>
                <a:gd name="connsiteY0" fmla="*/ 0 h 1069915"/>
                <a:gd name="connsiteX1" fmla="*/ 1884884 w 1884884"/>
                <a:gd name="connsiteY1" fmla="*/ 0 h 1069915"/>
                <a:gd name="connsiteX2" fmla="*/ 1884884 w 1884884"/>
                <a:gd name="connsiteY2" fmla="*/ 1069915 h 1069915"/>
                <a:gd name="connsiteX3" fmla="*/ 0 w 1884884"/>
                <a:gd name="connsiteY3" fmla="*/ 1069915 h 1069915"/>
                <a:gd name="connsiteX4" fmla="*/ 0 w 1884884"/>
                <a:gd name="connsiteY4" fmla="*/ 0 h 10699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4884" h="1069915">
                  <a:moveTo>
                    <a:pt x="0" y="0"/>
                  </a:moveTo>
                  <a:lnTo>
                    <a:pt x="1884884" y="0"/>
                  </a:lnTo>
                  <a:lnTo>
                    <a:pt x="1884884" y="1069915"/>
                  </a:lnTo>
                  <a:lnTo>
                    <a:pt x="0" y="106991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78232" tIns="78232" rIns="78232" bIns="78232" numCol="1" spcCol="1270" anchor="t" anchorCtr="0">
              <a:noAutofit/>
            </a:bodyPr>
            <a:lstStyle/>
            <a:p>
              <a:pPr marL="0" lvl="0" indent="0" algn="ctr" defTabSz="488950">
                <a:lnSpc>
                  <a:spcPct val="90000"/>
                </a:lnSpc>
                <a:spcBef>
                  <a:spcPct val="0"/>
                </a:spcBef>
                <a:spcAft>
                  <a:spcPct val="35000"/>
                </a:spcAft>
                <a:buNone/>
              </a:pPr>
              <a:r>
                <a:rPr lang="fr-FR" sz="1100" kern="1200" dirty="0">
                  <a:solidFill>
                    <a:srgbClr val="A71D17"/>
                  </a:solidFill>
                  <a:latin typeface="DINPro" panose="020B0504020101020102" pitchFamily="34" charset="0"/>
                </a:rPr>
                <a:t>Embarquement du réseau CIBC dans l’expérimentation </a:t>
              </a:r>
            </a:p>
          </p:txBody>
        </p:sp>
        <p:sp>
          <p:nvSpPr>
            <p:cNvPr id="20" name="Ellipse 19">
              <a:extLst>
                <a:ext uri="{FF2B5EF4-FFF2-40B4-BE49-F238E27FC236}">
                  <a16:creationId xmlns:a16="http://schemas.microsoft.com/office/drawing/2014/main" id="{F11F791A-6421-550E-B6FE-C6CCEC278F3E}"/>
                </a:ext>
              </a:extLst>
            </p:cNvPr>
            <p:cNvSpPr/>
            <p:nvPr/>
          </p:nvSpPr>
          <p:spPr>
            <a:xfrm>
              <a:off x="7086383" y="3064080"/>
              <a:ext cx="267478" cy="267478"/>
            </a:xfrm>
            <a:prstGeom prst="ellipse">
              <a:avLst/>
            </a:prstGeom>
            <a:solidFill>
              <a:srgbClr val="A71D17"/>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grpSp>
      <p:sp>
        <p:nvSpPr>
          <p:cNvPr id="21" name="Forme libre : forme 20">
            <a:extLst>
              <a:ext uri="{FF2B5EF4-FFF2-40B4-BE49-F238E27FC236}">
                <a16:creationId xmlns:a16="http://schemas.microsoft.com/office/drawing/2014/main" id="{585B1E1E-3A04-460A-A6C6-F7DB3789B85C}"/>
              </a:ext>
            </a:extLst>
          </p:cNvPr>
          <p:cNvSpPr/>
          <p:nvPr/>
        </p:nvSpPr>
        <p:spPr>
          <a:xfrm>
            <a:off x="6377962" y="2030829"/>
            <a:ext cx="1884884" cy="1069915"/>
          </a:xfrm>
          <a:custGeom>
            <a:avLst/>
            <a:gdLst>
              <a:gd name="connsiteX0" fmla="*/ 0 w 1884884"/>
              <a:gd name="connsiteY0" fmla="*/ 0 h 1069915"/>
              <a:gd name="connsiteX1" fmla="*/ 1884884 w 1884884"/>
              <a:gd name="connsiteY1" fmla="*/ 0 h 1069915"/>
              <a:gd name="connsiteX2" fmla="*/ 1884884 w 1884884"/>
              <a:gd name="connsiteY2" fmla="*/ 1069915 h 1069915"/>
              <a:gd name="connsiteX3" fmla="*/ 0 w 1884884"/>
              <a:gd name="connsiteY3" fmla="*/ 1069915 h 1069915"/>
              <a:gd name="connsiteX4" fmla="*/ 0 w 1884884"/>
              <a:gd name="connsiteY4" fmla="*/ 0 h 10699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4884" h="1069915">
                <a:moveTo>
                  <a:pt x="0" y="0"/>
                </a:moveTo>
                <a:lnTo>
                  <a:pt x="1884884" y="0"/>
                </a:lnTo>
                <a:lnTo>
                  <a:pt x="1884884" y="1069915"/>
                </a:lnTo>
                <a:lnTo>
                  <a:pt x="0" y="106991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78232" tIns="78232" rIns="78232" bIns="78232" numCol="1" spcCol="1270" anchor="t" anchorCtr="0">
            <a:noAutofit/>
          </a:bodyPr>
          <a:lstStyle/>
          <a:p>
            <a:pPr marL="0" lvl="0" indent="0" algn="ctr" defTabSz="488950">
              <a:lnSpc>
                <a:spcPct val="90000"/>
              </a:lnSpc>
              <a:spcBef>
                <a:spcPct val="0"/>
              </a:spcBef>
              <a:spcAft>
                <a:spcPct val="35000"/>
              </a:spcAft>
              <a:buNone/>
            </a:pPr>
            <a:r>
              <a:rPr lang="fr-FR" sz="1100" kern="1200" dirty="0">
                <a:solidFill>
                  <a:srgbClr val="A71D17"/>
                </a:solidFill>
                <a:latin typeface="DINPro" panose="020B0504020101020102" pitchFamily="34" charset="0"/>
              </a:rPr>
              <a:t>Expérimentation ReVa 2 – Rénover / Transformer </a:t>
            </a:r>
          </a:p>
        </p:txBody>
      </p:sp>
      <p:sp>
        <p:nvSpPr>
          <p:cNvPr id="22" name="ZoneTexte 21">
            <a:extLst>
              <a:ext uri="{FF2B5EF4-FFF2-40B4-BE49-F238E27FC236}">
                <a16:creationId xmlns:a16="http://schemas.microsoft.com/office/drawing/2014/main" id="{E9B6A9E3-853C-2209-EF54-44366FE79088}"/>
              </a:ext>
            </a:extLst>
          </p:cNvPr>
          <p:cNvSpPr txBox="1"/>
          <p:nvPr/>
        </p:nvSpPr>
        <p:spPr>
          <a:xfrm>
            <a:off x="1388813" y="2915599"/>
            <a:ext cx="1104232" cy="276999"/>
          </a:xfrm>
          <a:prstGeom prst="rect">
            <a:avLst/>
          </a:prstGeom>
          <a:noFill/>
        </p:spPr>
        <p:txBody>
          <a:bodyPr wrap="square" rtlCol="0">
            <a:spAutoFit/>
          </a:bodyPr>
          <a:lstStyle/>
          <a:p>
            <a:r>
              <a:rPr lang="fr-FR" sz="1200" b="1" dirty="0">
                <a:solidFill>
                  <a:srgbClr val="C29CC7"/>
                </a:solidFill>
                <a:latin typeface="DINPro" panose="020B0504020101020102" pitchFamily="34" charset="0"/>
              </a:rPr>
              <a:t>2019 </a:t>
            </a:r>
          </a:p>
        </p:txBody>
      </p:sp>
      <p:sp>
        <p:nvSpPr>
          <p:cNvPr id="23" name="ZoneTexte 22">
            <a:extLst>
              <a:ext uri="{FF2B5EF4-FFF2-40B4-BE49-F238E27FC236}">
                <a16:creationId xmlns:a16="http://schemas.microsoft.com/office/drawing/2014/main" id="{CAB09EF7-F385-DC07-B19C-9A7F67C7139B}"/>
              </a:ext>
            </a:extLst>
          </p:cNvPr>
          <p:cNvSpPr txBox="1"/>
          <p:nvPr/>
        </p:nvSpPr>
        <p:spPr>
          <a:xfrm>
            <a:off x="3380786" y="2919941"/>
            <a:ext cx="1104232" cy="276999"/>
          </a:xfrm>
          <a:prstGeom prst="rect">
            <a:avLst/>
          </a:prstGeom>
          <a:noFill/>
        </p:spPr>
        <p:txBody>
          <a:bodyPr wrap="square" rtlCol="0">
            <a:spAutoFit/>
          </a:bodyPr>
          <a:lstStyle/>
          <a:p>
            <a:r>
              <a:rPr lang="fr-FR" sz="1200" b="1" dirty="0">
                <a:solidFill>
                  <a:srgbClr val="182D38"/>
                </a:solidFill>
                <a:latin typeface="DINPro" panose="020B0504020101020102" pitchFamily="34" charset="0"/>
              </a:rPr>
              <a:t>2020</a:t>
            </a:r>
            <a:r>
              <a:rPr lang="fr-FR" sz="1200" b="1" dirty="0">
                <a:solidFill>
                  <a:srgbClr val="D74275"/>
                </a:solidFill>
                <a:latin typeface="DINPro" panose="020B0504020101020102" pitchFamily="34" charset="0"/>
              </a:rPr>
              <a:t> </a:t>
            </a:r>
          </a:p>
        </p:txBody>
      </p:sp>
      <p:sp>
        <p:nvSpPr>
          <p:cNvPr id="24" name="ZoneTexte 23">
            <a:extLst>
              <a:ext uri="{FF2B5EF4-FFF2-40B4-BE49-F238E27FC236}">
                <a16:creationId xmlns:a16="http://schemas.microsoft.com/office/drawing/2014/main" id="{8B1E923F-2BCC-A48B-B186-A873B8117625}"/>
              </a:ext>
            </a:extLst>
          </p:cNvPr>
          <p:cNvSpPr txBox="1"/>
          <p:nvPr/>
        </p:nvSpPr>
        <p:spPr>
          <a:xfrm>
            <a:off x="5384238" y="2939152"/>
            <a:ext cx="1104232" cy="276999"/>
          </a:xfrm>
          <a:prstGeom prst="rect">
            <a:avLst/>
          </a:prstGeom>
          <a:noFill/>
        </p:spPr>
        <p:txBody>
          <a:bodyPr wrap="square" rtlCol="0">
            <a:spAutoFit/>
          </a:bodyPr>
          <a:lstStyle/>
          <a:p>
            <a:r>
              <a:rPr lang="fr-FR" sz="1200" b="1" dirty="0">
                <a:solidFill>
                  <a:srgbClr val="76974A"/>
                </a:solidFill>
                <a:latin typeface="DINPro" panose="020B0504020101020102" pitchFamily="34" charset="0"/>
              </a:rPr>
              <a:t>2021 </a:t>
            </a:r>
          </a:p>
        </p:txBody>
      </p:sp>
      <p:sp>
        <p:nvSpPr>
          <p:cNvPr id="25" name="ZoneTexte 24">
            <a:extLst>
              <a:ext uri="{FF2B5EF4-FFF2-40B4-BE49-F238E27FC236}">
                <a16:creationId xmlns:a16="http://schemas.microsoft.com/office/drawing/2014/main" id="{6FC852CE-6B19-517D-9BDE-FC788EB94A90}"/>
              </a:ext>
            </a:extLst>
          </p:cNvPr>
          <p:cNvSpPr txBox="1"/>
          <p:nvPr/>
        </p:nvSpPr>
        <p:spPr>
          <a:xfrm>
            <a:off x="7320404" y="2934611"/>
            <a:ext cx="1104232" cy="276999"/>
          </a:xfrm>
          <a:prstGeom prst="rect">
            <a:avLst/>
          </a:prstGeom>
          <a:noFill/>
        </p:spPr>
        <p:txBody>
          <a:bodyPr wrap="square" rtlCol="0">
            <a:spAutoFit/>
          </a:bodyPr>
          <a:lstStyle/>
          <a:p>
            <a:r>
              <a:rPr lang="fr-FR" sz="1200" b="1" dirty="0">
                <a:solidFill>
                  <a:srgbClr val="A71D17"/>
                </a:solidFill>
                <a:latin typeface="DINPro" panose="020B0504020101020102" pitchFamily="34" charset="0"/>
              </a:rPr>
              <a:t>2022</a:t>
            </a:r>
            <a:r>
              <a:rPr lang="fr-FR" sz="1200" b="1" dirty="0">
                <a:solidFill>
                  <a:srgbClr val="D74275"/>
                </a:solidFill>
                <a:latin typeface="DINPro" panose="020B0504020101020102" pitchFamily="34" charset="0"/>
              </a:rPr>
              <a:t> </a:t>
            </a:r>
          </a:p>
        </p:txBody>
      </p:sp>
      <p:sp>
        <p:nvSpPr>
          <p:cNvPr id="2" name="Rectangle 1">
            <a:extLst>
              <a:ext uri="{FF2B5EF4-FFF2-40B4-BE49-F238E27FC236}">
                <a16:creationId xmlns:a16="http://schemas.microsoft.com/office/drawing/2014/main" id="{1609E999-6588-0162-EA37-9507428FAE23}"/>
              </a:ext>
            </a:extLst>
          </p:cNvPr>
          <p:cNvSpPr/>
          <p:nvPr/>
        </p:nvSpPr>
        <p:spPr>
          <a:xfrm>
            <a:off x="1282574" y="104255"/>
            <a:ext cx="6673802" cy="5232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defRPr/>
            </a:pPr>
            <a:r>
              <a:rPr kumimoji="0" lang="fr-FR" sz="2000" b="0" i="0" u="none" strike="noStrike" kern="1200" cap="none" spc="0" normalizeH="0" baseline="0" noProof="0" dirty="0">
                <a:ln>
                  <a:noFill/>
                </a:ln>
                <a:solidFill>
                  <a:srgbClr val="A71D17"/>
                </a:solidFill>
                <a:effectLst/>
                <a:uLnTx/>
                <a:uFillTx/>
                <a:latin typeface="DINPro-Medium" panose="020B0604020101020102" pitchFamily="34" charset="0"/>
              </a:rPr>
              <a:t>VAE </a:t>
            </a:r>
          </a:p>
        </p:txBody>
      </p:sp>
      <p:sp>
        <p:nvSpPr>
          <p:cNvPr id="4" name="Oval 37">
            <a:extLst>
              <a:ext uri="{FF2B5EF4-FFF2-40B4-BE49-F238E27FC236}">
                <a16:creationId xmlns:a16="http://schemas.microsoft.com/office/drawing/2014/main" id="{820076AB-CB12-E776-7175-D19ED3CB89B7}"/>
              </a:ext>
            </a:extLst>
          </p:cNvPr>
          <p:cNvSpPr/>
          <p:nvPr/>
        </p:nvSpPr>
        <p:spPr>
          <a:xfrm rot="19938445">
            <a:off x="8217872" y="55112"/>
            <a:ext cx="670966" cy="670966"/>
          </a:xfrm>
          <a:prstGeom prst="ellipse">
            <a:avLst/>
          </a:prstGeom>
          <a:solidFill>
            <a:srgbClr val="EAC64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id-ID">
              <a:latin typeface="Kelson Sans" panose="02000500000000000000" pitchFamily="50" charset="0"/>
            </a:endParaRPr>
          </a:p>
        </p:txBody>
      </p:sp>
      <p:sp>
        <p:nvSpPr>
          <p:cNvPr id="3" name="Oval 37">
            <a:extLst>
              <a:ext uri="{FF2B5EF4-FFF2-40B4-BE49-F238E27FC236}">
                <a16:creationId xmlns:a16="http://schemas.microsoft.com/office/drawing/2014/main" id="{D9D78DDA-0F5A-C696-2D26-AFA228725B89}"/>
              </a:ext>
            </a:extLst>
          </p:cNvPr>
          <p:cNvSpPr/>
          <p:nvPr/>
        </p:nvSpPr>
        <p:spPr>
          <a:xfrm rot="19938445">
            <a:off x="8404437" y="-306586"/>
            <a:ext cx="1012500" cy="1012500"/>
          </a:xfrm>
          <a:prstGeom prst="ellipse">
            <a:avLst/>
          </a:prstGeom>
          <a:solidFill>
            <a:srgbClr val="76974A"/>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id-ID">
              <a:latin typeface="Kelson Sans" panose="02000500000000000000" pitchFamily="50" charset="0"/>
            </a:endParaRPr>
          </a:p>
        </p:txBody>
      </p:sp>
    </p:spTree>
    <p:extLst>
      <p:ext uri="{BB962C8B-B14F-4D97-AF65-F5344CB8AC3E}">
        <p14:creationId xmlns:p14="http://schemas.microsoft.com/office/powerpoint/2010/main" val="205231283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llipse 5">
            <a:extLst>
              <a:ext uri="{FF2B5EF4-FFF2-40B4-BE49-F238E27FC236}">
                <a16:creationId xmlns:a16="http://schemas.microsoft.com/office/drawing/2014/main" id="{30BC862B-3EE8-E847-DAB2-E9DC04839A28}"/>
              </a:ext>
            </a:extLst>
          </p:cNvPr>
          <p:cNvSpPr/>
          <p:nvPr/>
        </p:nvSpPr>
        <p:spPr>
          <a:xfrm>
            <a:off x="179512" y="-295882"/>
            <a:ext cx="995424" cy="995424"/>
          </a:xfrm>
          <a:prstGeom prst="ellipse">
            <a:avLst/>
          </a:prstGeom>
          <a:solidFill>
            <a:srgbClr val="A71D17"/>
          </a:solidFill>
          <a:ln>
            <a:noFill/>
          </a:ln>
        </p:spPr>
        <p:style>
          <a:lnRef idx="2">
            <a:schemeClr val="accent1">
              <a:shade val="50000"/>
            </a:schemeClr>
          </a:lnRef>
          <a:fillRef idx="1">
            <a:schemeClr val="accent1"/>
          </a:fillRef>
          <a:effectRef idx="0">
            <a:schemeClr val="accent1"/>
          </a:effectRef>
          <a:fontRef idx="minor">
            <a:schemeClr val="lt1"/>
          </a:fontRef>
        </p:style>
        <p:txBody>
          <a:bodyPr tIns="360000" rtlCol="0" anchor="ctr"/>
          <a:lstStyle/>
          <a:p>
            <a:pPr algn="ctr"/>
            <a:r>
              <a:rPr lang="fr-FR" sz="2800" b="1" dirty="0">
                <a:latin typeface="DINPro-Regular" panose="02000503030000020004" pitchFamily="2" charset="0"/>
              </a:rPr>
              <a:t>2.2</a:t>
            </a:r>
            <a:endParaRPr lang="fr-FR" sz="3600" b="1" dirty="0">
              <a:latin typeface="DINPro-Regular" panose="02000503030000020004" pitchFamily="2" charset="0"/>
            </a:endParaRPr>
          </a:p>
        </p:txBody>
      </p:sp>
      <p:sp>
        <p:nvSpPr>
          <p:cNvPr id="8" name="Forme libre : forme 7">
            <a:extLst>
              <a:ext uri="{FF2B5EF4-FFF2-40B4-BE49-F238E27FC236}">
                <a16:creationId xmlns:a16="http://schemas.microsoft.com/office/drawing/2014/main" id="{9A9BC1E3-6603-AB3D-4527-D40D346B28A2}"/>
              </a:ext>
            </a:extLst>
          </p:cNvPr>
          <p:cNvSpPr/>
          <p:nvPr/>
        </p:nvSpPr>
        <p:spPr>
          <a:xfrm>
            <a:off x="0" y="4371949"/>
            <a:ext cx="9144000" cy="771551"/>
          </a:xfrm>
          <a:custGeom>
            <a:avLst/>
            <a:gdLst>
              <a:gd name="connsiteX0" fmla="*/ 0 w 9144000"/>
              <a:gd name="connsiteY0" fmla="*/ 0 h 1200616"/>
              <a:gd name="connsiteX1" fmla="*/ 255357 w 9144000"/>
              <a:gd name="connsiteY1" fmla="*/ 82904 h 1200616"/>
              <a:gd name="connsiteX2" fmla="*/ 4572001 w 9144000"/>
              <a:gd name="connsiteY2" fmla="*/ 735519 h 1200616"/>
              <a:gd name="connsiteX3" fmla="*/ 8888645 w 9144000"/>
              <a:gd name="connsiteY3" fmla="*/ 82904 h 1200616"/>
              <a:gd name="connsiteX4" fmla="*/ 9144000 w 9144000"/>
              <a:gd name="connsiteY4" fmla="*/ 0 h 1200616"/>
              <a:gd name="connsiteX5" fmla="*/ 9144000 w 9144000"/>
              <a:gd name="connsiteY5" fmla="*/ 1200616 h 1200616"/>
              <a:gd name="connsiteX6" fmla="*/ 0 w 9144000"/>
              <a:gd name="connsiteY6" fmla="*/ 1200616 h 1200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200616">
                <a:moveTo>
                  <a:pt x="0" y="0"/>
                </a:moveTo>
                <a:lnTo>
                  <a:pt x="255357" y="82904"/>
                </a:lnTo>
                <a:cubicBezTo>
                  <a:pt x="1618984" y="507036"/>
                  <a:pt x="3068810" y="735519"/>
                  <a:pt x="4572001" y="735519"/>
                </a:cubicBezTo>
                <a:cubicBezTo>
                  <a:pt x="6075193" y="735519"/>
                  <a:pt x="7525019" y="507036"/>
                  <a:pt x="8888645" y="82904"/>
                </a:cubicBezTo>
                <a:lnTo>
                  <a:pt x="9144000" y="0"/>
                </a:lnTo>
                <a:lnTo>
                  <a:pt x="9144000" y="1200616"/>
                </a:lnTo>
                <a:lnTo>
                  <a:pt x="0" y="1200616"/>
                </a:lnTo>
                <a:close/>
              </a:path>
            </a:pathLst>
          </a:custGeom>
          <a:solidFill>
            <a:srgbClr val="CCC4BE">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9" name="Image 8">
            <a:extLst>
              <a:ext uri="{FF2B5EF4-FFF2-40B4-BE49-F238E27FC236}">
                <a16:creationId xmlns:a16="http://schemas.microsoft.com/office/drawing/2014/main" id="{4CC22500-E3E8-A0A0-3537-ABD7F2C082F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259297" y="4261083"/>
            <a:ext cx="1884703" cy="897209"/>
          </a:xfrm>
          <a:prstGeom prst="rect">
            <a:avLst/>
          </a:prstGeom>
        </p:spPr>
      </p:pic>
      <p:sp>
        <p:nvSpPr>
          <p:cNvPr id="5" name="ZoneTexte 4">
            <a:extLst>
              <a:ext uri="{FF2B5EF4-FFF2-40B4-BE49-F238E27FC236}">
                <a16:creationId xmlns:a16="http://schemas.microsoft.com/office/drawing/2014/main" id="{56CCDA5D-7428-5C92-F987-31B0D2450D8B}"/>
              </a:ext>
            </a:extLst>
          </p:cNvPr>
          <p:cNvSpPr txBox="1"/>
          <p:nvPr/>
        </p:nvSpPr>
        <p:spPr>
          <a:xfrm>
            <a:off x="0" y="915567"/>
            <a:ext cx="8892480" cy="2923877"/>
          </a:xfrm>
          <a:prstGeom prst="rect">
            <a:avLst/>
          </a:prstGeom>
          <a:noFill/>
        </p:spPr>
        <p:txBody>
          <a:bodyPr wrap="square">
            <a:spAutoFit/>
          </a:bodyPr>
          <a:lstStyle/>
          <a:p>
            <a:pPr algn="just"/>
            <a:r>
              <a:rPr lang="fr-FR" sz="2000" dirty="0">
                <a:solidFill>
                  <a:srgbClr val="1B345C"/>
                </a:solidFill>
                <a:latin typeface="DINPro" panose="020B0504020101020102" pitchFamily="34" charset="0"/>
              </a:rPr>
              <a:t> Les attendus de cette expérimentation</a:t>
            </a:r>
          </a:p>
          <a:p>
            <a:pPr algn="just"/>
            <a:endParaRPr lang="fr-FR" sz="1000" b="1" dirty="0">
              <a:latin typeface="DINPro" panose="020B0504020101020102" pitchFamily="34" charset="0"/>
            </a:endParaRPr>
          </a:p>
          <a:p>
            <a:pPr algn="just">
              <a:buClr>
                <a:srgbClr val="E37224"/>
              </a:buClr>
            </a:pPr>
            <a:endParaRPr lang="fr-FR" sz="1050" dirty="0">
              <a:latin typeface="DINPro" panose="020B0504020101020102" pitchFamily="34" charset="0"/>
            </a:endParaRPr>
          </a:p>
          <a:p>
            <a:pPr marL="285750" indent="-285750" algn="just">
              <a:buClr>
                <a:srgbClr val="E37224"/>
              </a:buClr>
              <a:buFont typeface="Wingdings" panose="05000000000000000000" pitchFamily="2" charset="2"/>
              <a:buChar char="ð"/>
            </a:pPr>
            <a:r>
              <a:rPr lang="fr-FR" sz="1400" dirty="0">
                <a:latin typeface="DINPro" panose="020B0504020101020102" pitchFamily="34" charset="0"/>
              </a:rPr>
              <a:t>Créer une </a:t>
            </a:r>
            <a:r>
              <a:rPr lang="fr-FR" sz="1400" b="1" dirty="0">
                <a:solidFill>
                  <a:srgbClr val="A71D17"/>
                </a:solidFill>
                <a:latin typeface="DINPro" panose="020B0504020101020102" pitchFamily="34" charset="0"/>
              </a:rPr>
              <a:t>plateforme numérique de la VAE </a:t>
            </a:r>
            <a:r>
              <a:rPr lang="fr-FR" sz="1400" dirty="0">
                <a:latin typeface="DINPro" panose="020B0504020101020102" pitchFamily="34" charset="0"/>
              </a:rPr>
              <a:t>facilitant le parcours du candidat et les interactions avec les diverses parties prenantes</a:t>
            </a:r>
          </a:p>
          <a:p>
            <a:pPr marL="285750" indent="-285750" algn="just">
              <a:buClr>
                <a:srgbClr val="E37224"/>
              </a:buClr>
              <a:buFont typeface="Wingdings" panose="05000000000000000000" pitchFamily="2" charset="2"/>
              <a:buChar char="ð"/>
            </a:pPr>
            <a:r>
              <a:rPr lang="fr-FR" sz="1400" dirty="0">
                <a:latin typeface="DINPro" panose="020B0504020101020102" pitchFamily="34" charset="0"/>
              </a:rPr>
              <a:t>Accompagner une </a:t>
            </a:r>
            <a:r>
              <a:rPr lang="fr-FR" sz="1400" b="1" dirty="0">
                <a:solidFill>
                  <a:srgbClr val="A71D17"/>
                </a:solidFill>
                <a:latin typeface="DINPro" panose="020B0504020101020102" pitchFamily="34" charset="0"/>
              </a:rPr>
              <a:t>réforme réglementaire</a:t>
            </a:r>
          </a:p>
          <a:p>
            <a:pPr marL="285750" indent="-285750" algn="just">
              <a:buClr>
                <a:srgbClr val="E37224"/>
              </a:buClr>
              <a:buFont typeface="Wingdings" panose="05000000000000000000" pitchFamily="2" charset="2"/>
              <a:buChar char="ð"/>
            </a:pPr>
            <a:r>
              <a:rPr lang="fr-FR" sz="1400" dirty="0">
                <a:latin typeface="DINPro" panose="020B0504020101020102" pitchFamily="34" charset="0"/>
              </a:rPr>
              <a:t>Challenger la fonction</a:t>
            </a:r>
            <a:r>
              <a:rPr lang="fr-FR" sz="1400" dirty="0">
                <a:solidFill>
                  <a:schemeClr val="tx1">
                    <a:lumMod val="50000"/>
                    <a:lumOff val="50000"/>
                  </a:schemeClr>
                </a:solidFill>
                <a:latin typeface="DINPro" panose="020B0504020101020102" pitchFamily="34" charset="0"/>
              </a:rPr>
              <a:t> </a:t>
            </a:r>
            <a:r>
              <a:rPr lang="fr-FR" sz="1400" dirty="0">
                <a:latin typeface="DINPro" panose="020B0504020101020102" pitchFamily="34" charset="0"/>
              </a:rPr>
              <a:t>d’</a:t>
            </a:r>
            <a:r>
              <a:rPr lang="fr-FR" sz="1400" b="1" dirty="0">
                <a:solidFill>
                  <a:srgbClr val="A71D17"/>
                </a:solidFill>
                <a:latin typeface="DINPro" panose="020B0504020101020102" pitchFamily="34" charset="0"/>
              </a:rPr>
              <a:t>architecte de parcours</a:t>
            </a:r>
          </a:p>
          <a:p>
            <a:pPr marL="285750" indent="-285750" algn="just">
              <a:buClr>
                <a:srgbClr val="E37224"/>
              </a:buClr>
              <a:buFont typeface="Wingdings" panose="05000000000000000000" pitchFamily="2" charset="2"/>
              <a:buChar char="ð"/>
            </a:pPr>
            <a:r>
              <a:rPr lang="fr-FR" sz="1400" dirty="0">
                <a:latin typeface="DINPro" panose="020B0504020101020102" pitchFamily="34" charset="0"/>
              </a:rPr>
              <a:t>Tester la possibilité d’</a:t>
            </a:r>
            <a:r>
              <a:rPr lang="fr-FR" sz="1400" b="1" dirty="0">
                <a:solidFill>
                  <a:srgbClr val="A71D17"/>
                </a:solidFill>
                <a:latin typeface="DINPro" panose="020B0504020101020102" pitchFamily="34" charset="0"/>
              </a:rPr>
              <a:t>une seule ligne budgétaire </a:t>
            </a:r>
            <a:r>
              <a:rPr lang="fr-FR" sz="1400" dirty="0">
                <a:latin typeface="DINPro" panose="020B0504020101020102" pitchFamily="34" charset="0"/>
              </a:rPr>
              <a:t>dédiée à la VAE</a:t>
            </a:r>
          </a:p>
          <a:p>
            <a:pPr marL="285750" indent="-285750" algn="just">
              <a:buClr>
                <a:srgbClr val="E37224"/>
              </a:buClr>
              <a:buFont typeface="Wingdings" panose="05000000000000000000" pitchFamily="2" charset="2"/>
              <a:buChar char="ð"/>
            </a:pPr>
            <a:r>
              <a:rPr lang="fr-FR" sz="1400" dirty="0">
                <a:latin typeface="DINPro" panose="020B0504020101020102" pitchFamily="34" charset="0"/>
              </a:rPr>
              <a:t>Impulser des innovations sur la tenue des jurys pour </a:t>
            </a:r>
            <a:r>
              <a:rPr lang="fr-FR" sz="1400" b="1" dirty="0">
                <a:solidFill>
                  <a:srgbClr val="A71D17"/>
                </a:solidFill>
                <a:latin typeface="DINPro" panose="020B0504020101020102" pitchFamily="34" charset="0"/>
              </a:rPr>
              <a:t>repenser et simplifier leur organisation</a:t>
            </a:r>
            <a:r>
              <a:rPr lang="fr-FR" sz="1400" dirty="0">
                <a:latin typeface="DINPro" panose="020B0504020101020102" pitchFamily="34" charset="0"/>
              </a:rPr>
              <a:t>,  en vue d’une montée en puissance du dispositif et le raccourcissement drastique des délais de passage pour les candidats</a:t>
            </a:r>
          </a:p>
          <a:p>
            <a:pPr marL="285750" indent="-285750" algn="just">
              <a:buClr>
                <a:srgbClr val="E37224"/>
              </a:buClr>
              <a:buFont typeface="Wingdings" panose="05000000000000000000" pitchFamily="2" charset="2"/>
              <a:buChar char="ð"/>
            </a:pPr>
            <a:r>
              <a:rPr lang="fr-FR" sz="1400" dirty="0">
                <a:latin typeface="DINPro" panose="020B0504020101020102" pitchFamily="34" charset="0"/>
              </a:rPr>
              <a:t>Rechercher toutes les dispositions permettant de </a:t>
            </a:r>
            <a:r>
              <a:rPr lang="fr-FR" sz="1400" b="1" dirty="0">
                <a:solidFill>
                  <a:srgbClr val="A71D17"/>
                </a:solidFill>
                <a:latin typeface="DINPro" panose="020B0504020101020102" pitchFamily="34" charset="0"/>
              </a:rPr>
              <a:t>simplifier ou aménager le dossier de « preuves » </a:t>
            </a:r>
            <a:r>
              <a:rPr lang="fr-FR" sz="1400" dirty="0">
                <a:latin typeface="DINPro" panose="020B0504020101020102" pitchFamily="34" charset="0"/>
              </a:rPr>
              <a:t>notamment pour les 1ers niveaux de qualification, en donnant une place plus importante à l’oralité. </a:t>
            </a:r>
          </a:p>
        </p:txBody>
      </p:sp>
      <p:sp>
        <p:nvSpPr>
          <p:cNvPr id="26" name="ZoneTexte 25">
            <a:extLst>
              <a:ext uri="{FF2B5EF4-FFF2-40B4-BE49-F238E27FC236}">
                <a16:creationId xmlns:a16="http://schemas.microsoft.com/office/drawing/2014/main" id="{6CEEA038-0829-77B6-9F2F-8BBE293237D1}"/>
              </a:ext>
            </a:extLst>
          </p:cNvPr>
          <p:cNvSpPr txBox="1"/>
          <p:nvPr/>
        </p:nvSpPr>
        <p:spPr>
          <a:xfrm>
            <a:off x="1007095" y="3844301"/>
            <a:ext cx="8136905" cy="338554"/>
          </a:xfrm>
          <a:prstGeom prst="rect">
            <a:avLst/>
          </a:prstGeom>
          <a:noFill/>
        </p:spPr>
        <p:txBody>
          <a:bodyPr wrap="square" rtlCol="0">
            <a:spAutoFit/>
          </a:bodyPr>
          <a:lstStyle/>
          <a:p>
            <a:pPr algn="r"/>
            <a:r>
              <a:rPr lang="fr-FR" sz="1600" i="1" dirty="0">
                <a:solidFill>
                  <a:srgbClr val="1B345C"/>
                </a:solidFill>
                <a:latin typeface="DINPro-Regular" panose="02000503030000020004"/>
                <a:ea typeface="Nexa Bold" charset="0"/>
                <a:cs typeface="Nexa Bold" charset="0"/>
              </a:rPr>
              <a:t>Une lettre de couverture  pour innover en restant dans l’esprit de la loi</a:t>
            </a:r>
          </a:p>
        </p:txBody>
      </p:sp>
      <p:sp>
        <p:nvSpPr>
          <p:cNvPr id="2" name="Rectangle 1">
            <a:extLst>
              <a:ext uri="{FF2B5EF4-FFF2-40B4-BE49-F238E27FC236}">
                <a16:creationId xmlns:a16="http://schemas.microsoft.com/office/drawing/2014/main" id="{FCEAFABF-B250-EF7E-5FFF-2183AAC9DDF6}"/>
              </a:ext>
            </a:extLst>
          </p:cNvPr>
          <p:cNvSpPr/>
          <p:nvPr/>
        </p:nvSpPr>
        <p:spPr>
          <a:xfrm>
            <a:off x="1282574" y="104255"/>
            <a:ext cx="6673802" cy="5232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defRPr/>
            </a:pPr>
            <a:r>
              <a:rPr kumimoji="0" lang="fr-FR" sz="2000" b="0" i="0" u="none" strike="noStrike" kern="1200" cap="none" spc="0" normalizeH="0" baseline="0" noProof="0" dirty="0">
                <a:ln>
                  <a:noFill/>
                </a:ln>
                <a:solidFill>
                  <a:srgbClr val="A71D17"/>
                </a:solidFill>
                <a:effectLst/>
                <a:uLnTx/>
                <a:uFillTx/>
                <a:latin typeface="DINPro-Medium" panose="020B0604020101020102" pitchFamily="34" charset="0"/>
              </a:rPr>
              <a:t>VAE </a:t>
            </a:r>
          </a:p>
        </p:txBody>
      </p:sp>
      <p:sp>
        <p:nvSpPr>
          <p:cNvPr id="4" name="Oval 37">
            <a:extLst>
              <a:ext uri="{FF2B5EF4-FFF2-40B4-BE49-F238E27FC236}">
                <a16:creationId xmlns:a16="http://schemas.microsoft.com/office/drawing/2014/main" id="{5A05E4CE-505F-8A11-AB30-BD432C12D057}"/>
              </a:ext>
            </a:extLst>
          </p:cNvPr>
          <p:cNvSpPr/>
          <p:nvPr/>
        </p:nvSpPr>
        <p:spPr>
          <a:xfrm rot="19938445">
            <a:off x="8217872" y="55112"/>
            <a:ext cx="670966" cy="670966"/>
          </a:xfrm>
          <a:prstGeom prst="ellipse">
            <a:avLst/>
          </a:prstGeom>
          <a:solidFill>
            <a:srgbClr val="EAC64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id-ID">
              <a:latin typeface="Kelson Sans" panose="02000500000000000000" pitchFamily="50" charset="0"/>
            </a:endParaRPr>
          </a:p>
        </p:txBody>
      </p:sp>
      <p:sp>
        <p:nvSpPr>
          <p:cNvPr id="3" name="Oval 37">
            <a:extLst>
              <a:ext uri="{FF2B5EF4-FFF2-40B4-BE49-F238E27FC236}">
                <a16:creationId xmlns:a16="http://schemas.microsoft.com/office/drawing/2014/main" id="{37AD3A85-479F-2C17-64A3-1596591E298B}"/>
              </a:ext>
            </a:extLst>
          </p:cNvPr>
          <p:cNvSpPr/>
          <p:nvPr/>
        </p:nvSpPr>
        <p:spPr>
          <a:xfrm rot="19938445">
            <a:off x="8404437" y="-306586"/>
            <a:ext cx="1012500" cy="1012500"/>
          </a:xfrm>
          <a:prstGeom prst="ellipse">
            <a:avLst/>
          </a:prstGeom>
          <a:solidFill>
            <a:srgbClr val="76974A"/>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id-ID">
              <a:latin typeface="Kelson Sans" panose="02000500000000000000" pitchFamily="50" charset="0"/>
            </a:endParaRPr>
          </a:p>
        </p:txBody>
      </p:sp>
    </p:spTree>
    <p:extLst>
      <p:ext uri="{BB962C8B-B14F-4D97-AF65-F5344CB8AC3E}">
        <p14:creationId xmlns:p14="http://schemas.microsoft.com/office/powerpoint/2010/main" val="151553367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llipse 5">
            <a:extLst>
              <a:ext uri="{FF2B5EF4-FFF2-40B4-BE49-F238E27FC236}">
                <a16:creationId xmlns:a16="http://schemas.microsoft.com/office/drawing/2014/main" id="{30BC862B-3EE8-E847-DAB2-E9DC04839A28}"/>
              </a:ext>
            </a:extLst>
          </p:cNvPr>
          <p:cNvSpPr/>
          <p:nvPr/>
        </p:nvSpPr>
        <p:spPr>
          <a:xfrm>
            <a:off x="179512" y="-295882"/>
            <a:ext cx="995424" cy="995424"/>
          </a:xfrm>
          <a:prstGeom prst="ellipse">
            <a:avLst/>
          </a:prstGeom>
          <a:solidFill>
            <a:srgbClr val="A71D17"/>
          </a:solidFill>
          <a:ln>
            <a:noFill/>
          </a:ln>
        </p:spPr>
        <p:style>
          <a:lnRef idx="2">
            <a:schemeClr val="accent1">
              <a:shade val="50000"/>
            </a:schemeClr>
          </a:lnRef>
          <a:fillRef idx="1">
            <a:schemeClr val="accent1"/>
          </a:fillRef>
          <a:effectRef idx="0">
            <a:schemeClr val="accent1"/>
          </a:effectRef>
          <a:fontRef idx="minor">
            <a:schemeClr val="lt1"/>
          </a:fontRef>
        </p:style>
        <p:txBody>
          <a:bodyPr tIns="360000" rtlCol="0" anchor="ctr"/>
          <a:lstStyle/>
          <a:p>
            <a:pPr algn="ctr"/>
            <a:r>
              <a:rPr lang="fr-FR" sz="2800" b="1" dirty="0">
                <a:latin typeface="DINPro-Regular" panose="02000503030000020004" pitchFamily="2" charset="0"/>
              </a:rPr>
              <a:t>2.2</a:t>
            </a:r>
            <a:endParaRPr lang="fr-FR" sz="3600" b="1" dirty="0">
              <a:latin typeface="DINPro-Regular" panose="02000503030000020004" pitchFamily="2" charset="0"/>
            </a:endParaRPr>
          </a:p>
        </p:txBody>
      </p:sp>
      <p:sp>
        <p:nvSpPr>
          <p:cNvPr id="7" name="Rectangle 6">
            <a:extLst>
              <a:ext uri="{FF2B5EF4-FFF2-40B4-BE49-F238E27FC236}">
                <a16:creationId xmlns:a16="http://schemas.microsoft.com/office/drawing/2014/main" id="{AC813CC0-B035-6338-08E4-96A629EB56D8}"/>
              </a:ext>
            </a:extLst>
          </p:cNvPr>
          <p:cNvSpPr/>
          <p:nvPr/>
        </p:nvSpPr>
        <p:spPr>
          <a:xfrm>
            <a:off x="1282574" y="104255"/>
            <a:ext cx="6673802" cy="5232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r>
              <a:rPr lang="fr-FR" sz="2000" dirty="0">
                <a:solidFill>
                  <a:srgbClr val="A71D17"/>
                </a:solidFill>
                <a:latin typeface="DINPro-Medium" panose="02000503030000020004" pitchFamily="2" charset="0"/>
                <a:ea typeface="Lato" panose="020F0502020204030203" pitchFamily="34" charset="0"/>
                <a:cs typeface="Lato" panose="020F0502020204030203" pitchFamily="34" charset="0"/>
              </a:rPr>
              <a:t>VAE </a:t>
            </a:r>
            <a:endParaRPr lang="fr-FR" sz="2000" dirty="0">
              <a:solidFill>
                <a:srgbClr val="A71D17"/>
              </a:solidFill>
              <a:latin typeface="DINPro-Medium" panose="02000503030000020004" pitchFamily="2" charset="0"/>
            </a:endParaRPr>
          </a:p>
        </p:txBody>
      </p:sp>
      <p:sp>
        <p:nvSpPr>
          <p:cNvPr id="8" name="Forme libre : forme 7">
            <a:extLst>
              <a:ext uri="{FF2B5EF4-FFF2-40B4-BE49-F238E27FC236}">
                <a16:creationId xmlns:a16="http://schemas.microsoft.com/office/drawing/2014/main" id="{9A9BC1E3-6603-AB3D-4527-D40D346B28A2}"/>
              </a:ext>
            </a:extLst>
          </p:cNvPr>
          <p:cNvSpPr/>
          <p:nvPr/>
        </p:nvSpPr>
        <p:spPr>
          <a:xfrm>
            <a:off x="0" y="4371949"/>
            <a:ext cx="9144000" cy="771551"/>
          </a:xfrm>
          <a:custGeom>
            <a:avLst/>
            <a:gdLst>
              <a:gd name="connsiteX0" fmla="*/ 0 w 9144000"/>
              <a:gd name="connsiteY0" fmla="*/ 0 h 1200616"/>
              <a:gd name="connsiteX1" fmla="*/ 255357 w 9144000"/>
              <a:gd name="connsiteY1" fmla="*/ 82904 h 1200616"/>
              <a:gd name="connsiteX2" fmla="*/ 4572001 w 9144000"/>
              <a:gd name="connsiteY2" fmla="*/ 735519 h 1200616"/>
              <a:gd name="connsiteX3" fmla="*/ 8888645 w 9144000"/>
              <a:gd name="connsiteY3" fmla="*/ 82904 h 1200616"/>
              <a:gd name="connsiteX4" fmla="*/ 9144000 w 9144000"/>
              <a:gd name="connsiteY4" fmla="*/ 0 h 1200616"/>
              <a:gd name="connsiteX5" fmla="*/ 9144000 w 9144000"/>
              <a:gd name="connsiteY5" fmla="*/ 1200616 h 1200616"/>
              <a:gd name="connsiteX6" fmla="*/ 0 w 9144000"/>
              <a:gd name="connsiteY6" fmla="*/ 1200616 h 1200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200616">
                <a:moveTo>
                  <a:pt x="0" y="0"/>
                </a:moveTo>
                <a:lnTo>
                  <a:pt x="255357" y="82904"/>
                </a:lnTo>
                <a:cubicBezTo>
                  <a:pt x="1618984" y="507036"/>
                  <a:pt x="3068810" y="735519"/>
                  <a:pt x="4572001" y="735519"/>
                </a:cubicBezTo>
                <a:cubicBezTo>
                  <a:pt x="6075193" y="735519"/>
                  <a:pt x="7525019" y="507036"/>
                  <a:pt x="8888645" y="82904"/>
                </a:cubicBezTo>
                <a:lnTo>
                  <a:pt x="9144000" y="0"/>
                </a:lnTo>
                <a:lnTo>
                  <a:pt x="9144000" y="1200616"/>
                </a:lnTo>
                <a:lnTo>
                  <a:pt x="0" y="1200616"/>
                </a:lnTo>
                <a:close/>
              </a:path>
            </a:pathLst>
          </a:custGeom>
          <a:solidFill>
            <a:srgbClr val="CCC4BE">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9" name="Image 8">
            <a:extLst>
              <a:ext uri="{FF2B5EF4-FFF2-40B4-BE49-F238E27FC236}">
                <a16:creationId xmlns:a16="http://schemas.microsoft.com/office/drawing/2014/main" id="{4CC22500-E3E8-A0A0-3537-ABD7F2C082F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259297" y="4261083"/>
            <a:ext cx="1884703" cy="897209"/>
          </a:xfrm>
          <a:prstGeom prst="rect">
            <a:avLst/>
          </a:prstGeom>
        </p:spPr>
      </p:pic>
      <p:sp>
        <p:nvSpPr>
          <p:cNvPr id="4" name="ZoneTexte 3">
            <a:extLst>
              <a:ext uri="{FF2B5EF4-FFF2-40B4-BE49-F238E27FC236}">
                <a16:creationId xmlns:a16="http://schemas.microsoft.com/office/drawing/2014/main" id="{80E8C625-2AFE-51A8-6AE8-99D066046413}"/>
              </a:ext>
            </a:extLst>
          </p:cNvPr>
          <p:cNvSpPr txBox="1"/>
          <p:nvPr/>
        </p:nvSpPr>
        <p:spPr>
          <a:xfrm>
            <a:off x="15814" y="1305822"/>
            <a:ext cx="9118987" cy="584775"/>
          </a:xfrm>
          <a:prstGeom prst="rect">
            <a:avLst/>
          </a:prstGeom>
          <a:noFill/>
        </p:spPr>
        <p:txBody>
          <a:bodyPr wrap="square" rtlCol="0">
            <a:spAutoFit/>
          </a:bodyPr>
          <a:lstStyle/>
          <a:p>
            <a:pPr algn="just"/>
            <a:r>
              <a:rPr lang="fr-FR" sz="1600" b="1" dirty="0">
                <a:latin typeface="DINPro" panose="020B0504020101020102" pitchFamily="34" charset="0"/>
              </a:rPr>
              <a:t>Mars 2022 </a:t>
            </a:r>
            <a:r>
              <a:rPr lang="fr-FR" sz="1600" dirty="0">
                <a:latin typeface="DINPro" panose="020B0504020101020102" pitchFamily="34" charset="0"/>
              </a:rPr>
              <a:t>: </a:t>
            </a:r>
            <a:r>
              <a:rPr lang="fr-FR" sz="1600" dirty="0">
                <a:latin typeface="DINPro" panose="020B0504020101020102" pitchFamily="34" charset="0"/>
                <a:ea typeface="Lato" panose="020F0502020204030203" pitchFamily="34" charset="0"/>
                <a:cs typeface="Lato" panose="020F0502020204030203" pitchFamily="34" charset="0"/>
              </a:rPr>
              <a:t>3 CIBC sont retenus pour la mise en œuvre du protocole </a:t>
            </a:r>
            <a:r>
              <a:rPr lang="fr-FR" sz="1600" dirty="0" err="1">
                <a:latin typeface="DINPro" panose="020B0504020101020102" pitchFamily="34" charset="0"/>
                <a:ea typeface="Lato" panose="020F0502020204030203" pitchFamily="34" charset="0"/>
                <a:cs typeface="Lato" panose="020F0502020204030203" pitchFamily="34" charset="0"/>
              </a:rPr>
              <a:t>ReVa</a:t>
            </a:r>
            <a:r>
              <a:rPr lang="fr-FR" sz="1600" dirty="0">
                <a:latin typeface="DINPro" panose="020B0504020101020102" pitchFamily="34" charset="0"/>
                <a:ea typeface="Lato" panose="020F0502020204030203" pitchFamily="34" charset="0"/>
                <a:cs typeface="Lato" panose="020F0502020204030203" pitchFamily="34" charset="0"/>
              </a:rPr>
              <a:t> 2 </a:t>
            </a:r>
            <a:endParaRPr lang="fr-FR" sz="1600" dirty="0">
              <a:latin typeface="DINPro" panose="020B0504020101020102" pitchFamily="34" charset="0"/>
            </a:endParaRPr>
          </a:p>
          <a:p>
            <a:pPr algn="just"/>
            <a:r>
              <a:rPr lang="fr-FR" sz="1600" dirty="0">
                <a:latin typeface="DINPro" panose="020B0504020101020102" pitchFamily="34" charset="0"/>
              </a:rPr>
              <a:t> </a:t>
            </a:r>
          </a:p>
        </p:txBody>
      </p:sp>
      <p:grpSp>
        <p:nvGrpSpPr>
          <p:cNvPr id="26" name="Groupe 25">
            <a:extLst>
              <a:ext uri="{FF2B5EF4-FFF2-40B4-BE49-F238E27FC236}">
                <a16:creationId xmlns:a16="http://schemas.microsoft.com/office/drawing/2014/main" id="{FFE78CB6-BC16-9FAF-5D10-27B667BF6706}"/>
              </a:ext>
            </a:extLst>
          </p:cNvPr>
          <p:cNvGrpSpPr/>
          <p:nvPr/>
        </p:nvGrpSpPr>
        <p:grpSpPr>
          <a:xfrm>
            <a:off x="2701429" y="1933270"/>
            <a:ext cx="3756955" cy="704429"/>
            <a:chOff x="2701429" y="1933270"/>
            <a:chExt cx="3756955" cy="704429"/>
          </a:xfrm>
        </p:grpSpPr>
        <p:sp>
          <p:nvSpPr>
            <p:cNvPr id="27" name="Forme libre : forme 26">
              <a:extLst>
                <a:ext uri="{FF2B5EF4-FFF2-40B4-BE49-F238E27FC236}">
                  <a16:creationId xmlns:a16="http://schemas.microsoft.com/office/drawing/2014/main" id="{85E77E83-0BCB-63AA-C664-735769612D16}"/>
                </a:ext>
              </a:extLst>
            </p:cNvPr>
            <p:cNvSpPr/>
            <p:nvPr/>
          </p:nvSpPr>
          <p:spPr>
            <a:xfrm>
              <a:off x="2701429" y="1933270"/>
              <a:ext cx="1174048" cy="704429"/>
            </a:xfrm>
            <a:custGeom>
              <a:avLst/>
              <a:gdLst>
                <a:gd name="connsiteX0" fmla="*/ 0 w 1174048"/>
                <a:gd name="connsiteY0" fmla="*/ 0 h 704429"/>
                <a:gd name="connsiteX1" fmla="*/ 1174048 w 1174048"/>
                <a:gd name="connsiteY1" fmla="*/ 0 h 704429"/>
                <a:gd name="connsiteX2" fmla="*/ 1174048 w 1174048"/>
                <a:gd name="connsiteY2" fmla="*/ 704429 h 704429"/>
                <a:gd name="connsiteX3" fmla="*/ 0 w 1174048"/>
                <a:gd name="connsiteY3" fmla="*/ 704429 h 704429"/>
                <a:gd name="connsiteX4" fmla="*/ 0 w 1174048"/>
                <a:gd name="connsiteY4" fmla="*/ 0 h 704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4048" h="704429">
                  <a:moveTo>
                    <a:pt x="0" y="0"/>
                  </a:moveTo>
                  <a:lnTo>
                    <a:pt x="1174048" y="0"/>
                  </a:lnTo>
                  <a:lnTo>
                    <a:pt x="1174048" y="704429"/>
                  </a:lnTo>
                  <a:lnTo>
                    <a:pt x="0" y="704429"/>
                  </a:lnTo>
                  <a:lnTo>
                    <a:pt x="0" y="0"/>
                  </a:lnTo>
                  <a:close/>
                </a:path>
              </a:pathLst>
            </a:custGeom>
            <a:solidFill>
              <a:srgbClr val="1B345C"/>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fr-FR" sz="1100" kern="1200" dirty="0">
                  <a:latin typeface="DINPro" panose="020B0504020101020102" pitchFamily="34" charset="0"/>
                </a:rPr>
                <a:t>CIBC Centre Val de Loire </a:t>
              </a:r>
            </a:p>
          </p:txBody>
        </p:sp>
        <p:sp>
          <p:nvSpPr>
            <p:cNvPr id="28" name="Forme libre : forme 27">
              <a:extLst>
                <a:ext uri="{FF2B5EF4-FFF2-40B4-BE49-F238E27FC236}">
                  <a16:creationId xmlns:a16="http://schemas.microsoft.com/office/drawing/2014/main" id="{C0847A11-2429-50DC-4A5B-13782A83DE89}"/>
                </a:ext>
              </a:extLst>
            </p:cNvPr>
            <p:cNvSpPr/>
            <p:nvPr/>
          </p:nvSpPr>
          <p:spPr>
            <a:xfrm>
              <a:off x="3992883" y="1933270"/>
              <a:ext cx="1174048" cy="704429"/>
            </a:xfrm>
            <a:custGeom>
              <a:avLst/>
              <a:gdLst>
                <a:gd name="connsiteX0" fmla="*/ 0 w 1174048"/>
                <a:gd name="connsiteY0" fmla="*/ 0 h 704429"/>
                <a:gd name="connsiteX1" fmla="*/ 1174048 w 1174048"/>
                <a:gd name="connsiteY1" fmla="*/ 0 h 704429"/>
                <a:gd name="connsiteX2" fmla="*/ 1174048 w 1174048"/>
                <a:gd name="connsiteY2" fmla="*/ 704429 h 704429"/>
                <a:gd name="connsiteX3" fmla="*/ 0 w 1174048"/>
                <a:gd name="connsiteY3" fmla="*/ 704429 h 704429"/>
                <a:gd name="connsiteX4" fmla="*/ 0 w 1174048"/>
                <a:gd name="connsiteY4" fmla="*/ 0 h 704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4048" h="704429">
                  <a:moveTo>
                    <a:pt x="0" y="0"/>
                  </a:moveTo>
                  <a:lnTo>
                    <a:pt x="1174048" y="0"/>
                  </a:lnTo>
                  <a:lnTo>
                    <a:pt x="1174048" y="704429"/>
                  </a:lnTo>
                  <a:lnTo>
                    <a:pt x="0" y="704429"/>
                  </a:lnTo>
                  <a:lnTo>
                    <a:pt x="0" y="0"/>
                  </a:lnTo>
                  <a:close/>
                </a:path>
              </a:pathLst>
            </a:custGeom>
            <a:solidFill>
              <a:srgbClr val="E37224"/>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fr-FR" sz="1100" kern="1200" dirty="0">
                  <a:latin typeface="DINPro" panose="020B0504020101020102" pitchFamily="34" charset="0"/>
                </a:rPr>
                <a:t>CIBC Douaisis Cambrésis</a:t>
              </a:r>
            </a:p>
          </p:txBody>
        </p:sp>
        <p:sp>
          <p:nvSpPr>
            <p:cNvPr id="29" name="Forme libre : forme 28">
              <a:extLst>
                <a:ext uri="{FF2B5EF4-FFF2-40B4-BE49-F238E27FC236}">
                  <a16:creationId xmlns:a16="http://schemas.microsoft.com/office/drawing/2014/main" id="{0454F3A6-539F-837B-3FC4-D34C94325C95}"/>
                </a:ext>
              </a:extLst>
            </p:cNvPr>
            <p:cNvSpPr/>
            <p:nvPr/>
          </p:nvSpPr>
          <p:spPr>
            <a:xfrm>
              <a:off x="5284336" y="1933270"/>
              <a:ext cx="1174048" cy="704429"/>
            </a:xfrm>
            <a:custGeom>
              <a:avLst/>
              <a:gdLst>
                <a:gd name="connsiteX0" fmla="*/ 0 w 1174048"/>
                <a:gd name="connsiteY0" fmla="*/ 0 h 704429"/>
                <a:gd name="connsiteX1" fmla="*/ 1174048 w 1174048"/>
                <a:gd name="connsiteY1" fmla="*/ 0 h 704429"/>
                <a:gd name="connsiteX2" fmla="*/ 1174048 w 1174048"/>
                <a:gd name="connsiteY2" fmla="*/ 704429 h 704429"/>
                <a:gd name="connsiteX3" fmla="*/ 0 w 1174048"/>
                <a:gd name="connsiteY3" fmla="*/ 704429 h 704429"/>
                <a:gd name="connsiteX4" fmla="*/ 0 w 1174048"/>
                <a:gd name="connsiteY4" fmla="*/ 0 h 704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4048" h="704429">
                  <a:moveTo>
                    <a:pt x="0" y="0"/>
                  </a:moveTo>
                  <a:lnTo>
                    <a:pt x="1174048" y="0"/>
                  </a:lnTo>
                  <a:lnTo>
                    <a:pt x="1174048" y="704429"/>
                  </a:lnTo>
                  <a:lnTo>
                    <a:pt x="0" y="704429"/>
                  </a:lnTo>
                  <a:lnTo>
                    <a:pt x="0" y="0"/>
                  </a:lnTo>
                  <a:close/>
                </a:path>
              </a:pathLst>
            </a:custGeom>
            <a:solidFill>
              <a:srgbClr val="A71D17"/>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fr-FR" sz="1100" kern="1200" dirty="0">
                  <a:latin typeface="DINPro" panose="020B0504020101020102" pitchFamily="34" charset="0"/>
                </a:rPr>
                <a:t>CIBC Nord Pas de Calais </a:t>
              </a:r>
            </a:p>
          </p:txBody>
        </p:sp>
      </p:grpSp>
      <p:sp>
        <p:nvSpPr>
          <p:cNvPr id="11" name="ZoneTexte 10">
            <a:extLst>
              <a:ext uri="{FF2B5EF4-FFF2-40B4-BE49-F238E27FC236}">
                <a16:creationId xmlns:a16="http://schemas.microsoft.com/office/drawing/2014/main" id="{6BB3C541-9C9E-5E88-C58F-476F1816D393}"/>
              </a:ext>
            </a:extLst>
          </p:cNvPr>
          <p:cNvSpPr txBox="1"/>
          <p:nvPr/>
        </p:nvSpPr>
        <p:spPr>
          <a:xfrm>
            <a:off x="0" y="2784482"/>
            <a:ext cx="9134802" cy="338554"/>
          </a:xfrm>
          <a:prstGeom prst="rect">
            <a:avLst/>
          </a:prstGeom>
          <a:noFill/>
        </p:spPr>
        <p:txBody>
          <a:bodyPr wrap="square" rtlCol="0">
            <a:spAutoFit/>
          </a:bodyPr>
          <a:lstStyle/>
          <a:p>
            <a:pPr algn="just"/>
            <a:r>
              <a:rPr lang="fr-FR" sz="1600" b="1" dirty="0">
                <a:latin typeface="DINPro" panose="020B0504020101020102" pitchFamily="34" charset="0"/>
              </a:rPr>
              <a:t>Juin 2022 </a:t>
            </a:r>
            <a:r>
              <a:rPr lang="fr-FR" sz="1600" dirty="0">
                <a:latin typeface="DINPro" panose="020B0504020101020102" pitchFamily="34" charset="0"/>
              </a:rPr>
              <a:t>: accompagnement de la Fédération pour la réponse à l’Appel à Projet </a:t>
            </a:r>
            <a:r>
              <a:rPr lang="fr-FR" sz="1600" dirty="0" err="1">
                <a:latin typeface="DINPro" panose="020B0504020101020102" pitchFamily="34" charset="0"/>
              </a:rPr>
              <a:t>ReVa</a:t>
            </a:r>
            <a:r>
              <a:rPr lang="fr-FR" sz="1600" dirty="0">
                <a:latin typeface="DINPro" panose="020B0504020101020102" pitchFamily="34" charset="0"/>
              </a:rPr>
              <a:t> 2. 6 CIBC retenus  </a:t>
            </a:r>
          </a:p>
        </p:txBody>
      </p:sp>
      <p:grpSp>
        <p:nvGrpSpPr>
          <p:cNvPr id="13" name="Groupe 12">
            <a:extLst>
              <a:ext uri="{FF2B5EF4-FFF2-40B4-BE49-F238E27FC236}">
                <a16:creationId xmlns:a16="http://schemas.microsoft.com/office/drawing/2014/main" id="{2228090C-1E93-34DB-8D56-3E9FA7AF64E5}"/>
              </a:ext>
            </a:extLst>
          </p:cNvPr>
          <p:cNvGrpSpPr/>
          <p:nvPr/>
        </p:nvGrpSpPr>
        <p:grpSpPr>
          <a:xfrm>
            <a:off x="361897" y="3369913"/>
            <a:ext cx="8420203" cy="958533"/>
            <a:chOff x="361897" y="3369913"/>
            <a:chExt cx="8420203" cy="958533"/>
          </a:xfrm>
        </p:grpSpPr>
        <p:sp>
          <p:nvSpPr>
            <p:cNvPr id="14" name="Forme libre : forme 13">
              <a:extLst>
                <a:ext uri="{FF2B5EF4-FFF2-40B4-BE49-F238E27FC236}">
                  <a16:creationId xmlns:a16="http://schemas.microsoft.com/office/drawing/2014/main" id="{BBF3D01C-1E35-800B-32D1-CE6F165475D2}"/>
                </a:ext>
              </a:extLst>
            </p:cNvPr>
            <p:cNvSpPr/>
            <p:nvPr/>
          </p:nvSpPr>
          <p:spPr>
            <a:xfrm>
              <a:off x="361897" y="3369913"/>
              <a:ext cx="1256746" cy="375221"/>
            </a:xfrm>
            <a:custGeom>
              <a:avLst/>
              <a:gdLst>
                <a:gd name="connsiteX0" fmla="*/ 0 w 1256746"/>
                <a:gd name="connsiteY0" fmla="*/ 0 h 375221"/>
                <a:gd name="connsiteX1" fmla="*/ 1256746 w 1256746"/>
                <a:gd name="connsiteY1" fmla="*/ 0 h 375221"/>
                <a:gd name="connsiteX2" fmla="*/ 1256746 w 1256746"/>
                <a:gd name="connsiteY2" fmla="*/ 375221 h 375221"/>
                <a:gd name="connsiteX3" fmla="*/ 0 w 1256746"/>
                <a:gd name="connsiteY3" fmla="*/ 375221 h 375221"/>
                <a:gd name="connsiteX4" fmla="*/ 0 w 1256746"/>
                <a:gd name="connsiteY4" fmla="*/ 0 h 3752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6746" h="375221">
                  <a:moveTo>
                    <a:pt x="0" y="0"/>
                  </a:moveTo>
                  <a:lnTo>
                    <a:pt x="1256746" y="0"/>
                  </a:lnTo>
                  <a:lnTo>
                    <a:pt x="1256746" y="375221"/>
                  </a:lnTo>
                  <a:lnTo>
                    <a:pt x="0" y="375221"/>
                  </a:lnTo>
                  <a:lnTo>
                    <a:pt x="0" y="0"/>
                  </a:lnTo>
                  <a:close/>
                </a:path>
              </a:pathLst>
            </a:custGeom>
            <a:solidFill>
              <a:srgbClr val="A71D17"/>
            </a:solidFill>
            <a:ln>
              <a:solidFill>
                <a:srgbClr val="182D38"/>
              </a:solid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spcFirstLastPara="0" vert="horz" wrap="square" lIns="71120" tIns="40640" rIns="71120" bIns="40640" numCol="1" spcCol="1270" anchor="ctr" anchorCtr="0">
              <a:noAutofit/>
            </a:bodyPr>
            <a:lstStyle/>
            <a:p>
              <a:pPr marL="0" lvl="0" indent="0" algn="ctr" defTabSz="444500">
                <a:lnSpc>
                  <a:spcPct val="90000"/>
                </a:lnSpc>
                <a:spcBef>
                  <a:spcPct val="0"/>
                </a:spcBef>
                <a:spcAft>
                  <a:spcPct val="35000"/>
                </a:spcAft>
                <a:buNone/>
              </a:pPr>
              <a:r>
                <a:rPr lang="fr-FR" sz="1000" kern="1200" dirty="0">
                  <a:latin typeface="DINPro" panose="020B0504020101020102" pitchFamily="34" charset="0"/>
                </a:rPr>
                <a:t>CIBC ARA</a:t>
              </a:r>
            </a:p>
          </p:txBody>
        </p:sp>
        <p:sp>
          <p:nvSpPr>
            <p:cNvPr id="15" name="Forme libre : forme 14">
              <a:extLst>
                <a:ext uri="{FF2B5EF4-FFF2-40B4-BE49-F238E27FC236}">
                  <a16:creationId xmlns:a16="http://schemas.microsoft.com/office/drawing/2014/main" id="{F9C7916D-17CF-3FA4-E210-DF57B14A3C20}"/>
                </a:ext>
              </a:extLst>
            </p:cNvPr>
            <p:cNvSpPr/>
            <p:nvPr/>
          </p:nvSpPr>
          <p:spPr>
            <a:xfrm>
              <a:off x="361897" y="3745134"/>
              <a:ext cx="1256746" cy="583312"/>
            </a:xfrm>
            <a:custGeom>
              <a:avLst/>
              <a:gdLst>
                <a:gd name="connsiteX0" fmla="*/ 0 w 1256746"/>
                <a:gd name="connsiteY0" fmla="*/ 0 h 583312"/>
                <a:gd name="connsiteX1" fmla="*/ 1256746 w 1256746"/>
                <a:gd name="connsiteY1" fmla="*/ 0 h 583312"/>
                <a:gd name="connsiteX2" fmla="*/ 1256746 w 1256746"/>
                <a:gd name="connsiteY2" fmla="*/ 583312 h 583312"/>
                <a:gd name="connsiteX3" fmla="*/ 0 w 1256746"/>
                <a:gd name="connsiteY3" fmla="*/ 583312 h 583312"/>
                <a:gd name="connsiteX4" fmla="*/ 0 w 1256746"/>
                <a:gd name="connsiteY4" fmla="*/ 0 h 583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6746" h="583312">
                  <a:moveTo>
                    <a:pt x="0" y="0"/>
                  </a:moveTo>
                  <a:lnTo>
                    <a:pt x="1256746" y="0"/>
                  </a:lnTo>
                  <a:lnTo>
                    <a:pt x="1256746" y="583312"/>
                  </a:lnTo>
                  <a:lnTo>
                    <a:pt x="0" y="583312"/>
                  </a:lnTo>
                  <a:lnTo>
                    <a:pt x="0" y="0"/>
                  </a:lnTo>
                  <a:close/>
                </a:path>
              </a:pathLst>
            </a:custGeom>
            <a:ln>
              <a:solidFill>
                <a:srgbClr val="182D38">
                  <a:alpha val="90000"/>
                </a:srgbClr>
              </a:solidFill>
            </a:ln>
          </p:spPr>
          <p:style>
            <a:lnRef idx="2">
              <a:scrgbClr r="0" g="0" b="0"/>
            </a:lnRef>
            <a:fillRef idx="1">
              <a:schemeClr val="accent2">
                <a:tint val="40000"/>
                <a:alpha val="90000"/>
                <a:hueOff val="0"/>
                <a:satOff val="0"/>
                <a:lumOff val="0"/>
                <a:alphaOff val="0"/>
              </a:schemeClr>
            </a:fillRef>
            <a:effectRef idx="0">
              <a:schemeClr val="accent2">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48006" tIns="48006" rIns="64008" bIns="72009" numCol="1" spcCol="1270" anchor="t" anchorCtr="0">
              <a:noAutofit/>
            </a:bodyPr>
            <a:lstStyle/>
            <a:p>
              <a:pPr marL="57150" lvl="1" indent="-57150" algn="l" defTabSz="400050">
                <a:lnSpc>
                  <a:spcPct val="90000"/>
                </a:lnSpc>
                <a:spcBef>
                  <a:spcPct val="0"/>
                </a:spcBef>
                <a:spcAft>
                  <a:spcPct val="15000"/>
                </a:spcAft>
                <a:buChar char="•"/>
              </a:pPr>
              <a:r>
                <a:rPr lang="fr-FR" sz="900" kern="1200" dirty="0">
                  <a:latin typeface="DINPro" panose="020B0504020101020102" pitchFamily="34" charset="0"/>
                </a:rPr>
                <a:t>Architecte de parcours </a:t>
              </a:r>
            </a:p>
            <a:p>
              <a:pPr marL="57150" lvl="1" indent="-57150" algn="l" defTabSz="400050">
                <a:lnSpc>
                  <a:spcPct val="90000"/>
                </a:lnSpc>
                <a:spcBef>
                  <a:spcPct val="0"/>
                </a:spcBef>
                <a:spcAft>
                  <a:spcPct val="15000"/>
                </a:spcAft>
                <a:buChar char="•"/>
              </a:pPr>
              <a:r>
                <a:rPr lang="fr-FR" sz="900" kern="1200" dirty="0">
                  <a:latin typeface="DINPro" panose="020B0504020101020102" pitchFamily="34" charset="0"/>
                </a:rPr>
                <a:t>Accompagnateur </a:t>
              </a:r>
            </a:p>
          </p:txBody>
        </p:sp>
        <p:sp>
          <p:nvSpPr>
            <p:cNvPr id="16" name="Forme libre : forme 15">
              <a:extLst>
                <a:ext uri="{FF2B5EF4-FFF2-40B4-BE49-F238E27FC236}">
                  <a16:creationId xmlns:a16="http://schemas.microsoft.com/office/drawing/2014/main" id="{9FE285A0-819D-3657-BA77-4617D4A34B0C}"/>
                </a:ext>
              </a:extLst>
            </p:cNvPr>
            <p:cNvSpPr/>
            <p:nvPr/>
          </p:nvSpPr>
          <p:spPr>
            <a:xfrm>
              <a:off x="1794588" y="3369913"/>
              <a:ext cx="1256746" cy="375221"/>
            </a:xfrm>
            <a:custGeom>
              <a:avLst/>
              <a:gdLst>
                <a:gd name="connsiteX0" fmla="*/ 0 w 1256746"/>
                <a:gd name="connsiteY0" fmla="*/ 0 h 375221"/>
                <a:gd name="connsiteX1" fmla="*/ 1256746 w 1256746"/>
                <a:gd name="connsiteY1" fmla="*/ 0 h 375221"/>
                <a:gd name="connsiteX2" fmla="*/ 1256746 w 1256746"/>
                <a:gd name="connsiteY2" fmla="*/ 375221 h 375221"/>
                <a:gd name="connsiteX3" fmla="*/ 0 w 1256746"/>
                <a:gd name="connsiteY3" fmla="*/ 375221 h 375221"/>
                <a:gd name="connsiteX4" fmla="*/ 0 w 1256746"/>
                <a:gd name="connsiteY4" fmla="*/ 0 h 3752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6746" h="375221">
                  <a:moveTo>
                    <a:pt x="0" y="0"/>
                  </a:moveTo>
                  <a:lnTo>
                    <a:pt x="1256746" y="0"/>
                  </a:lnTo>
                  <a:lnTo>
                    <a:pt x="1256746" y="375221"/>
                  </a:lnTo>
                  <a:lnTo>
                    <a:pt x="0" y="375221"/>
                  </a:lnTo>
                  <a:lnTo>
                    <a:pt x="0" y="0"/>
                  </a:lnTo>
                  <a:close/>
                </a:path>
              </a:pathLst>
            </a:custGeom>
            <a:solidFill>
              <a:srgbClr val="76970E"/>
            </a:solidFill>
            <a:ln>
              <a:solidFill>
                <a:srgbClr val="182D38"/>
              </a:solidFill>
            </a:ln>
          </p:spPr>
          <p:style>
            <a:lnRef idx="2">
              <a:scrgbClr r="0" g="0" b="0"/>
            </a:lnRef>
            <a:fillRef idx="1">
              <a:scrgbClr r="0" g="0" b="0"/>
            </a:fillRef>
            <a:effectRef idx="0">
              <a:schemeClr val="accent3">
                <a:hueOff val="0"/>
                <a:satOff val="0"/>
                <a:lumOff val="0"/>
                <a:alphaOff val="0"/>
              </a:schemeClr>
            </a:effectRef>
            <a:fontRef idx="minor">
              <a:schemeClr val="lt1"/>
            </a:fontRef>
          </p:style>
          <p:txBody>
            <a:bodyPr spcFirstLastPara="0" vert="horz" wrap="square" lIns="71120" tIns="40640" rIns="71120" bIns="40640" numCol="1" spcCol="1270" anchor="ctr" anchorCtr="0">
              <a:noAutofit/>
            </a:bodyPr>
            <a:lstStyle/>
            <a:p>
              <a:pPr marL="0" lvl="0" indent="0" algn="ctr" defTabSz="444500">
                <a:lnSpc>
                  <a:spcPct val="90000"/>
                </a:lnSpc>
                <a:spcBef>
                  <a:spcPct val="0"/>
                </a:spcBef>
                <a:spcAft>
                  <a:spcPct val="35000"/>
                </a:spcAft>
                <a:buNone/>
              </a:pPr>
              <a:r>
                <a:rPr lang="fr-FR" sz="1000" kern="1200" dirty="0">
                  <a:latin typeface="DINPro" panose="020B0504020101020102" pitchFamily="34" charset="0"/>
                </a:rPr>
                <a:t>CIBC Formation Conseil</a:t>
              </a:r>
            </a:p>
          </p:txBody>
        </p:sp>
        <p:sp>
          <p:nvSpPr>
            <p:cNvPr id="17" name="Forme libre : forme 16">
              <a:extLst>
                <a:ext uri="{FF2B5EF4-FFF2-40B4-BE49-F238E27FC236}">
                  <a16:creationId xmlns:a16="http://schemas.microsoft.com/office/drawing/2014/main" id="{1C0871AD-7E3D-2E48-00E9-42A48AA36EBF}"/>
                </a:ext>
              </a:extLst>
            </p:cNvPr>
            <p:cNvSpPr/>
            <p:nvPr/>
          </p:nvSpPr>
          <p:spPr>
            <a:xfrm>
              <a:off x="1794588" y="3745134"/>
              <a:ext cx="1256746" cy="583312"/>
            </a:xfrm>
            <a:custGeom>
              <a:avLst/>
              <a:gdLst>
                <a:gd name="connsiteX0" fmla="*/ 0 w 1256746"/>
                <a:gd name="connsiteY0" fmla="*/ 0 h 583312"/>
                <a:gd name="connsiteX1" fmla="*/ 1256746 w 1256746"/>
                <a:gd name="connsiteY1" fmla="*/ 0 h 583312"/>
                <a:gd name="connsiteX2" fmla="*/ 1256746 w 1256746"/>
                <a:gd name="connsiteY2" fmla="*/ 583312 h 583312"/>
                <a:gd name="connsiteX3" fmla="*/ 0 w 1256746"/>
                <a:gd name="connsiteY3" fmla="*/ 583312 h 583312"/>
                <a:gd name="connsiteX4" fmla="*/ 0 w 1256746"/>
                <a:gd name="connsiteY4" fmla="*/ 0 h 583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6746" h="583312">
                  <a:moveTo>
                    <a:pt x="0" y="0"/>
                  </a:moveTo>
                  <a:lnTo>
                    <a:pt x="1256746" y="0"/>
                  </a:lnTo>
                  <a:lnTo>
                    <a:pt x="1256746" y="583312"/>
                  </a:lnTo>
                  <a:lnTo>
                    <a:pt x="0" y="583312"/>
                  </a:lnTo>
                  <a:lnTo>
                    <a:pt x="0" y="0"/>
                  </a:lnTo>
                  <a:close/>
                </a:path>
              </a:pathLst>
            </a:custGeom>
            <a:solidFill>
              <a:srgbClr val="E2F6A0">
                <a:alpha val="89804"/>
              </a:srgbClr>
            </a:solidFill>
            <a:ln>
              <a:solidFill>
                <a:srgbClr val="182D38">
                  <a:alpha val="90000"/>
                </a:srgbClr>
              </a:solidFill>
            </a:ln>
          </p:spPr>
          <p:style>
            <a:lnRef idx="2">
              <a:scrgbClr r="0" g="0" b="0"/>
            </a:lnRef>
            <a:fillRef idx="1">
              <a:scrgbClr r="0" g="0" b="0"/>
            </a:fillRef>
            <a:effectRef idx="0">
              <a:schemeClr val="accent3">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48006" tIns="48006" rIns="64008" bIns="72009" numCol="1" spcCol="1270" anchor="t" anchorCtr="0">
              <a:noAutofit/>
            </a:bodyPr>
            <a:lstStyle/>
            <a:p>
              <a:pPr marL="57150" lvl="1" indent="-57150" algn="l" defTabSz="400050">
                <a:lnSpc>
                  <a:spcPct val="90000"/>
                </a:lnSpc>
                <a:spcBef>
                  <a:spcPct val="0"/>
                </a:spcBef>
                <a:spcAft>
                  <a:spcPct val="15000"/>
                </a:spcAft>
                <a:buChar char="•"/>
              </a:pPr>
              <a:r>
                <a:rPr lang="fr-FR" sz="900" kern="1200" dirty="0">
                  <a:latin typeface="DINPro" panose="020B0504020101020102" pitchFamily="34" charset="0"/>
                </a:rPr>
                <a:t>Accompagnateur </a:t>
              </a:r>
            </a:p>
          </p:txBody>
        </p:sp>
        <p:sp>
          <p:nvSpPr>
            <p:cNvPr id="18" name="Forme libre : forme 17">
              <a:extLst>
                <a:ext uri="{FF2B5EF4-FFF2-40B4-BE49-F238E27FC236}">
                  <a16:creationId xmlns:a16="http://schemas.microsoft.com/office/drawing/2014/main" id="{D253BEAF-3C6B-21C3-969C-300EEFF0C44F}"/>
                </a:ext>
              </a:extLst>
            </p:cNvPr>
            <p:cNvSpPr/>
            <p:nvPr/>
          </p:nvSpPr>
          <p:spPr>
            <a:xfrm>
              <a:off x="3227280" y="3369913"/>
              <a:ext cx="1256746" cy="375221"/>
            </a:xfrm>
            <a:custGeom>
              <a:avLst/>
              <a:gdLst>
                <a:gd name="connsiteX0" fmla="*/ 0 w 1256746"/>
                <a:gd name="connsiteY0" fmla="*/ 0 h 375221"/>
                <a:gd name="connsiteX1" fmla="*/ 1256746 w 1256746"/>
                <a:gd name="connsiteY1" fmla="*/ 0 h 375221"/>
                <a:gd name="connsiteX2" fmla="*/ 1256746 w 1256746"/>
                <a:gd name="connsiteY2" fmla="*/ 375221 h 375221"/>
                <a:gd name="connsiteX3" fmla="*/ 0 w 1256746"/>
                <a:gd name="connsiteY3" fmla="*/ 375221 h 375221"/>
                <a:gd name="connsiteX4" fmla="*/ 0 w 1256746"/>
                <a:gd name="connsiteY4" fmla="*/ 0 h 3752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6746" h="375221">
                  <a:moveTo>
                    <a:pt x="0" y="0"/>
                  </a:moveTo>
                  <a:lnTo>
                    <a:pt x="1256746" y="0"/>
                  </a:lnTo>
                  <a:lnTo>
                    <a:pt x="1256746" y="375221"/>
                  </a:lnTo>
                  <a:lnTo>
                    <a:pt x="0" y="375221"/>
                  </a:lnTo>
                  <a:lnTo>
                    <a:pt x="0" y="0"/>
                  </a:lnTo>
                  <a:close/>
                </a:path>
              </a:pathLst>
            </a:custGeom>
            <a:solidFill>
              <a:srgbClr val="C29CC7"/>
            </a:solidFill>
            <a:ln>
              <a:solidFill>
                <a:srgbClr val="182D38"/>
              </a:solidFill>
            </a:ln>
          </p:spPr>
          <p:style>
            <a:lnRef idx="2">
              <a:scrgbClr r="0" g="0" b="0"/>
            </a:lnRef>
            <a:fillRef idx="1">
              <a:scrgbClr r="0" g="0" b="0"/>
            </a:fillRef>
            <a:effectRef idx="0">
              <a:schemeClr val="accent4">
                <a:hueOff val="0"/>
                <a:satOff val="0"/>
                <a:lumOff val="0"/>
                <a:alphaOff val="0"/>
              </a:schemeClr>
            </a:effectRef>
            <a:fontRef idx="minor">
              <a:schemeClr val="lt1"/>
            </a:fontRef>
          </p:style>
          <p:txBody>
            <a:bodyPr spcFirstLastPara="0" vert="horz" wrap="square" lIns="71120" tIns="40640" rIns="71120" bIns="40640" numCol="1" spcCol="1270" anchor="ctr" anchorCtr="0">
              <a:noAutofit/>
            </a:bodyPr>
            <a:lstStyle/>
            <a:p>
              <a:pPr marL="0" lvl="0" indent="0" algn="ctr" defTabSz="444500">
                <a:lnSpc>
                  <a:spcPct val="90000"/>
                </a:lnSpc>
                <a:spcBef>
                  <a:spcPct val="0"/>
                </a:spcBef>
                <a:spcAft>
                  <a:spcPct val="35000"/>
                </a:spcAft>
                <a:buNone/>
              </a:pPr>
              <a:r>
                <a:rPr lang="fr-FR" sz="1000" kern="1200" dirty="0">
                  <a:latin typeface="DINPro" panose="020B0504020101020102" pitchFamily="34" charset="0"/>
                </a:rPr>
                <a:t>CIBC Bretagne </a:t>
              </a:r>
            </a:p>
          </p:txBody>
        </p:sp>
        <p:sp>
          <p:nvSpPr>
            <p:cNvPr id="19" name="Forme libre : forme 18">
              <a:extLst>
                <a:ext uri="{FF2B5EF4-FFF2-40B4-BE49-F238E27FC236}">
                  <a16:creationId xmlns:a16="http://schemas.microsoft.com/office/drawing/2014/main" id="{379F051D-F0CC-83DE-FB37-EBE4CC5D18D6}"/>
                </a:ext>
              </a:extLst>
            </p:cNvPr>
            <p:cNvSpPr/>
            <p:nvPr/>
          </p:nvSpPr>
          <p:spPr>
            <a:xfrm>
              <a:off x="3227280" y="3745134"/>
              <a:ext cx="1256746" cy="583312"/>
            </a:xfrm>
            <a:custGeom>
              <a:avLst/>
              <a:gdLst>
                <a:gd name="connsiteX0" fmla="*/ 0 w 1256746"/>
                <a:gd name="connsiteY0" fmla="*/ 0 h 583312"/>
                <a:gd name="connsiteX1" fmla="*/ 1256746 w 1256746"/>
                <a:gd name="connsiteY1" fmla="*/ 0 h 583312"/>
                <a:gd name="connsiteX2" fmla="*/ 1256746 w 1256746"/>
                <a:gd name="connsiteY2" fmla="*/ 583312 h 583312"/>
                <a:gd name="connsiteX3" fmla="*/ 0 w 1256746"/>
                <a:gd name="connsiteY3" fmla="*/ 583312 h 583312"/>
                <a:gd name="connsiteX4" fmla="*/ 0 w 1256746"/>
                <a:gd name="connsiteY4" fmla="*/ 0 h 583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6746" h="583312">
                  <a:moveTo>
                    <a:pt x="0" y="0"/>
                  </a:moveTo>
                  <a:lnTo>
                    <a:pt x="1256746" y="0"/>
                  </a:lnTo>
                  <a:lnTo>
                    <a:pt x="1256746" y="583312"/>
                  </a:lnTo>
                  <a:lnTo>
                    <a:pt x="0" y="583312"/>
                  </a:lnTo>
                  <a:lnTo>
                    <a:pt x="0" y="0"/>
                  </a:lnTo>
                  <a:close/>
                </a:path>
              </a:pathLst>
            </a:custGeom>
            <a:solidFill>
              <a:srgbClr val="E4D2E6">
                <a:alpha val="89804"/>
              </a:srgbClr>
            </a:solidFill>
            <a:ln>
              <a:solidFill>
                <a:srgbClr val="182D38">
                  <a:alpha val="90000"/>
                </a:srgbClr>
              </a:solidFill>
            </a:ln>
          </p:spPr>
          <p:style>
            <a:lnRef idx="2">
              <a:scrgbClr r="0" g="0" b="0"/>
            </a:lnRef>
            <a:fillRef idx="1">
              <a:scrgbClr r="0" g="0" b="0"/>
            </a:fillRef>
            <a:effectRef idx="0">
              <a:schemeClr val="accent4">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48006" tIns="48006" rIns="64008" bIns="72009" numCol="1" spcCol="1270" anchor="t" anchorCtr="0">
              <a:noAutofit/>
            </a:bodyPr>
            <a:lstStyle/>
            <a:p>
              <a:pPr marL="57150" lvl="1" indent="-57150" algn="l" defTabSz="400050">
                <a:lnSpc>
                  <a:spcPct val="90000"/>
                </a:lnSpc>
                <a:spcBef>
                  <a:spcPct val="0"/>
                </a:spcBef>
                <a:spcAft>
                  <a:spcPct val="15000"/>
                </a:spcAft>
                <a:buChar char="•"/>
              </a:pPr>
              <a:r>
                <a:rPr lang="fr-FR" sz="900" kern="1200" dirty="0">
                  <a:latin typeface="DINPro" panose="020B0504020101020102" pitchFamily="34" charset="0"/>
                </a:rPr>
                <a:t>Architecte de parcours </a:t>
              </a:r>
            </a:p>
            <a:p>
              <a:pPr marL="57150" lvl="1" indent="-57150" algn="l" defTabSz="400050">
                <a:lnSpc>
                  <a:spcPct val="90000"/>
                </a:lnSpc>
                <a:spcBef>
                  <a:spcPct val="0"/>
                </a:spcBef>
                <a:spcAft>
                  <a:spcPct val="15000"/>
                </a:spcAft>
                <a:buChar char="•"/>
              </a:pPr>
              <a:r>
                <a:rPr lang="fr-FR" sz="900" kern="1200" dirty="0">
                  <a:latin typeface="DINPro" panose="020B0504020101020102" pitchFamily="34" charset="0"/>
                </a:rPr>
                <a:t>Accompagnateur </a:t>
              </a:r>
            </a:p>
          </p:txBody>
        </p:sp>
        <p:sp>
          <p:nvSpPr>
            <p:cNvPr id="20" name="Forme libre : forme 19">
              <a:extLst>
                <a:ext uri="{FF2B5EF4-FFF2-40B4-BE49-F238E27FC236}">
                  <a16:creationId xmlns:a16="http://schemas.microsoft.com/office/drawing/2014/main" id="{30CCE575-313C-9001-63F0-637A40B8D700}"/>
                </a:ext>
              </a:extLst>
            </p:cNvPr>
            <p:cNvSpPr/>
            <p:nvPr/>
          </p:nvSpPr>
          <p:spPr>
            <a:xfrm>
              <a:off x="4659971" y="3369913"/>
              <a:ext cx="1256746" cy="375221"/>
            </a:xfrm>
            <a:custGeom>
              <a:avLst/>
              <a:gdLst>
                <a:gd name="connsiteX0" fmla="*/ 0 w 1256746"/>
                <a:gd name="connsiteY0" fmla="*/ 0 h 375221"/>
                <a:gd name="connsiteX1" fmla="*/ 1256746 w 1256746"/>
                <a:gd name="connsiteY1" fmla="*/ 0 h 375221"/>
                <a:gd name="connsiteX2" fmla="*/ 1256746 w 1256746"/>
                <a:gd name="connsiteY2" fmla="*/ 375221 h 375221"/>
                <a:gd name="connsiteX3" fmla="*/ 0 w 1256746"/>
                <a:gd name="connsiteY3" fmla="*/ 375221 h 375221"/>
                <a:gd name="connsiteX4" fmla="*/ 0 w 1256746"/>
                <a:gd name="connsiteY4" fmla="*/ 0 h 3752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6746" h="375221">
                  <a:moveTo>
                    <a:pt x="0" y="0"/>
                  </a:moveTo>
                  <a:lnTo>
                    <a:pt x="1256746" y="0"/>
                  </a:lnTo>
                  <a:lnTo>
                    <a:pt x="1256746" y="375221"/>
                  </a:lnTo>
                  <a:lnTo>
                    <a:pt x="0" y="375221"/>
                  </a:lnTo>
                  <a:lnTo>
                    <a:pt x="0" y="0"/>
                  </a:lnTo>
                  <a:close/>
                </a:path>
              </a:pathLst>
            </a:custGeom>
            <a:ln>
              <a:solidFill>
                <a:srgbClr val="182D38"/>
              </a:solidFill>
            </a:ln>
          </p:spPr>
          <p:style>
            <a:lnRef idx="2">
              <a:scrgbClr r="0" g="0" b="0"/>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71120" tIns="40640" rIns="71120" bIns="40640" numCol="1" spcCol="1270" anchor="ctr" anchorCtr="0">
              <a:noAutofit/>
            </a:bodyPr>
            <a:lstStyle/>
            <a:p>
              <a:pPr marL="0" lvl="0" indent="0" algn="ctr" defTabSz="444500">
                <a:lnSpc>
                  <a:spcPct val="90000"/>
                </a:lnSpc>
                <a:spcBef>
                  <a:spcPct val="0"/>
                </a:spcBef>
                <a:spcAft>
                  <a:spcPct val="35000"/>
                </a:spcAft>
                <a:buNone/>
              </a:pPr>
              <a:r>
                <a:rPr lang="fr-FR" sz="1000" kern="1200" dirty="0"/>
                <a:t>Centre Val de Loire </a:t>
              </a:r>
            </a:p>
          </p:txBody>
        </p:sp>
        <p:sp>
          <p:nvSpPr>
            <p:cNvPr id="21" name="Forme libre : forme 20">
              <a:extLst>
                <a:ext uri="{FF2B5EF4-FFF2-40B4-BE49-F238E27FC236}">
                  <a16:creationId xmlns:a16="http://schemas.microsoft.com/office/drawing/2014/main" id="{E944C02F-CD6D-A1E3-FF6C-65F3F3BD91E7}"/>
                </a:ext>
              </a:extLst>
            </p:cNvPr>
            <p:cNvSpPr/>
            <p:nvPr/>
          </p:nvSpPr>
          <p:spPr>
            <a:xfrm>
              <a:off x="4659971" y="3745134"/>
              <a:ext cx="1256746" cy="583312"/>
            </a:xfrm>
            <a:custGeom>
              <a:avLst/>
              <a:gdLst>
                <a:gd name="connsiteX0" fmla="*/ 0 w 1256746"/>
                <a:gd name="connsiteY0" fmla="*/ 0 h 583312"/>
                <a:gd name="connsiteX1" fmla="*/ 1256746 w 1256746"/>
                <a:gd name="connsiteY1" fmla="*/ 0 h 583312"/>
                <a:gd name="connsiteX2" fmla="*/ 1256746 w 1256746"/>
                <a:gd name="connsiteY2" fmla="*/ 583312 h 583312"/>
                <a:gd name="connsiteX3" fmla="*/ 0 w 1256746"/>
                <a:gd name="connsiteY3" fmla="*/ 583312 h 583312"/>
                <a:gd name="connsiteX4" fmla="*/ 0 w 1256746"/>
                <a:gd name="connsiteY4" fmla="*/ 0 h 583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6746" h="583312">
                  <a:moveTo>
                    <a:pt x="0" y="0"/>
                  </a:moveTo>
                  <a:lnTo>
                    <a:pt x="1256746" y="0"/>
                  </a:lnTo>
                  <a:lnTo>
                    <a:pt x="1256746" y="583312"/>
                  </a:lnTo>
                  <a:lnTo>
                    <a:pt x="0" y="583312"/>
                  </a:lnTo>
                  <a:lnTo>
                    <a:pt x="0" y="0"/>
                  </a:lnTo>
                  <a:close/>
                </a:path>
              </a:pathLst>
            </a:custGeom>
            <a:ln>
              <a:solidFill>
                <a:srgbClr val="182D38">
                  <a:alpha val="90000"/>
                </a:srgbClr>
              </a:solidFill>
            </a:ln>
          </p:spPr>
          <p:style>
            <a:lnRef idx="2">
              <a:scrgbClr r="0" g="0" b="0"/>
            </a:lnRef>
            <a:fillRef idx="1">
              <a:schemeClr val="accent5">
                <a:tint val="40000"/>
                <a:alpha val="90000"/>
                <a:hueOff val="0"/>
                <a:satOff val="0"/>
                <a:lumOff val="0"/>
                <a:alphaOff val="0"/>
              </a:schemeClr>
            </a:fillRef>
            <a:effectRef idx="0">
              <a:schemeClr val="accent5">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53340" tIns="53340" rIns="71120" bIns="80010" numCol="1" spcCol="1270" anchor="t" anchorCtr="0">
              <a:noAutofit/>
            </a:bodyPr>
            <a:lstStyle/>
            <a:p>
              <a:pPr marL="57150" lvl="1" indent="-57150" algn="l" defTabSz="444500">
                <a:lnSpc>
                  <a:spcPct val="90000"/>
                </a:lnSpc>
                <a:spcBef>
                  <a:spcPct val="0"/>
                </a:spcBef>
                <a:spcAft>
                  <a:spcPct val="15000"/>
                </a:spcAft>
                <a:buChar char="•"/>
              </a:pPr>
              <a:r>
                <a:rPr lang="fr-FR" sz="1000" kern="1200" dirty="0"/>
                <a:t>Architecte de parcours </a:t>
              </a:r>
            </a:p>
            <a:p>
              <a:pPr marL="57150" lvl="1" indent="-57150" algn="l" defTabSz="444500">
                <a:lnSpc>
                  <a:spcPct val="90000"/>
                </a:lnSpc>
                <a:spcBef>
                  <a:spcPct val="0"/>
                </a:spcBef>
                <a:spcAft>
                  <a:spcPct val="15000"/>
                </a:spcAft>
                <a:buChar char="•"/>
              </a:pPr>
              <a:r>
                <a:rPr lang="fr-FR" sz="1000" kern="1200" dirty="0"/>
                <a:t>Accompagnateur </a:t>
              </a:r>
            </a:p>
          </p:txBody>
        </p:sp>
        <p:sp>
          <p:nvSpPr>
            <p:cNvPr id="22" name="Forme libre : forme 21">
              <a:extLst>
                <a:ext uri="{FF2B5EF4-FFF2-40B4-BE49-F238E27FC236}">
                  <a16:creationId xmlns:a16="http://schemas.microsoft.com/office/drawing/2014/main" id="{7DC72495-1E04-B36F-7F86-D9823E2A5A76}"/>
                </a:ext>
              </a:extLst>
            </p:cNvPr>
            <p:cNvSpPr/>
            <p:nvPr/>
          </p:nvSpPr>
          <p:spPr>
            <a:xfrm>
              <a:off x="6092663" y="3369913"/>
              <a:ext cx="1256746" cy="375221"/>
            </a:xfrm>
            <a:custGeom>
              <a:avLst/>
              <a:gdLst>
                <a:gd name="connsiteX0" fmla="*/ 0 w 1256746"/>
                <a:gd name="connsiteY0" fmla="*/ 0 h 375221"/>
                <a:gd name="connsiteX1" fmla="*/ 1256746 w 1256746"/>
                <a:gd name="connsiteY1" fmla="*/ 0 h 375221"/>
                <a:gd name="connsiteX2" fmla="*/ 1256746 w 1256746"/>
                <a:gd name="connsiteY2" fmla="*/ 375221 h 375221"/>
                <a:gd name="connsiteX3" fmla="*/ 0 w 1256746"/>
                <a:gd name="connsiteY3" fmla="*/ 375221 h 375221"/>
                <a:gd name="connsiteX4" fmla="*/ 0 w 1256746"/>
                <a:gd name="connsiteY4" fmla="*/ 0 h 3752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6746" h="375221">
                  <a:moveTo>
                    <a:pt x="0" y="0"/>
                  </a:moveTo>
                  <a:lnTo>
                    <a:pt x="1256746" y="0"/>
                  </a:lnTo>
                  <a:lnTo>
                    <a:pt x="1256746" y="375221"/>
                  </a:lnTo>
                  <a:lnTo>
                    <a:pt x="0" y="375221"/>
                  </a:lnTo>
                  <a:lnTo>
                    <a:pt x="0" y="0"/>
                  </a:lnTo>
                  <a:close/>
                </a:path>
              </a:pathLst>
            </a:custGeom>
            <a:ln>
              <a:solidFill>
                <a:srgbClr val="182D38"/>
              </a:solidFill>
            </a:ln>
          </p:spPr>
          <p:style>
            <a:lnRef idx="2">
              <a:scrgbClr r="0" g="0" b="0"/>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spcFirstLastPara="0" vert="horz" wrap="square" lIns="71120" tIns="40640" rIns="71120" bIns="40640" numCol="1" spcCol="1270" anchor="ctr" anchorCtr="0">
              <a:noAutofit/>
            </a:bodyPr>
            <a:lstStyle/>
            <a:p>
              <a:pPr marL="0" lvl="0" indent="0" algn="ctr" defTabSz="444500">
                <a:lnSpc>
                  <a:spcPct val="90000"/>
                </a:lnSpc>
                <a:spcBef>
                  <a:spcPct val="0"/>
                </a:spcBef>
                <a:spcAft>
                  <a:spcPct val="35000"/>
                </a:spcAft>
                <a:buNone/>
              </a:pPr>
              <a:r>
                <a:rPr lang="fr-FR" sz="1000" kern="1200" dirty="0"/>
                <a:t>CIBC Nord Pas de Calais</a:t>
              </a:r>
            </a:p>
          </p:txBody>
        </p:sp>
        <p:sp>
          <p:nvSpPr>
            <p:cNvPr id="23" name="Forme libre : forme 22">
              <a:extLst>
                <a:ext uri="{FF2B5EF4-FFF2-40B4-BE49-F238E27FC236}">
                  <a16:creationId xmlns:a16="http://schemas.microsoft.com/office/drawing/2014/main" id="{C204440B-CE0C-F734-5488-F39B8F32ED51}"/>
                </a:ext>
              </a:extLst>
            </p:cNvPr>
            <p:cNvSpPr/>
            <p:nvPr/>
          </p:nvSpPr>
          <p:spPr>
            <a:xfrm>
              <a:off x="6092663" y="3745134"/>
              <a:ext cx="1256746" cy="583312"/>
            </a:xfrm>
            <a:custGeom>
              <a:avLst/>
              <a:gdLst>
                <a:gd name="connsiteX0" fmla="*/ 0 w 1256746"/>
                <a:gd name="connsiteY0" fmla="*/ 0 h 583312"/>
                <a:gd name="connsiteX1" fmla="*/ 1256746 w 1256746"/>
                <a:gd name="connsiteY1" fmla="*/ 0 h 583312"/>
                <a:gd name="connsiteX2" fmla="*/ 1256746 w 1256746"/>
                <a:gd name="connsiteY2" fmla="*/ 583312 h 583312"/>
                <a:gd name="connsiteX3" fmla="*/ 0 w 1256746"/>
                <a:gd name="connsiteY3" fmla="*/ 583312 h 583312"/>
                <a:gd name="connsiteX4" fmla="*/ 0 w 1256746"/>
                <a:gd name="connsiteY4" fmla="*/ 0 h 583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6746" h="583312">
                  <a:moveTo>
                    <a:pt x="0" y="0"/>
                  </a:moveTo>
                  <a:lnTo>
                    <a:pt x="1256746" y="0"/>
                  </a:lnTo>
                  <a:lnTo>
                    <a:pt x="1256746" y="583312"/>
                  </a:lnTo>
                  <a:lnTo>
                    <a:pt x="0" y="583312"/>
                  </a:lnTo>
                  <a:lnTo>
                    <a:pt x="0" y="0"/>
                  </a:lnTo>
                  <a:close/>
                </a:path>
              </a:pathLst>
            </a:custGeom>
            <a:ln>
              <a:solidFill>
                <a:srgbClr val="182D38">
                  <a:alpha val="90000"/>
                </a:srgbClr>
              </a:solidFill>
            </a:ln>
          </p:spPr>
          <p:style>
            <a:lnRef idx="2">
              <a:scrgbClr r="0" g="0" b="0"/>
            </a:lnRef>
            <a:fillRef idx="1">
              <a:schemeClr val="accent6">
                <a:tint val="40000"/>
                <a:alpha val="90000"/>
                <a:hueOff val="0"/>
                <a:satOff val="0"/>
                <a:lumOff val="0"/>
                <a:alphaOff val="0"/>
              </a:schemeClr>
            </a:fillRef>
            <a:effectRef idx="0">
              <a:schemeClr val="accent6">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53340" tIns="53340" rIns="71120" bIns="80010" numCol="1" spcCol="1270" anchor="t" anchorCtr="0">
              <a:noAutofit/>
            </a:bodyPr>
            <a:lstStyle/>
            <a:p>
              <a:pPr marL="57150" lvl="1" indent="-57150" algn="l" defTabSz="444500">
                <a:lnSpc>
                  <a:spcPct val="90000"/>
                </a:lnSpc>
                <a:spcBef>
                  <a:spcPct val="0"/>
                </a:spcBef>
                <a:spcAft>
                  <a:spcPct val="15000"/>
                </a:spcAft>
                <a:buChar char="•"/>
              </a:pPr>
              <a:r>
                <a:rPr lang="fr-FR" sz="1000" kern="1200" dirty="0"/>
                <a:t>Architecte de parcours </a:t>
              </a:r>
            </a:p>
            <a:p>
              <a:pPr marL="57150" lvl="1" indent="-57150" algn="l" defTabSz="444500">
                <a:lnSpc>
                  <a:spcPct val="90000"/>
                </a:lnSpc>
                <a:spcBef>
                  <a:spcPct val="0"/>
                </a:spcBef>
                <a:spcAft>
                  <a:spcPct val="15000"/>
                </a:spcAft>
                <a:buChar char="•"/>
              </a:pPr>
              <a:r>
                <a:rPr lang="fr-FR" sz="1000" kern="1200" dirty="0"/>
                <a:t>Accompagnateur </a:t>
              </a:r>
            </a:p>
          </p:txBody>
        </p:sp>
        <p:sp>
          <p:nvSpPr>
            <p:cNvPr id="24" name="Forme libre : forme 23">
              <a:extLst>
                <a:ext uri="{FF2B5EF4-FFF2-40B4-BE49-F238E27FC236}">
                  <a16:creationId xmlns:a16="http://schemas.microsoft.com/office/drawing/2014/main" id="{FE5261D8-2224-292E-867E-027CBC22794E}"/>
                </a:ext>
              </a:extLst>
            </p:cNvPr>
            <p:cNvSpPr/>
            <p:nvPr/>
          </p:nvSpPr>
          <p:spPr>
            <a:xfrm>
              <a:off x="7525354" y="3369913"/>
              <a:ext cx="1256746" cy="375221"/>
            </a:xfrm>
            <a:custGeom>
              <a:avLst/>
              <a:gdLst>
                <a:gd name="connsiteX0" fmla="*/ 0 w 1256746"/>
                <a:gd name="connsiteY0" fmla="*/ 0 h 375221"/>
                <a:gd name="connsiteX1" fmla="*/ 1256746 w 1256746"/>
                <a:gd name="connsiteY1" fmla="*/ 0 h 375221"/>
                <a:gd name="connsiteX2" fmla="*/ 1256746 w 1256746"/>
                <a:gd name="connsiteY2" fmla="*/ 375221 h 375221"/>
                <a:gd name="connsiteX3" fmla="*/ 0 w 1256746"/>
                <a:gd name="connsiteY3" fmla="*/ 375221 h 375221"/>
                <a:gd name="connsiteX4" fmla="*/ 0 w 1256746"/>
                <a:gd name="connsiteY4" fmla="*/ 0 h 3752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6746" h="375221">
                  <a:moveTo>
                    <a:pt x="0" y="0"/>
                  </a:moveTo>
                  <a:lnTo>
                    <a:pt x="1256746" y="0"/>
                  </a:lnTo>
                  <a:lnTo>
                    <a:pt x="1256746" y="375221"/>
                  </a:lnTo>
                  <a:lnTo>
                    <a:pt x="0" y="375221"/>
                  </a:lnTo>
                  <a:lnTo>
                    <a:pt x="0" y="0"/>
                  </a:lnTo>
                  <a:close/>
                </a:path>
              </a:pathLst>
            </a:custGeom>
            <a:solidFill>
              <a:srgbClr val="76970E"/>
            </a:solidFill>
            <a:ln>
              <a:solidFill>
                <a:srgbClr val="182D38"/>
              </a:solid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spcFirstLastPara="0" vert="horz" wrap="square" lIns="71120" tIns="40640" rIns="71120" bIns="40640" numCol="1" spcCol="1270" anchor="ctr" anchorCtr="0">
              <a:noAutofit/>
            </a:bodyPr>
            <a:lstStyle/>
            <a:p>
              <a:pPr marL="0" lvl="0" indent="0" algn="ctr" defTabSz="444500">
                <a:lnSpc>
                  <a:spcPct val="90000"/>
                </a:lnSpc>
                <a:spcBef>
                  <a:spcPct val="0"/>
                </a:spcBef>
                <a:spcAft>
                  <a:spcPct val="35000"/>
                </a:spcAft>
                <a:buNone/>
              </a:pPr>
              <a:r>
                <a:rPr lang="fr-FR" sz="1000" kern="1200" dirty="0">
                  <a:latin typeface="DINPro" panose="020B0504020101020102" pitchFamily="34" charset="0"/>
                </a:rPr>
                <a:t>CIBC Pays de la Loire </a:t>
              </a:r>
            </a:p>
          </p:txBody>
        </p:sp>
        <p:sp>
          <p:nvSpPr>
            <p:cNvPr id="25" name="Forme libre : forme 24">
              <a:extLst>
                <a:ext uri="{FF2B5EF4-FFF2-40B4-BE49-F238E27FC236}">
                  <a16:creationId xmlns:a16="http://schemas.microsoft.com/office/drawing/2014/main" id="{48393536-89DF-5EB9-57CA-5AC37CDD6683}"/>
                </a:ext>
              </a:extLst>
            </p:cNvPr>
            <p:cNvSpPr/>
            <p:nvPr/>
          </p:nvSpPr>
          <p:spPr>
            <a:xfrm>
              <a:off x="7525354" y="3745134"/>
              <a:ext cx="1256746" cy="583312"/>
            </a:xfrm>
            <a:custGeom>
              <a:avLst/>
              <a:gdLst>
                <a:gd name="connsiteX0" fmla="*/ 0 w 1256746"/>
                <a:gd name="connsiteY0" fmla="*/ 0 h 583312"/>
                <a:gd name="connsiteX1" fmla="*/ 1256746 w 1256746"/>
                <a:gd name="connsiteY1" fmla="*/ 0 h 583312"/>
                <a:gd name="connsiteX2" fmla="*/ 1256746 w 1256746"/>
                <a:gd name="connsiteY2" fmla="*/ 583312 h 583312"/>
                <a:gd name="connsiteX3" fmla="*/ 0 w 1256746"/>
                <a:gd name="connsiteY3" fmla="*/ 583312 h 583312"/>
                <a:gd name="connsiteX4" fmla="*/ 0 w 1256746"/>
                <a:gd name="connsiteY4" fmla="*/ 0 h 583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6746" h="583312">
                  <a:moveTo>
                    <a:pt x="0" y="0"/>
                  </a:moveTo>
                  <a:lnTo>
                    <a:pt x="1256746" y="0"/>
                  </a:lnTo>
                  <a:lnTo>
                    <a:pt x="1256746" y="583312"/>
                  </a:lnTo>
                  <a:lnTo>
                    <a:pt x="0" y="583312"/>
                  </a:lnTo>
                  <a:lnTo>
                    <a:pt x="0" y="0"/>
                  </a:lnTo>
                  <a:close/>
                </a:path>
              </a:pathLst>
            </a:custGeom>
            <a:solidFill>
              <a:srgbClr val="E2F6A0">
                <a:alpha val="90000"/>
              </a:srgbClr>
            </a:solidFill>
            <a:ln>
              <a:solidFill>
                <a:srgbClr val="182D38">
                  <a:alpha val="90000"/>
                </a:srgbClr>
              </a:solidFill>
            </a:ln>
          </p:spPr>
          <p:style>
            <a:lnRef idx="2">
              <a:scrgbClr r="0" g="0" b="0"/>
            </a:lnRef>
            <a:fillRef idx="1">
              <a:scrgbClr r="0" g="0" b="0"/>
            </a:fillRef>
            <a:effectRef idx="0">
              <a:schemeClr val="accent2">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48006" tIns="48006" rIns="64008" bIns="72009" numCol="1" spcCol="1270" anchor="t" anchorCtr="0">
              <a:noAutofit/>
            </a:bodyPr>
            <a:lstStyle/>
            <a:p>
              <a:pPr marL="57150" lvl="1" indent="-57150" algn="l" defTabSz="400050">
                <a:lnSpc>
                  <a:spcPct val="90000"/>
                </a:lnSpc>
                <a:spcBef>
                  <a:spcPct val="0"/>
                </a:spcBef>
                <a:spcAft>
                  <a:spcPct val="15000"/>
                </a:spcAft>
                <a:buChar char="•"/>
              </a:pPr>
              <a:r>
                <a:rPr lang="fr-FR" sz="900" kern="1200" dirty="0">
                  <a:latin typeface="DINPro" panose="020B0504020101020102" pitchFamily="34" charset="0"/>
                </a:rPr>
                <a:t>Accompagnateur</a:t>
              </a:r>
              <a:r>
                <a:rPr lang="fr-FR" sz="1000" kern="1200" dirty="0">
                  <a:latin typeface="DINPro" panose="020B0504020101020102" pitchFamily="34" charset="0"/>
                </a:rPr>
                <a:t> </a:t>
              </a:r>
            </a:p>
          </p:txBody>
        </p:sp>
      </p:grpSp>
      <p:sp>
        <p:nvSpPr>
          <p:cNvPr id="5" name="Oval 37">
            <a:extLst>
              <a:ext uri="{FF2B5EF4-FFF2-40B4-BE49-F238E27FC236}">
                <a16:creationId xmlns:a16="http://schemas.microsoft.com/office/drawing/2014/main" id="{5FE2D601-1AD3-CE8D-8439-3E98EEA3DD47}"/>
              </a:ext>
            </a:extLst>
          </p:cNvPr>
          <p:cNvSpPr/>
          <p:nvPr/>
        </p:nvSpPr>
        <p:spPr>
          <a:xfrm rot="19938445">
            <a:off x="8217872" y="55112"/>
            <a:ext cx="670966" cy="670966"/>
          </a:xfrm>
          <a:prstGeom prst="ellipse">
            <a:avLst/>
          </a:prstGeom>
          <a:solidFill>
            <a:srgbClr val="EAC64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id-ID">
              <a:latin typeface="Kelson Sans" panose="02000500000000000000" pitchFamily="50" charset="0"/>
            </a:endParaRPr>
          </a:p>
        </p:txBody>
      </p:sp>
      <p:sp>
        <p:nvSpPr>
          <p:cNvPr id="3" name="Oval 37">
            <a:extLst>
              <a:ext uri="{FF2B5EF4-FFF2-40B4-BE49-F238E27FC236}">
                <a16:creationId xmlns:a16="http://schemas.microsoft.com/office/drawing/2014/main" id="{D3378001-8909-A4AC-58EB-5B22363C6D0B}"/>
              </a:ext>
            </a:extLst>
          </p:cNvPr>
          <p:cNvSpPr/>
          <p:nvPr/>
        </p:nvSpPr>
        <p:spPr>
          <a:xfrm rot="19938445">
            <a:off x="8404437" y="-306586"/>
            <a:ext cx="1012500" cy="1012500"/>
          </a:xfrm>
          <a:prstGeom prst="ellipse">
            <a:avLst/>
          </a:prstGeom>
          <a:solidFill>
            <a:srgbClr val="76974A"/>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id-ID">
              <a:latin typeface="Kelson Sans" panose="02000500000000000000" pitchFamily="50" charset="0"/>
            </a:endParaRPr>
          </a:p>
        </p:txBody>
      </p:sp>
      <p:sp>
        <p:nvSpPr>
          <p:cNvPr id="12" name="ZoneTexte 11">
            <a:extLst>
              <a:ext uri="{FF2B5EF4-FFF2-40B4-BE49-F238E27FC236}">
                <a16:creationId xmlns:a16="http://schemas.microsoft.com/office/drawing/2014/main" id="{6B9E7A30-0F77-879C-EE3A-8A839707294E}"/>
              </a:ext>
            </a:extLst>
          </p:cNvPr>
          <p:cNvSpPr txBox="1"/>
          <p:nvPr/>
        </p:nvSpPr>
        <p:spPr>
          <a:xfrm>
            <a:off x="-807" y="868455"/>
            <a:ext cx="4866366" cy="400110"/>
          </a:xfrm>
          <a:prstGeom prst="rect">
            <a:avLst/>
          </a:prstGeom>
          <a:noFill/>
        </p:spPr>
        <p:txBody>
          <a:bodyPr wrap="square" rtlCol="0">
            <a:spAutoFit/>
          </a:bodyPr>
          <a:lstStyle/>
          <a:p>
            <a:r>
              <a:rPr lang="fr-FR" sz="2000" dirty="0">
                <a:solidFill>
                  <a:srgbClr val="1B345C"/>
                </a:solidFill>
                <a:latin typeface="DINPro" panose="020B0504020101020102" pitchFamily="34" charset="0"/>
              </a:rPr>
              <a:t>Positionnement du réseau </a:t>
            </a:r>
          </a:p>
        </p:txBody>
      </p:sp>
    </p:spTree>
    <p:extLst>
      <p:ext uri="{BB962C8B-B14F-4D97-AF65-F5344CB8AC3E}">
        <p14:creationId xmlns:p14="http://schemas.microsoft.com/office/powerpoint/2010/main" val="318257689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llipse 5">
            <a:extLst>
              <a:ext uri="{FF2B5EF4-FFF2-40B4-BE49-F238E27FC236}">
                <a16:creationId xmlns:a16="http://schemas.microsoft.com/office/drawing/2014/main" id="{30BC862B-3EE8-E847-DAB2-E9DC04839A28}"/>
              </a:ext>
            </a:extLst>
          </p:cNvPr>
          <p:cNvSpPr/>
          <p:nvPr/>
        </p:nvSpPr>
        <p:spPr>
          <a:xfrm>
            <a:off x="179512" y="-295882"/>
            <a:ext cx="995424" cy="995424"/>
          </a:xfrm>
          <a:prstGeom prst="ellipse">
            <a:avLst/>
          </a:prstGeom>
          <a:solidFill>
            <a:srgbClr val="A71D17"/>
          </a:solidFill>
          <a:ln>
            <a:noFill/>
          </a:ln>
        </p:spPr>
        <p:style>
          <a:lnRef idx="2">
            <a:schemeClr val="accent1">
              <a:shade val="50000"/>
            </a:schemeClr>
          </a:lnRef>
          <a:fillRef idx="1">
            <a:schemeClr val="accent1"/>
          </a:fillRef>
          <a:effectRef idx="0">
            <a:schemeClr val="accent1"/>
          </a:effectRef>
          <a:fontRef idx="minor">
            <a:schemeClr val="lt1"/>
          </a:fontRef>
        </p:style>
        <p:txBody>
          <a:bodyPr tIns="360000" rtlCol="0" anchor="ctr"/>
          <a:lstStyle/>
          <a:p>
            <a:pPr algn="ctr"/>
            <a:r>
              <a:rPr lang="fr-FR" sz="2800" b="1" dirty="0">
                <a:latin typeface="DINPro-Regular" panose="02000503030000020004" pitchFamily="2" charset="0"/>
              </a:rPr>
              <a:t>2.2</a:t>
            </a:r>
            <a:endParaRPr lang="fr-FR" sz="3600" b="1" dirty="0">
              <a:latin typeface="DINPro-Regular" panose="02000503030000020004" pitchFamily="2" charset="0"/>
            </a:endParaRPr>
          </a:p>
        </p:txBody>
      </p:sp>
      <p:sp>
        <p:nvSpPr>
          <p:cNvPr id="7" name="Rectangle 6">
            <a:extLst>
              <a:ext uri="{FF2B5EF4-FFF2-40B4-BE49-F238E27FC236}">
                <a16:creationId xmlns:a16="http://schemas.microsoft.com/office/drawing/2014/main" id="{AC813CC0-B035-6338-08E4-96A629EB56D8}"/>
              </a:ext>
            </a:extLst>
          </p:cNvPr>
          <p:cNvSpPr/>
          <p:nvPr/>
        </p:nvSpPr>
        <p:spPr>
          <a:xfrm>
            <a:off x="1282574" y="104255"/>
            <a:ext cx="6673802" cy="5232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r>
              <a:rPr lang="fr-FR" sz="2000" dirty="0">
                <a:solidFill>
                  <a:srgbClr val="A71D17"/>
                </a:solidFill>
                <a:latin typeface="DINPro-Medium" panose="02000503030000020004" pitchFamily="2" charset="0"/>
                <a:ea typeface="Lato" panose="020F0502020204030203" pitchFamily="34" charset="0"/>
                <a:cs typeface="Lato" panose="020F0502020204030203" pitchFamily="34" charset="0"/>
              </a:rPr>
              <a:t>VAE </a:t>
            </a:r>
            <a:endParaRPr lang="fr-FR" sz="2000" dirty="0">
              <a:solidFill>
                <a:srgbClr val="A71D17"/>
              </a:solidFill>
              <a:latin typeface="DINPro-Medium" panose="02000503030000020004" pitchFamily="2" charset="0"/>
            </a:endParaRPr>
          </a:p>
        </p:txBody>
      </p:sp>
      <p:sp>
        <p:nvSpPr>
          <p:cNvPr id="8" name="Forme libre : forme 7">
            <a:extLst>
              <a:ext uri="{FF2B5EF4-FFF2-40B4-BE49-F238E27FC236}">
                <a16:creationId xmlns:a16="http://schemas.microsoft.com/office/drawing/2014/main" id="{9A9BC1E3-6603-AB3D-4527-D40D346B28A2}"/>
              </a:ext>
            </a:extLst>
          </p:cNvPr>
          <p:cNvSpPr/>
          <p:nvPr/>
        </p:nvSpPr>
        <p:spPr>
          <a:xfrm>
            <a:off x="0" y="4371949"/>
            <a:ext cx="9144000" cy="771551"/>
          </a:xfrm>
          <a:custGeom>
            <a:avLst/>
            <a:gdLst>
              <a:gd name="connsiteX0" fmla="*/ 0 w 9144000"/>
              <a:gd name="connsiteY0" fmla="*/ 0 h 1200616"/>
              <a:gd name="connsiteX1" fmla="*/ 255357 w 9144000"/>
              <a:gd name="connsiteY1" fmla="*/ 82904 h 1200616"/>
              <a:gd name="connsiteX2" fmla="*/ 4572001 w 9144000"/>
              <a:gd name="connsiteY2" fmla="*/ 735519 h 1200616"/>
              <a:gd name="connsiteX3" fmla="*/ 8888645 w 9144000"/>
              <a:gd name="connsiteY3" fmla="*/ 82904 h 1200616"/>
              <a:gd name="connsiteX4" fmla="*/ 9144000 w 9144000"/>
              <a:gd name="connsiteY4" fmla="*/ 0 h 1200616"/>
              <a:gd name="connsiteX5" fmla="*/ 9144000 w 9144000"/>
              <a:gd name="connsiteY5" fmla="*/ 1200616 h 1200616"/>
              <a:gd name="connsiteX6" fmla="*/ 0 w 9144000"/>
              <a:gd name="connsiteY6" fmla="*/ 1200616 h 1200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200616">
                <a:moveTo>
                  <a:pt x="0" y="0"/>
                </a:moveTo>
                <a:lnTo>
                  <a:pt x="255357" y="82904"/>
                </a:lnTo>
                <a:cubicBezTo>
                  <a:pt x="1618984" y="507036"/>
                  <a:pt x="3068810" y="735519"/>
                  <a:pt x="4572001" y="735519"/>
                </a:cubicBezTo>
                <a:cubicBezTo>
                  <a:pt x="6075193" y="735519"/>
                  <a:pt x="7525019" y="507036"/>
                  <a:pt x="8888645" y="82904"/>
                </a:cubicBezTo>
                <a:lnTo>
                  <a:pt x="9144000" y="0"/>
                </a:lnTo>
                <a:lnTo>
                  <a:pt x="9144000" y="1200616"/>
                </a:lnTo>
                <a:lnTo>
                  <a:pt x="0" y="1200616"/>
                </a:lnTo>
                <a:close/>
              </a:path>
            </a:pathLst>
          </a:custGeom>
          <a:solidFill>
            <a:srgbClr val="CCC4BE">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9" name="Image 8">
            <a:extLst>
              <a:ext uri="{FF2B5EF4-FFF2-40B4-BE49-F238E27FC236}">
                <a16:creationId xmlns:a16="http://schemas.microsoft.com/office/drawing/2014/main" id="{4CC22500-E3E8-A0A0-3537-ABD7F2C082F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259297" y="4261083"/>
            <a:ext cx="1884703" cy="897209"/>
          </a:xfrm>
          <a:prstGeom prst="rect">
            <a:avLst/>
          </a:prstGeom>
        </p:spPr>
      </p:pic>
      <p:sp>
        <p:nvSpPr>
          <p:cNvPr id="3" name="Espace réservé du contenu 2">
            <a:extLst>
              <a:ext uri="{FF2B5EF4-FFF2-40B4-BE49-F238E27FC236}">
                <a16:creationId xmlns:a16="http://schemas.microsoft.com/office/drawing/2014/main" id="{B68E4837-06D1-F19B-CDBA-1F8E217C6330}"/>
              </a:ext>
            </a:extLst>
          </p:cNvPr>
          <p:cNvSpPr>
            <a:spLocks noGrp="1"/>
          </p:cNvSpPr>
          <p:nvPr>
            <p:ph idx="1"/>
          </p:nvPr>
        </p:nvSpPr>
        <p:spPr>
          <a:xfrm>
            <a:off x="4999435" y="2085605"/>
            <a:ext cx="4074278" cy="1989586"/>
          </a:xfrm>
        </p:spPr>
        <p:txBody>
          <a:bodyPr>
            <a:normAutofit/>
          </a:bodyPr>
          <a:lstStyle/>
          <a:p>
            <a:pPr marL="0" lvl="1" indent="0" algn="just">
              <a:buClr>
                <a:srgbClr val="E37224"/>
              </a:buClr>
              <a:buNone/>
            </a:pPr>
            <a:r>
              <a:rPr lang="fr-FR" sz="1400" b="1" dirty="0">
                <a:latin typeface="DINPro" panose="020B0504020101020102" pitchFamily="34" charset="0"/>
              </a:rPr>
              <a:t>Groupe de Travail</a:t>
            </a:r>
          </a:p>
          <a:p>
            <a:pPr marL="342900" lvl="1" indent="-342900" algn="just">
              <a:buClr>
                <a:srgbClr val="E37224"/>
              </a:buClr>
              <a:buFont typeface="Wingdings" panose="05000000000000000000" pitchFamily="2" charset="2"/>
              <a:buChar char="ð"/>
            </a:pPr>
            <a:r>
              <a:rPr lang="fr-FR" sz="1400" dirty="0">
                <a:latin typeface="DINPro" panose="020B0504020101020102" pitchFamily="34" charset="0"/>
              </a:rPr>
              <a:t>Echanges sur l’avancée de l’expérimentation</a:t>
            </a:r>
          </a:p>
          <a:p>
            <a:pPr marL="342900" lvl="1" indent="-342900" algn="just">
              <a:buClr>
                <a:srgbClr val="E37224"/>
              </a:buClr>
              <a:buFont typeface="Wingdings" panose="05000000000000000000" pitchFamily="2" charset="2"/>
              <a:buChar char="ð"/>
            </a:pPr>
            <a:r>
              <a:rPr lang="fr-FR" sz="1400" dirty="0">
                <a:latin typeface="DINPro" panose="020B0504020101020102" pitchFamily="34" charset="0"/>
              </a:rPr>
              <a:t>Echanges de pratiques intra – cibc</a:t>
            </a:r>
          </a:p>
          <a:p>
            <a:pPr marL="342900" lvl="1" indent="-342900" algn="just">
              <a:buClr>
                <a:srgbClr val="E37224"/>
              </a:buClr>
              <a:buFont typeface="Wingdings" panose="05000000000000000000" pitchFamily="2" charset="2"/>
              <a:buChar char="ð"/>
            </a:pPr>
            <a:r>
              <a:rPr lang="fr-FR" sz="1400" dirty="0">
                <a:latin typeface="DINPro" panose="020B0504020101020102" pitchFamily="34" charset="0"/>
              </a:rPr>
              <a:t>Etat des lieux du déploiement de l’expérimentation</a:t>
            </a:r>
          </a:p>
          <a:p>
            <a:pPr algn="just">
              <a:buClr>
                <a:srgbClr val="E37224"/>
              </a:buClr>
              <a:buFont typeface="Wingdings" panose="05000000000000000000" pitchFamily="2" charset="2"/>
              <a:buChar char="ð"/>
            </a:pPr>
            <a:r>
              <a:rPr lang="fr-FR" sz="1400" dirty="0">
                <a:latin typeface="DINPro" panose="020B0504020101020102" pitchFamily="34" charset="0"/>
              </a:rPr>
              <a:t> Point avec Olivier Gérard, chef de projet </a:t>
            </a:r>
            <a:r>
              <a:rPr lang="fr-FR" sz="1400" dirty="0" err="1">
                <a:latin typeface="DINPro" panose="020B0504020101020102" pitchFamily="34" charset="0"/>
              </a:rPr>
              <a:t>ReVa</a:t>
            </a:r>
            <a:r>
              <a:rPr lang="fr-FR" sz="1400" dirty="0">
                <a:latin typeface="DINPro" panose="020B0504020101020102" pitchFamily="34" charset="0"/>
              </a:rPr>
              <a:t>, sur les difficultés rencontrées </a:t>
            </a:r>
          </a:p>
        </p:txBody>
      </p:sp>
      <p:sp>
        <p:nvSpPr>
          <p:cNvPr id="4" name="Oval 37">
            <a:extLst>
              <a:ext uri="{FF2B5EF4-FFF2-40B4-BE49-F238E27FC236}">
                <a16:creationId xmlns:a16="http://schemas.microsoft.com/office/drawing/2014/main" id="{8179E047-130E-50F0-7B7A-818F4CD4E3A4}"/>
              </a:ext>
            </a:extLst>
          </p:cNvPr>
          <p:cNvSpPr/>
          <p:nvPr/>
        </p:nvSpPr>
        <p:spPr>
          <a:xfrm rot="19938445">
            <a:off x="8217872" y="55112"/>
            <a:ext cx="670966" cy="670966"/>
          </a:xfrm>
          <a:prstGeom prst="ellipse">
            <a:avLst/>
          </a:prstGeom>
          <a:solidFill>
            <a:srgbClr val="EAC64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id-ID">
              <a:latin typeface="Kelson Sans" panose="02000500000000000000" pitchFamily="50" charset="0"/>
            </a:endParaRPr>
          </a:p>
        </p:txBody>
      </p:sp>
      <p:sp>
        <p:nvSpPr>
          <p:cNvPr id="10" name="Ellipse 9">
            <a:extLst>
              <a:ext uri="{FF2B5EF4-FFF2-40B4-BE49-F238E27FC236}">
                <a16:creationId xmlns:a16="http://schemas.microsoft.com/office/drawing/2014/main" id="{F424A69A-A227-DAC0-577A-0B55F1144E01}"/>
              </a:ext>
            </a:extLst>
          </p:cNvPr>
          <p:cNvSpPr/>
          <p:nvPr/>
        </p:nvSpPr>
        <p:spPr>
          <a:xfrm>
            <a:off x="7079878" y="-110455"/>
            <a:ext cx="2304256" cy="2196060"/>
          </a:xfrm>
          <a:prstGeom prst="ellipse">
            <a:avLst/>
          </a:prstGeom>
          <a:solidFill>
            <a:srgbClr val="E372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latin typeface="DINPro" panose="020B0504020101020102" pitchFamily="34" charset="0"/>
              </a:rPr>
              <a:t>9</a:t>
            </a:r>
          </a:p>
          <a:p>
            <a:pPr algn="ctr"/>
            <a:r>
              <a:rPr lang="fr-FR" sz="1600" dirty="0">
                <a:latin typeface="DINPro" panose="020B0504020101020102" pitchFamily="34" charset="0"/>
              </a:rPr>
              <a:t>réunions, animées par la Référente Nationale Isabelle Brogniart  </a:t>
            </a:r>
          </a:p>
        </p:txBody>
      </p:sp>
      <p:graphicFrame>
        <p:nvGraphicFramePr>
          <p:cNvPr id="2" name="Tableau 1">
            <a:extLst>
              <a:ext uri="{FF2B5EF4-FFF2-40B4-BE49-F238E27FC236}">
                <a16:creationId xmlns:a16="http://schemas.microsoft.com/office/drawing/2014/main" id="{180CDCB1-E9E6-27B7-46D5-5D985E4AF7BA}"/>
              </a:ext>
            </a:extLst>
          </p:cNvPr>
          <p:cNvGraphicFramePr>
            <a:graphicFrameLocks noGrp="1"/>
          </p:cNvGraphicFramePr>
          <p:nvPr>
            <p:extLst>
              <p:ext uri="{D42A27DB-BD31-4B8C-83A1-F6EECF244321}">
                <p14:modId xmlns:p14="http://schemas.microsoft.com/office/powerpoint/2010/main" val="917823172"/>
              </p:ext>
            </p:extLst>
          </p:nvPr>
        </p:nvGraphicFramePr>
        <p:xfrm>
          <a:off x="107504" y="1022391"/>
          <a:ext cx="4824537" cy="3349553"/>
        </p:xfrm>
        <a:graphic>
          <a:graphicData uri="http://schemas.openxmlformats.org/drawingml/2006/table">
            <a:tbl>
              <a:tblPr firstRow="1" firstCol="1" bandRow="1"/>
              <a:tblGrid>
                <a:gridCol w="1800200">
                  <a:extLst>
                    <a:ext uri="{9D8B030D-6E8A-4147-A177-3AD203B41FA5}">
                      <a16:colId xmlns:a16="http://schemas.microsoft.com/office/drawing/2014/main" val="194747381"/>
                    </a:ext>
                  </a:extLst>
                </a:gridCol>
                <a:gridCol w="1224136">
                  <a:extLst>
                    <a:ext uri="{9D8B030D-6E8A-4147-A177-3AD203B41FA5}">
                      <a16:colId xmlns:a16="http://schemas.microsoft.com/office/drawing/2014/main" val="2732040746"/>
                    </a:ext>
                  </a:extLst>
                </a:gridCol>
                <a:gridCol w="1800201">
                  <a:extLst>
                    <a:ext uri="{9D8B030D-6E8A-4147-A177-3AD203B41FA5}">
                      <a16:colId xmlns:a16="http://schemas.microsoft.com/office/drawing/2014/main" val="1013602240"/>
                    </a:ext>
                  </a:extLst>
                </a:gridCol>
              </a:tblGrid>
              <a:tr h="299798">
                <a:tc>
                  <a:txBody>
                    <a:bodyPr/>
                    <a:lstStyle/>
                    <a:p>
                      <a:pPr algn="ctr">
                        <a:lnSpc>
                          <a:spcPct val="107000"/>
                        </a:lnSpc>
                        <a:spcAft>
                          <a:spcPts val="800"/>
                        </a:spcAft>
                      </a:pPr>
                      <a:r>
                        <a:rPr lang="fr-FR" sz="1200" b="1" dirty="0">
                          <a:solidFill>
                            <a:schemeClr val="bg1"/>
                          </a:solidFill>
                          <a:effectLst/>
                          <a:latin typeface="DINPro" panose="020B0504020101020102" pitchFamily="34" charset="0"/>
                          <a:ea typeface="Times New Roman" panose="02020603050405020304" pitchFamily="18" charset="0"/>
                          <a:cs typeface="Calibri Light" panose="020F0302020204030204" pitchFamily="34" charset="0"/>
                        </a:rPr>
                        <a:t>REGION</a:t>
                      </a:r>
                      <a:endParaRPr lang="fr-FR"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CBC1BA"/>
                      </a:solidFill>
                      <a:prstDash val="solid"/>
                      <a:round/>
                      <a:headEnd type="none" w="med" len="med"/>
                      <a:tailEnd type="none" w="med" len="med"/>
                    </a:lnL>
                    <a:lnR w="12700" cap="flat" cmpd="sng" algn="ctr">
                      <a:solidFill>
                        <a:srgbClr val="CBC1BA"/>
                      </a:solidFill>
                      <a:prstDash val="solid"/>
                      <a:round/>
                      <a:headEnd type="none" w="med" len="med"/>
                      <a:tailEnd type="none" w="med" len="med"/>
                    </a:lnR>
                    <a:lnT w="12700" cap="flat" cmpd="sng" algn="ctr">
                      <a:solidFill>
                        <a:srgbClr val="CBC1BA"/>
                      </a:solidFill>
                      <a:prstDash val="solid"/>
                      <a:round/>
                      <a:headEnd type="none" w="med" len="med"/>
                      <a:tailEnd type="none" w="med" len="med"/>
                    </a:lnT>
                    <a:lnB w="12700" cap="flat" cmpd="sng" algn="ctr">
                      <a:solidFill>
                        <a:srgbClr val="CBC1BA"/>
                      </a:solidFill>
                      <a:prstDash val="solid"/>
                      <a:round/>
                      <a:headEnd type="none" w="med" len="med"/>
                      <a:tailEnd type="none" w="med" len="med"/>
                    </a:lnB>
                    <a:lnTlToBr w="12700" cmpd="sng">
                      <a:noFill/>
                      <a:prstDash val="solid"/>
                    </a:lnTlToBr>
                    <a:lnBlToTr w="12700" cmpd="sng">
                      <a:noFill/>
                      <a:prstDash val="solid"/>
                    </a:lnBlToTr>
                    <a:solidFill>
                      <a:srgbClr val="1B345C"/>
                    </a:solidFill>
                  </a:tcPr>
                </a:tc>
                <a:tc>
                  <a:txBody>
                    <a:bodyPr/>
                    <a:lstStyle/>
                    <a:p>
                      <a:pPr algn="ctr">
                        <a:lnSpc>
                          <a:spcPct val="107000"/>
                        </a:lnSpc>
                        <a:spcAft>
                          <a:spcPts val="800"/>
                        </a:spcAft>
                      </a:pPr>
                      <a:r>
                        <a:rPr lang="fr-FR" sz="1200" b="1">
                          <a:solidFill>
                            <a:schemeClr val="bg1"/>
                          </a:solidFill>
                          <a:effectLst/>
                          <a:latin typeface="DINPro" panose="020B0504020101020102" pitchFamily="34" charset="0"/>
                          <a:ea typeface="Times New Roman" panose="02020603050405020304" pitchFamily="18" charset="0"/>
                          <a:cs typeface="Calibri Light" panose="020F0302020204030204" pitchFamily="34" charset="0"/>
                        </a:rPr>
                        <a:t>13 CIBC</a:t>
                      </a:r>
                      <a:endParaRPr lang="fr-FR"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CBC1BA"/>
                      </a:solidFill>
                      <a:prstDash val="solid"/>
                      <a:round/>
                      <a:headEnd type="none" w="med" len="med"/>
                      <a:tailEnd type="none" w="med" len="med"/>
                    </a:lnL>
                    <a:lnR w="12700" cap="flat" cmpd="sng" algn="ctr">
                      <a:solidFill>
                        <a:srgbClr val="CBC1BA"/>
                      </a:solidFill>
                      <a:prstDash val="solid"/>
                      <a:round/>
                      <a:headEnd type="none" w="med" len="med"/>
                      <a:tailEnd type="none" w="med" len="med"/>
                    </a:lnR>
                    <a:lnT w="12700" cap="flat" cmpd="sng" algn="ctr">
                      <a:solidFill>
                        <a:srgbClr val="CBC1BA"/>
                      </a:solidFill>
                      <a:prstDash val="solid"/>
                      <a:round/>
                      <a:headEnd type="none" w="med" len="med"/>
                      <a:tailEnd type="none" w="med" len="med"/>
                    </a:lnT>
                    <a:lnB w="12700" cap="flat" cmpd="sng" algn="ctr">
                      <a:solidFill>
                        <a:srgbClr val="CBC1BA"/>
                      </a:solidFill>
                      <a:prstDash val="solid"/>
                      <a:round/>
                      <a:headEnd type="none" w="med" len="med"/>
                      <a:tailEnd type="none" w="med" len="med"/>
                    </a:lnB>
                    <a:lnTlToBr w="12700" cmpd="sng">
                      <a:noFill/>
                      <a:prstDash val="solid"/>
                    </a:lnTlToBr>
                    <a:lnBlToTr w="12700" cmpd="sng">
                      <a:noFill/>
                      <a:prstDash val="solid"/>
                    </a:lnBlToTr>
                    <a:solidFill>
                      <a:srgbClr val="1B345C"/>
                    </a:solidFill>
                  </a:tcPr>
                </a:tc>
                <a:tc>
                  <a:txBody>
                    <a:bodyPr/>
                    <a:lstStyle/>
                    <a:p>
                      <a:pPr algn="ctr">
                        <a:lnSpc>
                          <a:spcPct val="107000"/>
                        </a:lnSpc>
                        <a:spcAft>
                          <a:spcPts val="800"/>
                        </a:spcAft>
                      </a:pPr>
                      <a:r>
                        <a:rPr lang="fr-FR" sz="1200" b="1" dirty="0">
                          <a:solidFill>
                            <a:schemeClr val="bg1"/>
                          </a:solidFill>
                          <a:effectLst/>
                          <a:latin typeface="DINPro" panose="020B0504020101020102" pitchFamily="34" charset="0"/>
                          <a:ea typeface="Times New Roman" panose="02020603050405020304" pitchFamily="18" charset="0"/>
                          <a:cs typeface="Calibri Light" panose="020F0302020204030204" pitchFamily="34" charset="0"/>
                        </a:rPr>
                        <a:t>18 PARTICIPANTS</a:t>
                      </a:r>
                      <a:endParaRPr lang="fr-FR"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CBC1BA"/>
                      </a:solidFill>
                      <a:prstDash val="solid"/>
                      <a:round/>
                      <a:headEnd type="none" w="med" len="med"/>
                      <a:tailEnd type="none" w="med" len="med"/>
                    </a:lnL>
                    <a:lnR w="12700" cap="flat" cmpd="sng" algn="ctr">
                      <a:solidFill>
                        <a:srgbClr val="CBC1BA"/>
                      </a:solidFill>
                      <a:prstDash val="solid"/>
                      <a:round/>
                      <a:headEnd type="none" w="med" len="med"/>
                      <a:tailEnd type="none" w="med" len="med"/>
                    </a:lnR>
                    <a:lnT w="12700" cap="flat" cmpd="sng" algn="ctr">
                      <a:solidFill>
                        <a:srgbClr val="CBC1BA"/>
                      </a:solidFill>
                      <a:prstDash val="solid"/>
                      <a:round/>
                      <a:headEnd type="none" w="med" len="med"/>
                      <a:tailEnd type="none" w="med" len="med"/>
                    </a:lnT>
                    <a:lnB w="12700" cap="flat" cmpd="sng" algn="ctr">
                      <a:solidFill>
                        <a:srgbClr val="CBC1BA"/>
                      </a:solidFill>
                      <a:prstDash val="solid"/>
                      <a:round/>
                      <a:headEnd type="none" w="med" len="med"/>
                      <a:tailEnd type="none" w="med" len="med"/>
                    </a:lnB>
                    <a:lnTlToBr w="12700" cmpd="sng">
                      <a:noFill/>
                      <a:prstDash val="solid"/>
                    </a:lnTlToBr>
                    <a:lnBlToTr w="12700" cmpd="sng">
                      <a:noFill/>
                      <a:prstDash val="solid"/>
                    </a:lnBlToTr>
                    <a:solidFill>
                      <a:srgbClr val="1B345C"/>
                    </a:solidFill>
                  </a:tcPr>
                </a:tc>
                <a:extLst>
                  <a:ext uri="{0D108BD9-81ED-4DB2-BD59-A6C34878D82A}">
                    <a16:rowId xmlns:a16="http://schemas.microsoft.com/office/drawing/2014/main" val="3233191352"/>
                  </a:ext>
                </a:extLst>
              </a:tr>
              <a:tr h="160448">
                <a:tc rowSpan="12">
                  <a:txBody>
                    <a:bodyPr/>
                    <a:lstStyle/>
                    <a:p>
                      <a:pPr algn="ctr">
                        <a:lnSpc>
                          <a:spcPct val="107000"/>
                        </a:lnSpc>
                        <a:spcAft>
                          <a:spcPts val="800"/>
                        </a:spcAft>
                      </a:pPr>
                      <a:r>
                        <a:rPr lang="fr-FR" sz="1000" b="1" dirty="0">
                          <a:solidFill>
                            <a:srgbClr val="000000"/>
                          </a:solidFill>
                          <a:effectLst/>
                          <a:latin typeface="DINPro" panose="020B0504020101020102" pitchFamily="34" charset="0"/>
                          <a:ea typeface="Times New Roman" panose="02020603050405020304" pitchFamily="18" charset="0"/>
                          <a:cs typeface="Calibri Light" panose="020F0302020204030204" pitchFamily="34" charset="0"/>
                        </a:rPr>
                        <a:t>Auvergne Rhône-Alpes</a:t>
                      </a:r>
                      <a:endParaRPr lang="fr-FR"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CBC1BA"/>
                      </a:solidFill>
                      <a:prstDash val="solid"/>
                      <a:round/>
                      <a:headEnd type="none" w="med" len="med"/>
                      <a:tailEnd type="none" w="med" len="med"/>
                    </a:lnL>
                    <a:lnR w="12700" cap="flat" cmpd="sng" algn="ctr">
                      <a:solidFill>
                        <a:srgbClr val="CBC1BA"/>
                      </a:solidFill>
                      <a:prstDash val="solid"/>
                      <a:round/>
                      <a:headEnd type="none" w="med" len="med"/>
                      <a:tailEnd type="none" w="med" len="med"/>
                    </a:lnR>
                    <a:lnT w="12700" cap="flat" cmpd="sng" algn="ctr">
                      <a:solidFill>
                        <a:srgbClr val="CBC1BA"/>
                      </a:solidFill>
                      <a:prstDash val="solid"/>
                      <a:round/>
                      <a:headEnd type="none" w="med" len="med"/>
                      <a:tailEnd type="none" w="med" len="med"/>
                    </a:lnT>
                    <a:lnB w="12700" cap="flat" cmpd="sng" algn="ctr">
                      <a:solidFill>
                        <a:srgbClr val="CBC1BA"/>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rowSpan="3">
                  <a:txBody>
                    <a:bodyPr/>
                    <a:lstStyle/>
                    <a:p>
                      <a:pPr>
                        <a:lnSpc>
                          <a:spcPct val="107000"/>
                        </a:lnSpc>
                        <a:spcAft>
                          <a:spcPts val="800"/>
                        </a:spcAft>
                      </a:pPr>
                      <a:r>
                        <a:rPr lang="fr-FR" sz="1000">
                          <a:solidFill>
                            <a:srgbClr val="000000"/>
                          </a:solidFill>
                          <a:effectLst/>
                          <a:latin typeface="DINPro" panose="020B0504020101020102" pitchFamily="34" charset="0"/>
                          <a:ea typeface="Times New Roman" panose="02020603050405020304" pitchFamily="18" charset="0"/>
                          <a:cs typeface="Calibri Light" panose="020F0302020204030204" pitchFamily="34" charset="0"/>
                        </a:rPr>
                        <a:t>Ain Haute-Savoie </a:t>
                      </a:r>
                      <a:endParaRPr lang="fr-FR"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CBC1BA"/>
                      </a:solidFill>
                      <a:prstDash val="solid"/>
                      <a:round/>
                      <a:headEnd type="none" w="med" len="med"/>
                      <a:tailEnd type="none" w="med" len="med"/>
                    </a:lnL>
                    <a:lnR w="12700" cap="flat" cmpd="sng" algn="ctr">
                      <a:solidFill>
                        <a:srgbClr val="CBC1BA"/>
                      </a:solidFill>
                      <a:prstDash val="solid"/>
                      <a:round/>
                      <a:headEnd type="none" w="med" len="med"/>
                      <a:tailEnd type="none" w="med" len="med"/>
                    </a:lnR>
                    <a:lnT w="12700" cap="flat" cmpd="sng" algn="ctr">
                      <a:solidFill>
                        <a:srgbClr val="CBC1BA"/>
                      </a:solidFill>
                      <a:prstDash val="solid"/>
                      <a:round/>
                      <a:headEnd type="none" w="med" len="med"/>
                      <a:tailEnd type="none" w="med" len="med"/>
                    </a:lnT>
                    <a:lnB w="12700" cap="flat" cmpd="sng" algn="ctr">
                      <a:solidFill>
                        <a:srgbClr val="CBC1BA"/>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nSpc>
                          <a:spcPct val="107000"/>
                        </a:lnSpc>
                        <a:spcAft>
                          <a:spcPts val="800"/>
                        </a:spcAft>
                      </a:pPr>
                      <a:r>
                        <a:rPr lang="fr-FR" sz="1000" dirty="0">
                          <a:solidFill>
                            <a:srgbClr val="000000"/>
                          </a:solidFill>
                          <a:effectLst/>
                          <a:latin typeface="DINPro" panose="020B0504020101020102" pitchFamily="34" charset="0"/>
                          <a:ea typeface="Times New Roman" panose="02020603050405020304" pitchFamily="18" charset="0"/>
                          <a:cs typeface="Calibri Light" panose="020F0302020204030204" pitchFamily="34" charset="0"/>
                        </a:rPr>
                        <a:t>Zohra Farrugia </a:t>
                      </a:r>
                      <a:endParaRPr lang="fr-FR"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CBC1BA"/>
                      </a:solidFill>
                      <a:prstDash val="solid"/>
                      <a:round/>
                      <a:headEnd type="none" w="med" len="med"/>
                      <a:tailEnd type="none" w="med" len="med"/>
                    </a:lnL>
                    <a:lnR w="12700" cap="flat" cmpd="sng" algn="ctr">
                      <a:solidFill>
                        <a:srgbClr val="CBC1BA"/>
                      </a:solidFill>
                      <a:prstDash val="solid"/>
                      <a:round/>
                      <a:headEnd type="none" w="med" len="med"/>
                      <a:tailEnd type="none" w="med" len="med"/>
                    </a:lnR>
                    <a:lnT w="12700" cap="flat" cmpd="sng" algn="ctr">
                      <a:solidFill>
                        <a:srgbClr val="CBC1BA"/>
                      </a:solidFill>
                      <a:prstDash val="solid"/>
                      <a:round/>
                      <a:headEnd type="none" w="med" len="med"/>
                      <a:tailEnd type="none" w="med" len="med"/>
                    </a:lnT>
                    <a:lnB w="12700" cap="flat" cmpd="sng" algn="ctr">
                      <a:solidFill>
                        <a:srgbClr val="CBC1B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22096320"/>
                  </a:ext>
                </a:extLst>
              </a:tr>
              <a:tr h="160448">
                <a:tc vMerge="1">
                  <a:txBody>
                    <a:bodyPr/>
                    <a:lstStyle/>
                    <a:p>
                      <a:endParaRPr lang="fr-FR"/>
                    </a:p>
                  </a:txBody>
                  <a:tcPr/>
                </a:tc>
                <a:tc vMerge="1">
                  <a:txBody>
                    <a:bodyPr/>
                    <a:lstStyle/>
                    <a:p>
                      <a:endParaRPr lang="fr-FR"/>
                    </a:p>
                  </a:txBody>
                  <a:tcPr/>
                </a:tc>
                <a:tc>
                  <a:txBody>
                    <a:bodyPr/>
                    <a:lstStyle/>
                    <a:p>
                      <a:pPr>
                        <a:lnSpc>
                          <a:spcPct val="107000"/>
                        </a:lnSpc>
                        <a:spcAft>
                          <a:spcPts val="800"/>
                        </a:spcAft>
                      </a:pPr>
                      <a:r>
                        <a:rPr lang="fr-FR" sz="1000" dirty="0">
                          <a:effectLst/>
                          <a:latin typeface="DINPro" panose="020B0504020101020102" pitchFamily="34" charset="0"/>
                          <a:ea typeface="Calibri" panose="020F0502020204030204" pitchFamily="34" charset="0"/>
                          <a:cs typeface="Times New Roman" panose="02020603050405020304" pitchFamily="18" charset="0"/>
                        </a:rPr>
                        <a:t>Fanny </a:t>
                      </a:r>
                      <a:r>
                        <a:rPr lang="fr-FR" sz="1000" dirty="0" err="1">
                          <a:effectLst/>
                          <a:latin typeface="DINPro" panose="020B0504020101020102" pitchFamily="34" charset="0"/>
                          <a:ea typeface="Calibri" panose="020F0502020204030204" pitchFamily="34" charset="0"/>
                          <a:cs typeface="Times New Roman" panose="02020603050405020304" pitchFamily="18" charset="0"/>
                        </a:rPr>
                        <a:t>Medevielle</a:t>
                      </a:r>
                      <a:r>
                        <a:rPr lang="fr-FR" sz="1000" dirty="0">
                          <a:effectLst/>
                          <a:latin typeface="DINPro" panose="020B0504020101020102" pitchFamily="34" charset="0"/>
                          <a:ea typeface="Calibri" panose="020F0502020204030204" pitchFamily="34" charset="0"/>
                          <a:cs typeface="Times New Roman" panose="02020603050405020304" pitchFamily="18" charset="0"/>
                        </a:rPr>
                        <a:t> </a:t>
                      </a:r>
                    </a:p>
                  </a:txBody>
                  <a:tcPr marL="44450" marR="44450" marT="0" marB="0" anchor="ctr">
                    <a:lnL w="12700" cap="flat" cmpd="sng" algn="ctr">
                      <a:solidFill>
                        <a:srgbClr val="CBC1BA"/>
                      </a:solidFill>
                      <a:prstDash val="solid"/>
                      <a:round/>
                      <a:headEnd type="none" w="med" len="med"/>
                      <a:tailEnd type="none" w="med" len="med"/>
                    </a:lnL>
                    <a:lnR w="12700" cap="flat" cmpd="sng" algn="ctr">
                      <a:solidFill>
                        <a:srgbClr val="CBC1BA"/>
                      </a:solidFill>
                      <a:prstDash val="solid"/>
                      <a:round/>
                      <a:headEnd type="none" w="med" len="med"/>
                      <a:tailEnd type="none" w="med" len="med"/>
                    </a:lnR>
                    <a:lnT w="12700" cap="flat" cmpd="sng" algn="ctr">
                      <a:solidFill>
                        <a:srgbClr val="CBC1BA"/>
                      </a:solidFill>
                      <a:prstDash val="solid"/>
                      <a:round/>
                      <a:headEnd type="none" w="med" len="med"/>
                      <a:tailEnd type="none" w="med" len="med"/>
                    </a:lnT>
                    <a:lnB w="12700" cap="flat" cmpd="sng" algn="ctr">
                      <a:solidFill>
                        <a:srgbClr val="CBC1B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90878052"/>
                  </a:ext>
                </a:extLst>
              </a:tr>
              <a:tr h="160448">
                <a:tc vMerge="1">
                  <a:txBody>
                    <a:bodyPr/>
                    <a:lstStyle/>
                    <a:p>
                      <a:endParaRPr lang="fr-FR"/>
                    </a:p>
                  </a:txBody>
                  <a:tcPr/>
                </a:tc>
                <a:tc vMerge="1">
                  <a:txBody>
                    <a:bodyPr/>
                    <a:lstStyle/>
                    <a:p>
                      <a:endParaRPr lang="fr-FR"/>
                    </a:p>
                  </a:txBody>
                  <a:tcPr/>
                </a:tc>
                <a:tc>
                  <a:txBody>
                    <a:bodyPr/>
                    <a:lstStyle/>
                    <a:p>
                      <a:pPr>
                        <a:lnSpc>
                          <a:spcPct val="107000"/>
                        </a:lnSpc>
                        <a:spcAft>
                          <a:spcPts val="800"/>
                        </a:spcAft>
                      </a:pPr>
                      <a:r>
                        <a:rPr lang="fr-FR" sz="1000" dirty="0">
                          <a:solidFill>
                            <a:srgbClr val="000000"/>
                          </a:solidFill>
                          <a:effectLst/>
                          <a:latin typeface="DINPro" panose="020B0504020101020102" pitchFamily="34" charset="0"/>
                          <a:ea typeface="Times New Roman" panose="02020603050405020304" pitchFamily="18" charset="0"/>
                          <a:cs typeface="Calibri Light" panose="020F0302020204030204" pitchFamily="34" charset="0"/>
                        </a:rPr>
                        <a:t>Johan Jolly </a:t>
                      </a:r>
                      <a:endParaRPr lang="fr-FR"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CBC1BA"/>
                      </a:solidFill>
                      <a:prstDash val="solid"/>
                      <a:round/>
                      <a:headEnd type="none" w="med" len="med"/>
                      <a:tailEnd type="none" w="med" len="med"/>
                    </a:lnL>
                    <a:lnR w="12700" cap="flat" cmpd="sng" algn="ctr">
                      <a:solidFill>
                        <a:srgbClr val="CBC1BA"/>
                      </a:solidFill>
                      <a:prstDash val="solid"/>
                      <a:round/>
                      <a:headEnd type="none" w="med" len="med"/>
                      <a:tailEnd type="none" w="med" len="med"/>
                    </a:lnR>
                    <a:lnT w="12700" cap="flat" cmpd="sng" algn="ctr">
                      <a:solidFill>
                        <a:srgbClr val="CBC1BA"/>
                      </a:solidFill>
                      <a:prstDash val="solid"/>
                      <a:round/>
                      <a:headEnd type="none" w="med" len="med"/>
                      <a:tailEnd type="none" w="med" len="med"/>
                    </a:lnT>
                    <a:lnB w="12700" cap="flat" cmpd="sng" algn="ctr">
                      <a:solidFill>
                        <a:srgbClr val="CBC1BA"/>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13119281"/>
                  </a:ext>
                </a:extLst>
              </a:tr>
              <a:tr h="160448">
                <a:tc vMerge="1">
                  <a:txBody>
                    <a:bodyPr/>
                    <a:lstStyle/>
                    <a:p>
                      <a:endParaRPr lang="fr-FR"/>
                    </a:p>
                  </a:txBody>
                  <a:tcPr/>
                </a:tc>
                <a:tc rowSpan="2">
                  <a:txBody>
                    <a:bodyPr/>
                    <a:lstStyle/>
                    <a:p>
                      <a:pPr>
                        <a:lnSpc>
                          <a:spcPct val="107000"/>
                        </a:lnSpc>
                        <a:spcAft>
                          <a:spcPts val="800"/>
                        </a:spcAft>
                      </a:pPr>
                      <a:r>
                        <a:rPr lang="fr-FR" sz="1000">
                          <a:solidFill>
                            <a:srgbClr val="000000"/>
                          </a:solidFill>
                          <a:effectLst/>
                          <a:latin typeface="DINPro" panose="020B0504020101020102" pitchFamily="34" charset="0"/>
                          <a:ea typeface="Times New Roman" panose="02020603050405020304" pitchFamily="18" charset="0"/>
                          <a:cs typeface="Calibri Light" panose="020F0302020204030204" pitchFamily="34" charset="0"/>
                        </a:rPr>
                        <a:t>Allier Puy de Dôme </a:t>
                      </a:r>
                      <a:endParaRPr lang="fr-FR"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CBC1BA"/>
                      </a:solidFill>
                      <a:prstDash val="solid"/>
                      <a:round/>
                      <a:headEnd type="none" w="med" len="med"/>
                      <a:tailEnd type="none" w="med" len="med"/>
                    </a:lnL>
                    <a:lnR w="12700" cap="flat" cmpd="sng" algn="ctr">
                      <a:solidFill>
                        <a:srgbClr val="CBC1BA"/>
                      </a:solidFill>
                      <a:prstDash val="solid"/>
                      <a:round/>
                      <a:headEnd type="none" w="med" len="med"/>
                      <a:tailEnd type="none" w="med" len="med"/>
                    </a:lnR>
                    <a:lnT w="12700" cap="flat" cmpd="sng" algn="ctr">
                      <a:solidFill>
                        <a:srgbClr val="CBC1BA"/>
                      </a:solidFill>
                      <a:prstDash val="solid"/>
                      <a:round/>
                      <a:headEnd type="none" w="med" len="med"/>
                      <a:tailEnd type="none" w="med" len="med"/>
                    </a:lnT>
                    <a:lnB w="12700" cap="flat" cmpd="sng" algn="ctr">
                      <a:solidFill>
                        <a:srgbClr val="CBC1BA"/>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nSpc>
                          <a:spcPct val="107000"/>
                        </a:lnSpc>
                        <a:spcAft>
                          <a:spcPts val="800"/>
                        </a:spcAft>
                      </a:pPr>
                      <a:r>
                        <a:rPr lang="fr-FR" sz="1000" dirty="0">
                          <a:solidFill>
                            <a:srgbClr val="000000"/>
                          </a:solidFill>
                          <a:effectLst/>
                          <a:latin typeface="DINPro" panose="020B0504020101020102" pitchFamily="34" charset="0"/>
                          <a:ea typeface="Times New Roman" panose="02020603050405020304" pitchFamily="18" charset="0"/>
                          <a:cs typeface="Calibri Light" panose="020F0302020204030204" pitchFamily="34" charset="0"/>
                        </a:rPr>
                        <a:t>Catherine Combourieu</a:t>
                      </a:r>
                      <a:endParaRPr lang="fr-FR"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CBC1BA"/>
                      </a:solidFill>
                      <a:prstDash val="solid"/>
                      <a:round/>
                      <a:headEnd type="none" w="med" len="med"/>
                      <a:tailEnd type="none" w="med" len="med"/>
                    </a:lnL>
                    <a:lnR w="12700" cap="flat" cmpd="sng" algn="ctr">
                      <a:solidFill>
                        <a:srgbClr val="CBC1BA"/>
                      </a:solidFill>
                      <a:prstDash val="solid"/>
                      <a:round/>
                      <a:headEnd type="none" w="med" len="med"/>
                      <a:tailEnd type="none" w="med" len="med"/>
                    </a:lnR>
                    <a:lnT w="12700" cap="flat" cmpd="sng" algn="ctr">
                      <a:solidFill>
                        <a:srgbClr val="CBC1BA"/>
                      </a:solidFill>
                      <a:prstDash val="solid"/>
                      <a:round/>
                      <a:headEnd type="none" w="med" len="med"/>
                      <a:tailEnd type="none" w="med" len="med"/>
                    </a:lnT>
                    <a:lnB w="12700" cap="flat" cmpd="sng" algn="ctr">
                      <a:solidFill>
                        <a:srgbClr val="CBC1BA"/>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122789758"/>
                  </a:ext>
                </a:extLst>
              </a:tr>
              <a:tr h="160448">
                <a:tc vMerge="1">
                  <a:txBody>
                    <a:bodyPr/>
                    <a:lstStyle/>
                    <a:p>
                      <a:endParaRPr lang="fr-FR"/>
                    </a:p>
                  </a:txBody>
                  <a:tcPr/>
                </a:tc>
                <a:tc vMerge="1">
                  <a:txBody>
                    <a:bodyPr/>
                    <a:lstStyle/>
                    <a:p>
                      <a:endParaRPr lang="fr-FR"/>
                    </a:p>
                  </a:txBody>
                  <a:tcPr/>
                </a:tc>
                <a:tc>
                  <a:txBody>
                    <a:bodyPr/>
                    <a:lstStyle/>
                    <a:p>
                      <a:pPr>
                        <a:lnSpc>
                          <a:spcPct val="107000"/>
                        </a:lnSpc>
                        <a:spcAft>
                          <a:spcPts val="800"/>
                        </a:spcAft>
                      </a:pPr>
                      <a:r>
                        <a:rPr lang="fr-FR" sz="1000" dirty="0">
                          <a:solidFill>
                            <a:srgbClr val="000000"/>
                          </a:solidFill>
                          <a:effectLst/>
                          <a:latin typeface="DINPro" panose="020B0504020101020102" pitchFamily="34" charset="0"/>
                          <a:ea typeface="Times New Roman" panose="02020603050405020304" pitchFamily="18" charset="0"/>
                          <a:cs typeface="Calibri Light" panose="020F0302020204030204" pitchFamily="34" charset="0"/>
                        </a:rPr>
                        <a:t>Aurélien Chomont </a:t>
                      </a:r>
                      <a:endParaRPr lang="fr-FR"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CBC1BA"/>
                      </a:solidFill>
                      <a:prstDash val="solid"/>
                      <a:round/>
                      <a:headEnd type="none" w="med" len="med"/>
                      <a:tailEnd type="none" w="med" len="med"/>
                    </a:lnL>
                    <a:lnR w="12700" cap="flat" cmpd="sng" algn="ctr">
                      <a:solidFill>
                        <a:srgbClr val="CBC1BA"/>
                      </a:solidFill>
                      <a:prstDash val="solid"/>
                      <a:round/>
                      <a:headEnd type="none" w="med" len="med"/>
                      <a:tailEnd type="none" w="med" len="med"/>
                    </a:lnR>
                    <a:lnT w="12700" cap="flat" cmpd="sng" algn="ctr">
                      <a:solidFill>
                        <a:srgbClr val="CBC1BA"/>
                      </a:solidFill>
                      <a:prstDash val="solid"/>
                      <a:round/>
                      <a:headEnd type="none" w="med" len="med"/>
                      <a:tailEnd type="none" w="med" len="med"/>
                    </a:lnT>
                    <a:lnB w="12700" cap="flat" cmpd="sng" algn="ctr">
                      <a:solidFill>
                        <a:srgbClr val="CBC1BA"/>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328667980"/>
                  </a:ext>
                </a:extLst>
              </a:tr>
              <a:tr h="160448">
                <a:tc vMerge="1">
                  <a:txBody>
                    <a:bodyPr/>
                    <a:lstStyle/>
                    <a:p>
                      <a:endParaRPr lang="fr-FR"/>
                    </a:p>
                  </a:txBody>
                  <a:tcPr/>
                </a:tc>
                <a:tc>
                  <a:txBody>
                    <a:bodyPr/>
                    <a:lstStyle/>
                    <a:p>
                      <a:pPr>
                        <a:lnSpc>
                          <a:spcPct val="107000"/>
                        </a:lnSpc>
                        <a:spcAft>
                          <a:spcPts val="800"/>
                        </a:spcAft>
                      </a:pPr>
                      <a:r>
                        <a:rPr lang="fr-FR" sz="1000">
                          <a:solidFill>
                            <a:srgbClr val="000000"/>
                          </a:solidFill>
                          <a:effectLst/>
                          <a:latin typeface="DINPro" panose="020B0504020101020102" pitchFamily="34" charset="0"/>
                          <a:ea typeface="Times New Roman" panose="02020603050405020304" pitchFamily="18" charset="0"/>
                          <a:cs typeface="Calibri Light" panose="020F0302020204030204" pitchFamily="34" charset="0"/>
                        </a:rPr>
                        <a:t>Cantal </a:t>
                      </a:r>
                      <a:endParaRPr lang="fr-FR"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CBC1BA"/>
                      </a:solidFill>
                      <a:prstDash val="solid"/>
                      <a:round/>
                      <a:headEnd type="none" w="med" len="med"/>
                      <a:tailEnd type="none" w="med" len="med"/>
                    </a:lnL>
                    <a:lnR w="12700" cap="flat" cmpd="sng" algn="ctr">
                      <a:solidFill>
                        <a:srgbClr val="CBC1BA"/>
                      </a:solidFill>
                      <a:prstDash val="solid"/>
                      <a:round/>
                      <a:headEnd type="none" w="med" len="med"/>
                      <a:tailEnd type="none" w="med" len="med"/>
                    </a:lnR>
                    <a:lnT w="12700" cap="flat" cmpd="sng" algn="ctr">
                      <a:solidFill>
                        <a:srgbClr val="CBC1BA"/>
                      </a:solidFill>
                      <a:prstDash val="solid"/>
                      <a:round/>
                      <a:headEnd type="none" w="med" len="med"/>
                      <a:tailEnd type="none" w="med" len="med"/>
                    </a:lnT>
                    <a:lnB w="12700" cap="flat" cmpd="sng" algn="ctr">
                      <a:solidFill>
                        <a:srgbClr val="CBC1BA"/>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nSpc>
                          <a:spcPct val="107000"/>
                        </a:lnSpc>
                        <a:spcAft>
                          <a:spcPts val="800"/>
                        </a:spcAft>
                      </a:pPr>
                      <a:r>
                        <a:rPr lang="fr-FR" sz="1000" dirty="0">
                          <a:solidFill>
                            <a:srgbClr val="000000"/>
                          </a:solidFill>
                          <a:effectLst/>
                          <a:latin typeface="DINPro" panose="020B0504020101020102" pitchFamily="34" charset="0"/>
                          <a:ea typeface="Times New Roman" panose="02020603050405020304" pitchFamily="18" charset="0"/>
                          <a:cs typeface="Calibri Light" panose="020F0302020204030204" pitchFamily="34" charset="0"/>
                        </a:rPr>
                        <a:t>Linda Coudon </a:t>
                      </a:r>
                      <a:endParaRPr lang="fr-FR"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CBC1BA"/>
                      </a:solidFill>
                      <a:prstDash val="solid"/>
                      <a:round/>
                      <a:headEnd type="none" w="med" len="med"/>
                      <a:tailEnd type="none" w="med" len="med"/>
                    </a:lnL>
                    <a:lnR w="12700" cap="flat" cmpd="sng" algn="ctr">
                      <a:solidFill>
                        <a:srgbClr val="CBC1BA"/>
                      </a:solidFill>
                      <a:prstDash val="solid"/>
                      <a:round/>
                      <a:headEnd type="none" w="med" len="med"/>
                      <a:tailEnd type="none" w="med" len="med"/>
                    </a:lnR>
                    <a:lnT w="12700" cap="flat" cmpd="sng" algn="ctr">
                      <a:solidFill>
                        <a:srgbClr val="CBC1BA"/>
                      </a:solidFill>
                      <a:prstDash val="solid"/>
                      <a:round/>
                      <a:headEnd type="none" w="med" len="med"/>
                      <a:tailEnd type="none" w="med" len="med"/>
                    </a:lnT>
                    <a:lnB w="12700" cap="flat" cmpd="sng" algn="ctr">
                      <a:solidFill>
                        <a:srgbClr val="CBC1BA"/>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572733533"/>
                  </a:ext>
                </a:extLst>
              </a:tr>
              <a:tr h="160448">
                <a:tc vMerge="1">
                  <a:txBody>
                    <a:bodyPr/>
                    <a:lstStyle/>
                    <a:p>
                      <a:endParaRPr lang="fr-FR"/>
                    </a:p>
                  </a:txBody>
                  <a:tcPr/>
                </a:tc>
                <a:tc>
                  <a:txBody>
                    <a:bodyPr/>
                    <a:lstStyle/>
                    <a:p>
                      <a:pPr>
                        <a:lnSpc>
                          <a:spcPct val="107000"/>
                        </a:lnSpc>
                        <a:spcAft>
                          <a:spcPts val="800"/>
                        </a:spcAft>
                      </a:pPr>
                      <a:r>
                        <a:rPr lang="fr-FR" sz="1000">
                          <a:solidFill>
                            <a:srgbClr val="000000"/>
                          </a:solidFill>
                          <a:effectLst/>
                          <a:latin typeface="DINPro" panose="020B0504020101020102" pitchFamily="34" charset="0"/>
                          <a:ea typeface="Times New Roman" panose="02020603050405020304" pitchFamily="18" charset="0"/>
                          <a:cs typeface="Calibri Light" panose="020F0302020204030204" pitchFamily="34" charset="0"/>
                        </a:rPr>
                        <a:t>Drôme-Ardèche </a:t>
                      </a:r>
                      <a:endParaRPr lang="fr-FR"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CBC1BA"/>
                      </a:solidFill>
                      <a:prstDash val="solid"/>
                      <a:round/>
                      <a:headEnd type="none" w="med" len="med"/>
                      <a:tailEnd type="none" w="med" len="med"/>
                    </a:lnL>
                    <a:lnR w="12700" cap="flat" cmpd="sng" algn="ctr">
                      <a:solidFill>
                        <a:srgbClr val="CBC1BA"/>
                      </a:solidFill>
                      <a:prstDash val="solid"/>
                      <a:round/>
                      <a:headEnd type="none" w="med" len="med"/>
                      <a:tailEnd type="none" w="med" len="med"/>
                    </a:lnR>
                    <a:lnT w="12700" cap="flat" cmpd="sng" algn="ctr">
                      <a:solidFill>
                        <a:srgbClr val="CBC1BA"/>
                      </a:solidFill>
                      <a:prstDash val="solid"/>
                      <a:round/>
                      <a:headEnd type="none" w="med" len="med"/>
                      <a:tailEnd type="none" w="med" len="med"/>
                    </a:lnT>
                    <a:lnB w="12700" cap="flat" cmpd="sng" algn="ctr">
                      <a:solidFill>
                        <a:srgbClr val="CBC1BA"/>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nSpc>
                          <a:spcPct val="107000"/>
                        </a:lnSpc>
                        <a:spcAft>
                          <a:spcPts val="800"/>
                        </a:spcAft>
                      </a:pPr>
                      <a:r>
                        <a:rPr lang="fr-FR" sz="1000" dirty="0">
                          <a:solidFill>
                            <a:srgbClr val="000000"/>
                          </a:solidFill>
                          <a:effectLst/>
                          <a:latin typeface="DINPro" panose="020B0504020101020102" pitchFamily="34" charset="0"/>
                          <a:ea typeface="Times New Roman" panose="02020603050405020304" pitchFamily="18" charset="0"/>
                          <a:cs typeface="Calibri Light" panose="020F0302020204030204" pitchFamily="34" charset="0"/>
                        </a:rPr>
                        <a:t>Marion Baudry </a:t>
                      </a:r>
                      <a:endParaRPr lang="fr-FR"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CBC1BA"/>
                      </a:solidFill>
                      <a:prstDash val="solid"/>
                      <a:round/>
                      <a:headEnd type="none" w="med" len="med"/>
                      <a:tailEnd type="none" w="med" len="med"/>
                    </a:lnL>
                    <a:lnR w="12700" cap="flat" cmpd="sng" algn="ctr">
                      <a:solidFill>
                        <a:srgbClr val="CBC1BA"/>
                      </a:solidFill>
                      <a:prstDash val="solid"/>
                      <a:round/>
                      <a:headEnd type="none" w="med" len="med"/>
                      <a:tailEnd type="none" w="med" len="med"/>
                    </a:lnR>
                    <a:lnT w="12700" cap="flat" cmpd="sng" algn="ctr">
                      <a:solidFill>
                        <a:srgbClr val="CBC1BA"/>
                      </a:solidFill>
                      <a:prstDash val="solid"/>
                      <a:round/>
                      <a:headEnd type="none" w="med" len="med"/>
                      <a:tailEnd type="none" w="med" len="med"/>
                    </a:lnT>
                    <a:lnB w="12700" cap="flat" cmpd="sng" algn="ctr">
                      <a:solidFill>
                        <a:srgbClr val="CBC1BA"/>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7800829"/>
                  </a:ext>
                </a:extLst>
              </a:tr>
              <a:tr h="160448">
                <a:tc vMerge="1">
                  <a:txBody>
                    <a:bodyPr/>
                    <a:lstStyle/>
                    <a:p>
                      <a:endParaRPr lang="fr-FR"/>
                    </a:p>
                  </a:txBody>
                  <a:tcPr/>
                </a:tc>
                <a:tc>
                  <a:txBody>
                    <a:bodyPr/>
                    <a:lstStyle/>
                    <a:p>
                      <a:pPr>
                        <a:lnSpc>
                          <a:spcPct val="107000"/>
                        </a:lnSpc>
                        <a:spcAft>
                          <a:spcPts val="800"/>
                        </a:spcAft>
                      </a:pPr>
                      <a:r>
                        <a:rPr lang="fr-FR" sz="1000">
                          <a:solidFill>
                            <a:srgbClr val="000000"/>
                          </a:solidFill>
                          <a:effectLst/>
                          <a:latin typeface="DINPro" panose="020B0504020101020102" pitchFamily="34" charset="0"/>
                          <a:ea typeface="Times New Roman" panose="02020603050405020304" pitchFamily="18" charset="0"/>
                          <a:cs typeface="Calibri Light" panose="020F0302020204030204" pitchFamily="34" charset="0"/>
                        </a:rPr>
                        <a:t>Haute-Loire </a:t>
                      </a:r>
                      <a:endParaRPr lang="fr-FR"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CBC1BA"/>
                      </a:solidFill>
                      <a:prstDash val="solid"/>
                      <a:round/>
                      <a:headEnd type="none" w="med" len="med"/>
                      <a:tailEnd type="none" w="med" len="med"/>
                    </a:lnL>
                    <a:lnR w="12700" cap="flat" cmpd="sng" algn="ctr">
                      <a:solidFill>
                        <a:srgbClr val="CBC1BA"/>
                      </a:solidFill>
                      <a:prstDash val="solid"/>
                      <a:round/>
                      <a:headEnd type="none" w="med" len="med"/>
                      <a:tailEnd type="none" w="med" len="med"/>
                    </a:lnR>
                    <a:lnT w="12700" cap="flat" cmpd="sng" algn="ctr">
                      <a:solidFill>
                        <a:srgbClr val="CBC1BA"/>
                      </a:solidFill>
                      <a:prstDash val="solid"/>
                      <a:round/>
                      <a:headEnd type="none" w="med" len="med"/>
                      <a:tailEnd type="none" w="med" len="med"/>
                    </a:lnT>
                    <a:lnB w="12700" cap="flat" cmpd="sng" algn="ctr">
                      <a:solidFill>
                        <a:srgbClr val="CBC1BA"/>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nSpc>
                          <a:spcPct val="107000"/>
                        </a:lnSpc>
                        <a:spcAft>
                          <a:spcPts val="800"/>
                        </a:spcAft>
                      </a:pPr>
                      <a:r>
                        <a:rPr lang="fr-FR" sz="1000" dirty="0">
                          <a:solidFill>
                            <a:srgbClr val="000000"/>
                          </a:solidFill>
                          <a:effectLst/>
                          <a:latin typeface="DINPro" panose="020B0504020101020102" pitchFamily="34" charset="0"/>
                          <a:ea typeface="Times New Roman" panose="02020603050405020304" pitchFamily="18" charset="0"/>
                          <a:cs typeface="Calibri Light" panose="020F0302020204030204" pitchFamily="34" charset="0"/>
                        </a:rPr>
                        <a:t>Audrey Brunel </a:t>
                      </a:r>
                      <a:endParaRPr lang="fr-FR"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CBC1BA"/>
                      </a:solidFill>
                      <a:prstDash val="solid"/>
                      <a:round/>
                      <a:headEnd type="none" w="med" len="med"/>
                      <a:tailEnd type="none" w="med" len="med"/>
                    </a:lnL>
                    <a:lnR w="12700" cap="flat" cmpd="sng" algn="ctr">
                      <a:solidFill>
                        <a:srgbClr val="CBC1BA"/>
                      </a:solidFill>
                      <a:prstDash val="solid"/>
                      <a:round/>
                      <a:headEnd type="none" w="med" len="med"/>
                      <a:tailEnd type="none" w="med" len="med"/>
                    </a:lnR>
                    <a:lnT w="12700" cap="flat" cmpd="sng" algn="ctr">
                      <a:solidFill>
                        <a:srgbClr val="CBC1BA"/>
                      </a:solidFill>
                      <a:prstDash val="solid"/>
                      <a:round/>
                      <a:headEnd type="none" w="med" len="med"/>
                      <a:tailEnd type="none" w="med" len="med"/>
                    </a:lnT>
                    <a:lnB w="12700" cap="flat" cmpd="sng" algn="ctr">
                      <a:solidFill>
                        <a:srgbClr val="CBC1BA"/>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91944496"/>
                  </a:ext>
                </a:extLst>
              </a:tr>
              <a:tr h="160448">
                <a:tc vMerge="1">
                  <a:txBody>
                    <a:bodyPr/>
                    <a:lstStyle/>
                    <a:p>
                      <a:endParaRPr lang="fr-FR"/>
                    </a:p>
                  </a:txBody>
                  <a:tcPr/>
                </a:tc>
                <a:tc>
                  <a:txBody>
                    <a:bodyPr/>
                    <a:lstStyle/>
                    <a:p>
                      <a:pPr>
                        <a:lnSpc>
                          <a:spcPct val="107000"/>
                        </a:lnSpc>
                        <a:spcAft>
                          <a:spcPts val="800"/>
                        </a:spcAft>
                      </a:pPr>
                      <a:r>
                        <a:rPr lang="fr-FR" sz="1000">
                          <a:solidFill>
                            <a:srgbClr val="000000"/>
                          </a:solidFill>
                          <a:effectLst/>
                          <a:latin typeface="DINPro" panose="020B0504020101020102" pitchFamily="34" charset="0"/>
                          <a:ea typeface="Times New Roman" panose="02020603050405020304" pitchFamily="18" charset="0"/>
                          <a:cs typeface="Calibri Light" panose="020F0302020204030204" pitchFamily="34" charset="0"/>
                        </a:rPr>
                        <a:t>Isère-Savoie </a:t>
                      </a:r>
                      <a:endParaRPr lang="fr-FR"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CBC1BA"/>
                      </a:solidFill>
                      <a:prstDash val="solid"/>
                      <a:round/>
                      <a:headEnd type="none" w="med" len="med"/>
                      <a:tailEnd type="none" w="med" len="med"/>
                    </a:lnL>
                    <a:lnR w="12700" cap="flat" cmpd="sng" algn="ctr">
                      <a:solidFill>
                        <a:srgbClr val="CBC1BA"/>
                      </a:solidFill>
                      <a:prstDash val="solid"/>
                      <a:round/>
                      <a:headEnd type="none" w="med" len="med"/>
                      <a:tailEnd type="none" w="med" len="med"/>
                    </a:lnR>
                    <a:lnT w="12700" cap="flat" cmpd="sng" algn="ctr">
                      <a:solidFill>
                        <a:srgbClr val="CBC1BA"/>
                      </a:solidFill>
                      <a:prstDash val="solid"/>
                      <a:round/>
                      <a:headEnd type="none" w="med" len="med"/>
                      <a:tailEnd type="none" w="med" len="med"/>
                    </a:lnT>
                    <a:lnB w="12700" cap="flat" cmpd="sng" algn="ctr">
                      <a:solidFill>
                        <a:srgbClr val="CBC1BA"/>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nSpc>
                          <a:spcPct val="107000"/>
                        </a:lnSpc>
                        <a:spcAft>
                          <a:spcPts val="800"/>
                        </a:spcAft>
                      </a:pPr>
                      <a:r>
                        <a:rPr lang="fr-FR" sz="1000">
                          <a:solidFill>
                            <a:srgbClr val="000000"/>
                          </a:solidFill>
                          <a:effectLst/>
                          <a:latin typeface="DINPro" panose="020B0504020101020102" pitchFamily="34" charset="0"/>
                          <a:ea typeface="Times New Roman" panose="02020603050405020304" pitchFamily="18" charset="0"/>
                          <a:cs typeface="Calibri Light" panose="020F0302020204030204" pitchFamily="34" charset="0"/>
                        </a:rPr>
                        <a:t>Christine Perrin-Eloy </a:t>
                      </a:r>
                      <a:endParaRPr lang="fr-FR" sz="10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CBC1BA"/>
                      </a:solidFill>
                      <a:prstDash val="solid"/>
                      <a:round/>
                      <a:headEnd type="none" w="med" len="med"/>
                      <a:tailEnd type="none" w="med" len="med"/>
                    </a:lnL>
                    <a:lnR w="12700" cap="flat" cmpd="sng" algn="ctr">
                      <a:solidFill>
                        <a:srgbClr val="CBC1BA"/>
                      </a:solidFill>
                      <a:prstDash val="solid"/>
                      <a:round/>
                      <a:headEnd type="none" w="med" len="med"/>
                      <a:tailEnd type="none" w="med" len="med"/>
                    </a:lnR>
                    <a:lnT w="12700" cap="flat" cmpd="sng" algn="ctr">
                      <a:solidFill>
                        <a:srgbClr val="CBC1BA"/>
                      </a:solidFill>
                      <a:prstDash val="solid"/>
                      <a:round/>
                      <a:headEnd type="none" w="med" len="med"/>
                      <a:tailEnd type="none" w="med" len="med"/>
                    </a:lnT>
                    <a:lnB w="12700" cap="flat" cmpd="sng" algn="ctr">
                      <a:solidFill>
                        <a:srgbClr val="CBC1BA"/>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241951603"/>
                  </a:ext>
                </a:extLst>
              </a:tr>
              <a:tr h="160448">
                <a:tc vMerge="1">
                  <a:txBody>
                    <a:bodyPr/>
                    <a:lstStyle/>
                    <a:p>
                      <a:endParaRPr lang="fr-FR"/>
                    </a:p>
                  </a:txBody>
                  <a:tcPr/>
                </a:tc>
                <a:tc>
                  <a:txBody>
                    <a:bodyPr/>
                    <a:lstStyle/>
                    <a:p>
                      <a:pPr>
                        <a:lnSpc>
                          <a:spcPct val="107000"/>
                        </a:lnSpc>
                        <a:spcAft>
                          <a:spcPts val="800"/>
                        </a:spcAft>
                      </a:pPr>
                      <a:r>
                        <a:rPr lang="fr-FR" sz="1000">
                          <a:solidFill>
                            <a:srgbClr val="000000"/>
                          </a:solidFill>
                          <a:effectLst/>
                          <a:latin typeface="DINPro" panose="020B0504020101020102" pitchFamily="34" charset="0"/>
                          <a:ea typeface="Times New Roman" panose="02020603050405020304" pitchFamily="18" charset="0"/>
                          <a:cs typeface="Calibri Light" panose="020F0302020204030204" pitchFamily="34" charset="0"/>
                        </a:rPr>
                        <a:t>Loire</a:t>
                      </a:r>
                      <a:endParaRPr lang="fr-FR"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CBC1BA"/>
                      </a:solidFill>
                      <a:prstDash val="solid"/>
                      <a:round/>
                      <a:headEnd type="none" w="med" len="med"/>
                      <a:tailEnd type="none" w="med" len="med"/>
                    </a:lnL>
                    <a:lnR w="12700" cap="flat" cmpd="sng" algn="ctr">
                      <a:solidFill>
                        <a:srgbClr val="CBC1BA"/>
                      </a:solidFill>
                      <a:prstDash val="solid"/>
                      <a:round/>
                      <a:headEnd type="none" w="med" len="med"/>
                      <a:tailEnd type="none" w="med" len="med"/>
                    </a:lnR>
                    <a:lnT w="12700" cap="flat" cmpd="sng" algn="ctr">
                      <a:solidFill>
                        <a:srgbClr val="CBC1BA"/>
                      </a:solidFill>
                      <a:prstDash val="solid"/>
                      <a:round/>
                      <a:headEnd type="none" w="med" len="med"/>
                      <a:tailEnd type="none" w="med" len="med"/>
                    </a:lnT>
                    <a:lnB w="12700" cap="flat" cmpd="sng" algn="ctr">
                      <a:solidFill>
                        <a:srgbClr val="CBC1BA"/>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nSpc>
                          <a:spcPct val="107000"/>
                        </a:lnSpc>
                        <a:spcAft>
                          <a:spcPts val="800"/>
                        </a:spcAft>
                      </a:pPr>
                      <a:r>
                        <a:rPr lang="fr-FR" sz="1000" dirty="0">
                          <a:solidFill>
                            <a:srgbClr val="000000"/>
                          </a:solidFill>
                          <a:effectLst/>
                          <a:latin typeface="DINPro" panose="020B0504020101020102" pitchFamily="34" charset="0"/>
                          <a:ea typeface="Times New Roman" panose="02020603050405020304" pitchFamily="18" charset="0"/>
                          <a:cs typeface="Calibri Light" panose="020F0302020204030204" pitchFamily="34" charset="0"/>
                        </a:rPr>
                        <a:t>Christophe Gichtenaere </a:t>
                      </a:r>
                      <a:endParaRPr lang="fr-FR"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CBC1BA"/>
                      </a:solidFill>
                      <a:prstDash val="solid"/>
                      <a:round/>
                      <a:headEnd type="none" w="med" len="med"/>
                      <a:tailEnd type="none" w="med" len="med"/>
                    </a:lnL>
                    <a:lnR w="12700" cap="flat" cmpd="sng" algn="ctr">
                      <a:solidFill>
                        <a:srgbClr val="CBC1BA"/>
                      </a:solidFill>
                      <a:prstDash val="solid"/>
                      <a:round/>
                      <a:headEnd type="none" w="med" len="med"/>
                      <a:tailEnd type="none" w="med" len="med"/>
                    </a:lnR>
                    <a:lnT w="12700" cap="flat" cmpd="sng" algn="ctr">
                      <a:solidFill>
                        <a:srgbClr val="CBC1BA"/>
                      </a:solidFill>
                      <a:prstDash val="solid"/>
                      <a:round/>
                      <a:headEnd type="none" w="med" len="med"/>
                      <a:tailEnd type="none" w="med" len="med"/>
                    </a:lnT>
                    <a:lnB w="12700" cap="flat" cmpd="sng" algn="ctr">
                      <a:solidFill>
                        <a:srgbClr val="CBC1BA"/>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96673575"/>
                  </a:ext>
                </a:extLst>
              </a:tr>
              <a:tr h="160448">
                <a:tc vMerge="1">
                  <a:txBody>
                    <a:bodyPr/>
                    <a:lstStyle/>
                    <a:p>
                      <a:endParaRPr lang="fr-FR"/>
                    </a:p>
                  </a:txBody>
                  <a:tcPr/>
                </a:tc>
                <a:tc rowSpan="2">
                  <a:txBody>
                    <a:bodyPr/>
                    <a:lstStyle/>
                    <a:p>
                      <a:pPr>
                        <a:lnSpc>
                          <a:spcPct val="107000"/>
                        </a:lnSpc>
                        <a:spcAft>
                          <a:spcPts val="800"/>
                        </a:spcAft>
                      </a:pPr>
                      <a:r>
                        <a:rPr lang="fr-FR" sz="1000">
                          <a:solidFill>
                            <a:srgbClr val="000000"/>
                          </a:solidFill>
                          <a:effectLst/>
                          <a:latin typeface="DINPro" panose="020B0504020101020102" pitchFamily="34" charset="0"/>
                          <a:ea typeface="Times New Roman" panose="02020603050405020304" pitchFamily="18" charset="0"/>
                          <a:cs typeface="Calibri Light" panose="020F0302020204030204" pitchFamily="34" charset="0"/>
                        </a:rPr>
                        <a:t>Rhône </a:t>
                      </a:r>
                      <a:endParaRPr lang="fr-FR"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CBC1BA"/>
                      </a:solidFill>
                      <a:prstDash val="solid"/>
                      <a:round/>
                      <a:headEnd type="none" w="med" len="med"/>
                      <a:tailEnd type="none" w="med" len="med"/>
                    </a:lnL>
                    <a:lnR w="12700" cap="flat" cmpd="sng" algn="ctr">
                      <a:solidFill>
                        <a:srgbClr val="CBC1BA"/>
                      </a:solidFill>
                      <a:prstDash val="solid"/>
                      <a:round/>
                      <a:headEnd type="none" w="med" len="med"/>
                      <a:tailEnd type="none" w="med" len="med"/>
                    </a:lnR>
                    <a:lnT w="12700" cap="flat" cmpd="sng" algn="ctr">
                      <a:solidFill>
                        <a:srgbClr val="CBC1BA"/>
                      </a:solidFill>
                      <a:prstDash val="solid"/>
                      <a:round/>
                      <a:headEnd type="none" w="med" len="med"/>
                      <a:tailEnd type="none" w="med" len="med"/>
                    </a:lnT>
                    <a:lnB w="12700" cap="flat" cmpd="sng" algn="ctr">
                      <a:solidFill>
                        <a:srgbClr val="CBC1BA"/>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nSpc>
                          <a:spcPct val="107000"/>
                        </a:lnSpc>
                        <a:spcAft>
                          <a:spcPts val="800"/>
                        </a:spcAft>
                      </a:pPr>
                      <a:r>
                        <a:rPr lang="fr-FR" sz="1000">
                          <a:solidFill>
                            <a:srgbClr val="000000"/>
                          </a:solidFill>
                          <a:effectLst/>
                          <a:latin typeface="DINPro" panose="020B0504020101020102" pitchFamily="34" charset="0"/>
                          <a:ea typeface="Times New Roman" panose="02020603050405020304" pitchFamily="18" charset="0"/>
                          <a:cs typeface="Calibri Light" panose="020F0302020204030204" pitchFamily="34" charset="0"/>
                        </a:rPr>
                        <a:t>Florence Vial</a:t>
                      </a:r>
                      <a:endParaRPr lang="fr-FR" sz="10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CBC1BA"/>
                      </a:solidFill>
                      <a:prstDash val="solid"/>
                      <a:round/>
                      <a:headEnd type="none" w="med" len="med"/>
                      <a:tailEnd type="none" w="med" len="med"/>
                    </a:lnL>
                    <a:lnR w="12700" cap="flat" cmpd="sng" algn="ctr">
                      <a:solidFill>
                        <a:srgbClr val="CBC1BA"/>
                      </a:solidFill>
                      <a:prstDash val="solid"/>
                      <a:round/>
                      <a:headEnd type="none" w="med" len="med"/>
                      <a:tailEnd type="none" w="med" len="med"/>
                    </a:lnR>
                    <a:lnT w="12700" cap="flat" cmpd="sng" algn="ctr">
                      <a:solidFill>
                        <a:srgbClr val="CBC1BA"/>
                      </a:solidFill>
                      <a:prstDash val="solid"/>
                      <a:round/>
                      <a:headEnd type="none" w="med" len="med"/>
                      <a:tailEnd type="none" w="med" len="med"/>
                    </a:lnT>
                    <a:lnB w="12700" cap="flat" cmpd="sng" algn="ctr">
                      <a:solidFill>
                        <a:srgbClr val="CBC1BA"/>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79850401"/>
                  </a:ext>
                </a:extLst>
              </a:tr>
              <a:tr h="160448">
                <a:tc vMerge="1">
                  <a:txBody>
                    <a:bodyPr/>
                    <a:lstStyle/>
                    <a:p>
                      <a:endParaRPr lang="fr-FR"/>
                    </a:p>
                  </a:txBody>
                  <a:tcPr/>
                </a:tc>
                <a:tc vMerge="1">
                  <a:txBody>
                    <a:bodyPr/>
                    <a:lstStyle/>
                    <a:p>
                      <a:endParaRPr lang="fr-FR"/>
                    </a:p>
                  </a:txBody>
                  <a:tcPr/>
                </a:tc>
                <a:tc>
                  <a:txBody>
                    <a:bodyPr/>
                    <a:lstStyle/>
                    <a:p>
                      <a:pPr>
                        <a:lnSpc>
                          <a:spcPct val="107000"/>
                        </a:lnSpc>
                        <a:spcAft>
                          <a:spcPts val="800"/>
                        </a:spcAft>
                      </a:pPr>
                      <a:r>
                        <a:rPr lang="fr-FR" sz="1000" dirty="0">
                          <a:solidFill>
                            <a:srgbClr val="000000"/>
                          </a:solidFill>
                          <a:effectLst/>
                          <a:latin typeface="DINPro" panose="020B0504020101020102" pitchFamily="34" charset="0"/>
                          <a:ea typeface="Times New Roman" panose="02020603050405020304" pitchFamily="18" charset="0"/>
                          <a:cs typeface="Calibri Light" panose="020F0302020204030204" pitchFamily="34" charset="0"/>
                        </a:rPr>
                        <a:t>Laurence Blache </a:t>
                      </a:r>
                      <a:endParaRPr lang="fr-FR"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CBC1BA"/>
                      </a:solidFill>
                      <a:prstDash val="solid"/>
                      <a:round/>
                      <a:headEnd type="none" w="med" len="med"/>
                      <a:tailEnd type="none" w="med" len="med"/>
                    </a:lnL>
                    <a:lnR w="12700" cap="flat" cmpd="sng" algn="ctr">
                      <a:solidFill>
                        <a:srgbClr val="CBC1BA"/>
                      </a:solidFill>
                      <a:prstDash val="solid"/>
                      <a:round/>
                      <a:headEnd type="none" w="med" len="med"/>
                      <a:tailEnd type="none" w="med" len="med"/>
                    </a:lnR>
                    <a:lnT w="12700" cap="flat" cmpd="sng" algn="ctr">
                      <a:solidFill>
                        <a:srgbClr val="CBC1BA"/>
                      </a:solidFill>
                      <a:prstDash val="solid"/>
                      <a:round/>
                      <a:headEnd type="none" w="med" len="med"/>
                      <a:tailEnd type="none" w="med" len="med"/>
                    </a:lnT>
                    <a:lnB w="12700" cap="flat" cmpd="sng" algn="ctr">
                      <a:solidFill>
                        <a:srgbClr val="CBC1BA"/>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34444670"/>
                  </a:ext>
                </a:extLst>
              </a:tr>
              <a:tr h="322139">
                <a:tc>
                  <a:txBody>
                    <a:bodyPr/>
                    <a:lstStyle/>
                    <a:p>
                      <a:pPr>
                        <a:lnSpc>
                          <a:spcPct val="107000"/>
                        </a:lnSpc>
                        <a:spcAft>
                          <a:spcPts val="800"/>
                        </a:spcAft>
                      </a:pPr>
                      <a:r>
                        <a:rPr lang="fr-FR" sz="1000" b="1" dirty="0">
                          <a:solidFill>
                            <a:srgbClr val="000000"/>
                          </a:solidFill>
                          <a:effectLst/>
                          <a:latin typeface="DINPro" panose="020B0504020101020102" pitchFamily="34" charset="0"/>
                          <a:ea typeface="Times New Roman" panose="02020603050405020304" pitchFamily="18" charset="0"/>
                          <a:cs typeface="Calibri Light" panose="020F0302020204030204" pitchFamily="34" charset="0"/>
                        </a:rPr>
                        <a:t>Bourgogne Franche-Comté </a:t>
                      </a:r>
                      <a:endParaRPr lang="fr-FR"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lnL w="12700" cap="flat" cmpd="sng" algn="ctr">
                      <a:solidFill>
                        <a:srgbClr val="CBC1BA"/>
                      </a:solidFill>
                      <a:prstDash val="solid"/>
                      <a:round/>
                      <a:headEnd type="none" w="med" len="med"/>
                      <a:tailEnd type="none" w="med" len="med"/>
                    </a:lnL>
                    <a:lnR w="12700" cap="flat" cmpd="sng" algn="ctr">
                      <a:solidFill>
                        <a:srgbClr val="CBC1BA"/>
                      </a:solidFill>
                      <a:prstDash val="solid"/>
                      <a:round/>
                      <a:headEnd type="none" w="med" len="med"/>
                      <a:tailEnd type="none" w="med" len="med"/>
                    </a:lnR>
                    <a:lnT w="12700" cap="flat" cmpd="sng" algn="ctr">
                      <a:solidFill>
                        <a:srgbClr val="CBC1BA"/>
                      </a:solidFill>
                      <a:prstDash val="solid"/>
                      <a:round/>
                      <a:headEnd type="none" w="med" len="med"/>
                      <a:tailEnd type="none" w="med" len="med"/>
                    </a:lnT>
                    <a:lnB w="12700" cap="flat" cmpd="sng" algn="ctr">
                      <a:solidFill>
                        <a:srgbClr val="CBC1BA"/>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nSpc>
                          <a:spcPct val="107000"/>
                        </a:lnSpc>
                        <a:spcAft>
                          <a:spcPts val="800"/>
                        </a:spcAft>
                      </a:pPr>
                      <a:r>
                        <a:rPr lang="fr-FR" sz="1000" dirty="0">
                          <a:solidFill>
                            <a:srgbClr val="000000"/>
                          </a:solidFill>
                          <a:effectLst/>
                          <a:latin typeface="DINPro" panose="020B0504020101020102" pitchFamily="34" charset="0"/>
                          <a:ea typeface="Times New Roman" panose="02020603050405020304" pitchFamily="18" charset="0"/>
                          <a:cs typeface="Calibri Light" panose="020F0302020204030204" pitchFamily="34" charset="0"/>
                        </a:rPr>
                        <a:t>Formation Conseil</a:t>
                      </a:r>
                      <a:endParaRPr lang="fr-FR"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CBC1BA"/>
                      </a:solidFill>
                      <a:prstDash val="solid"/>
                      <a:round/>
                      <a:headEnd type="none" w="med" len="med"/>
                      <a:tailEnd type="none" w="med" len="med"/>
                    </a:lnL>
                    <a:lnR w="12700" cap="flat" cmpd="sng" algn="ctr">
                      <a:solidFill>
                        <a:srgbClr val="CBC1BA"/>
                      </a:solidFill>
                      <a:prstDash val="solid"/>
                      <a:round/>
                      <a:headEnd type="none" w="med" len="med"/>
                      <a:tailEnd type="none" w="med" len="med"/>
                    </a:lnR>
                    <a:lnT w="12700" cap="flat" cmpd="sng" algn="ctr">
                      <a:solidFill>
                        <a:srgbClr val="CBC1BA"/>
                      </a:solidFill>
                      <a:prstDash val="solid"/>
                      <a:round/>
                      <a:headEnd type="none" w="med" len="med"/>
                      <a:tailEnd type="none" w="med" len="med"/>
                    </a:lnT>
                    <a:lnB w="12700" cap="flat" cmpd="sng" algn="ctr">
                      <a:solidFill>
                        <a:srgbClr val="CBC1BA"/>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nSpc>
                          <a:spcPct val="107000"/>
                        </a:lnSpc>
                        <a:spcAft>
                          <a:spcPts val="800"/>
                        </a:spcAft>
                      </a:pPr>
                      <a:r>
                        <a:rPr lang="fr-FR" sz="1000" dirty="0">
                          <a:solidFill>
                            <a:srgbClr val="000000"/>
                          </a:solidFill>
                          <a:effectLst/>
                          <a:latin typeface="DINPro" panose="020B0504020101020102" pitchFamily="34" charset="0"/>
                          <a:ea typeface="Times New Roman" panose="02020603050405020304" pitchFamily="18" charset="0"/>
                          <a:cs typeface="Calibri Light" panose="020F0302020204030204" pitchFamily="34" charset="0"/>
                        </a:rPr>
                        <a:t>Linda </a:t>
                      </a:r>
                      <a:r>
                        <a:rPr lang="fr-FR" sz="1000" dirty="0" err="1">
                          <a:solidFill>
                            <a:srgbClr val="000000"/>
                          </a:solidFill>
                          <a:effectLst/>
                          <a:latin typeface="DINPro" panose="020B0504020101020102" pitchFamily="34" charset="0"/>
                          <a:ea typeface="Times New Roman" panose="02020603050405020304" pitchFamily="18" charset="0"/>
                          <a:cs typeface="Calibri Light" panose="020F0302020204030204" pitchFamily="34" charset="0"/>
                        </a:rPr>
                        <a:t>Benaïda</a:t>
                      </a:r>
                      <a:r>
                        <a:rPr lang="fr-FR" sz="1000" dirty="0">
                          <a:solidFill>
                            <a:srgbClr val="000000"/>
                          </a:solidFill>
                          <a:effectLst/>
                          <a:latin typeface="DINPro" panose="020B0504020101020102" pitchFamily="34" charset="0"/>
                          <a:ea typeface="Times New Roman" panose="02020603050405020304" pitchFamily="18" charset="0"/>
                          <a:cs typeface="Calibri Light" panose="020F0302020204030204" pitchFamily="34" charset="0"/>
                        </a:rPr>
                        <a:t> </a:t>
                      </a:r>
                      <a:endParaRPr lang="fr-FR"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CBC1BA"/>
                      </a:solidFill>
                      <a:prstDash val="solid"/>
                      <a:round/>
                      <a:headEnd type="none" w="med" len="med"/>
                      <a:tailEnd type="none" w="med" len="med"/>
                    </a:lnL>
                    <a:lnR w="12700" cap="flat" cmpd="sng" algn="ctr">
                      <a:solidFill>
                        <a:srgbClr val="CBC1BA"/>
                      </a:solidFill>
                      <a:prstDash val="solid"/>
                      <a:round/>
                      <a:headEnd type="none" w="med" len="med"/>
                      <a:tailEnd type="none" w="med" len="med"/>
                    </a:lnR>
                    <a:lnT w="12700" cap="flat" cmpd="sng" algn="ctr">
                      <a:solidFill>
                        <a:srgbClr val="CBC1BA"/>
                      </a:solidFill>
                      <a:prstDash val="solid"/>
                      <a:round/>
                      <a:headEnd type="none" w="med" len="med"/>
                      <a:tailEnd type="none" w="med" len="med"/>
                    </a:lnT>
                    <a:lnB w="12700" cap="flat" cmpd="sng" algn="ctr">
                      <a:solidFill>
                        <a:srgbClr val="CBC1BA"/>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486413667"/>
                  </a:ext>
                </a:extLst>
              </a:tr>
              <a:tr h="160448">
                <a:tc gridSpan="2">
                  <a:txBody>
                    <a:bodyPr/>
                    <a:lstStyle/>
                    <a:p>
                      <a:pPr>
                        <a:lnSpc>
                          <a:spcPct val="107000"/>
                        </a:lnSpc>
                        <a:spcAft>
                          <a:spcPts val="800"/>
                        </a:spcAft>
                      </a:pPr>
                      <a:r>
                        <a:rPr lang="fr-FR" sz="1000" b="1" dirty="0">
                          <a:solidFill>
                            <a:srgbClr val="000000"/>
                          </a:solidFill>
                          <a:effectLst/>
                          <a:latin typeface="DINPro" panose="020B0504020101020102" pitchFamily="34" charset="0"/>
                          <a:ea typeface="Times New Roman" panose="02020603050405020304" pitchFamily="18" charset="0"/>
                          <a:cs typeface="Calibri Light" panose="020F0302020204030204" pitchFamily="34" charset="0"/>
                        </a:rPr>
                        <a:t>Bretagne</a:t>
                      </a:r>
                      <a:endParaRPr lang="fr-FR"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CBC1BA"/>
                      </a:solidFill>
                      <a:prstDash val="solid"/>
                      <a:round/>
                      <a:headEnd type="none" w="med" len="med"/>
                      <a:tailEnd type="none" w="med" len="med"/>
                    </a:lnL>
                    <a:lnR w="12700" cap="flat" cmpd="sng" algn="ctr">
                      <a:solidFill>
                        <a:srgbClr val="CBC1BA"/>
                      </a:solidFill>
                      <a:prstDash val="solid"/>
                      <a:round/>
                      <a:headEnd type="none" w="med" len="med"/>
                      <a:tailEnd type="none" w="med" len="med"/>
                    </a:lnR>
                    <a:lnT w="12700" cap="flat" cmpd="sng" algn="ctr">
                      <a:solidFill>
                        <a:srgbClr val="CBC1BA"/>
                      </a:solidFill>
                      <a:prstDash val="solid"/>
                      <a:round/>
                      <a:headEnd type="none" w="med" len="med"/>
                      <a:tailEnd type="none" w="med" len="med"/>
                    </a:lnT>
                    <a:lnB w="12700" cap="flat" cmpd="sng" algn="ctr">
                      <a:solidFill>
                        <a:srgbClr val="CBC1BA"/>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nSpc>
                          <a:spcPct val="107000"/>
                        </a:lnSpc>
                        <a:spcAft>
                          <a:spcPts val="800"/>
                        </a:spcAft>
                      </a:pPr>
                      <a:endParaRPr lang="fr-FR"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CBC1BA"/>
                      </a:solidFill>
                      <a:prstDash val="solid"/>
                      <a:round/>
                      <a:headEnd type="none" w="med" len="med"/>
                      <a:tailEnd type="none" w="med" len="med"/>
                    </a:lnL>
                    <a:lnR w="12700" cap="flat" cmpd="sng" algn="ctr">
                      <a:solidFill>
                        <a:srgbClr val="CBC1BA"/>
                      </a:solidFill>
                      <a:prstDash val="solid"/>
                      <a:round/>
                      <a:headEnd type="none" w="med" len="med"/>
                      <a:tailEnd type="none" w="med" len="med"/>
                    </a:lnR>
                    <a:lnT w="12700" cap="flat" cmpd="sng" algn="ctr">
                      <a:solidFill>
                        <a:srgbClr val="CBC1BA"/>
                      </a:solidFill>
                      <a:prstDash val="solid"/>
                      <a:round/>
                      <a:headEnd type="none" w="med" len="med"/>
                      <a:tailEnd type="none" w="med" len="med"/>
                    </a:lnT>
                    <a:lnB w="12700" cap="flat" cmpd="sng" algn="ctr">
                      <a:solidFill>
                        <a:srgbClr val="CBC1BA"/>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nSpc>
                          <a:spcPct val="107000"/>
                        </a:lnSpc>
                        <a:spcAft>
                          <a:spcPts val="800"/>
                        </a:spcAft>
                      </a:pPr>
                      <a:r>
                        <a:rPr lang="fr-FR" sz="1000" dirty="0">
                          <a:solidFill>
                            <a:srgbClr val="000000"/>
                          </a:solidFill>
                          <a:effectLst/>
                          <a:latin typeface="DINPro" panose="020B0504020101020102" pitchFamily="34" charset="0"/>
                          <a:ea typeface="Times New Roman" panose="02020603050405020304" pitchFamily="18" charset="0"/>
                          <a:cs typeface="Calibri Light" panose="020F0302020204030204" pitchFamily="34" charset="0"/>
                        </a:rPr>
                        <a:t>Nadia Auffray </a:t>
                      </a:r>
                      <a:endParaRPr lang="fr-FR"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CBC1BA"/>
                      </a:solidFill>
                      <a:prstDash val="solid"/>
                      <a:round/>
                      <a:headEnd type="none" w="med" len="med"/>
                      <a:tailEnd type="none" w="med" len="med"/>
                    </a:lnL>
                    <a:lnR w="12700" cap="flat" cmpd="sng" algn="ctr">
                      <a:solidFill>
                        <a:srgbClr val="CBC1BA"/>
                      </a:solidFill>
                      <a:prstDash val="solid"/>
                      <a:round/>
                      <a:headEnd type="none" w="med" len="med"/>
                      <a:tailEnd type="none" w="med" len="med"/>
                    </a:lnR>
                    <a:lnT w="12700" cap="flat" cmpd="sng" algn="ctr">
                      <a:solidFill>
                        <a:srgbClr val="CBC1BA"/>
                      </a:solidFill>
                      <a:prstDash val="solid"/>
                      <a:round/>
                      <a:headEnd type="none" w="med" len="med"/>
                      <a:tailEnd type="none" w="med" len="med"/>
                    </a:lnT>
                    <a:lnB w="12700" cap="flat" cmpd="sng" algn="ctr">
                      <a:solidFill>
                        <a:srgbClr val="CBC1BA"/>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652056756"/>
                  </a:ext>
                </a:extLst>
              </a:tr>
              <a:tr h="160448">
                <a:tc rowSpan="2" gridSpan="2">
                  <a:txBody>
                    <a:bodyPr/>
                    <a:lstStyle/>
                    <a:p>
                      <a:pPr>
                        <a:lnSpc>
                          <a:spcPct val="107000"/>
                        </a:lnSpc>
                        <a:spcAft>
                          <a:spcPts val="800"/>
                        </a:spcAft>
                      </a:pPr>
                      <a:r>
                        <a:rPr lang="fr-FR" sz="1000" b="1" dirty="0">
                          <a:solidFill>
                            <a:srgbClr val="000000"/>
                          </a:solidFill>
                          <a:effectLst/>
                          <a:latin typeface="DINPro" panose="020B0504020101020102" pitchFamily="34" charset="0"/>
                          <a:ea typeface="Times New Roman" panose="02020603050405020304" pitchFamily="18" charset="0"/>
                          <a:cs typeface="Calibri Light" panose="020F0302020204030204" pitchFamily="34" charset="0"/>
                        </a:rPr>
                        <a:t>Centre Val de Loire</a:t>
                      </a:r>
                      <a:endParaRPr lang="fr-FR"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CBC1BA"/>
                      </a:solidFill>
                      <a:prstDash val="solid"/>
                      <a:round/>
                      <a:headEnd type="none" w="med" len="med"/>
                      <a:tailEnd type="none" w="med" len="med"/>
                    </a:lnL>
                    <a:lnR w="12700" cap="flat" cmpd="sng" algn="ctr">
                      <a:solidFill>
                        <a:srgbClr val="CBC1BA"/>
                      </a:solidFill>
                      <a:prstDash val="solid"/>
                      <a:round/>
                      <a:headEnd type="none" w="med" len="med"/>
                      <a:tailEnd type="none" w="med" len="med"/>
                    </a:lnR>
                    <a:lnT w="12700" cap="flat" cmpd="sng" algn="ctr">
                      <a:solidFill>
                        <a:srgbClr val="CBC1BA"/>
                      </a:solidFill>
                      <a:prstDash val="solid"/>
                      <a:round/>
                      <a:headEnd type="none" w="med" len="med"/>
                      <a:tailEnd type="none" w="med" len="med"/>
                    </a:lnT>
                    <a:lnB w="12700" cap="flat" cmpd="sng" algn="ctr">
                      <a:solidFill>
                        <a:srgbClr val="CBC1BA"/>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rowSpan="2" hMerge="1">
                  <a:txBody>
                    <a:bodyPr/>
                    <a:lstStyle/>
                    <a:p>
                      <a:pPr>
                        <a:lnSpc>
                          <a:spcPct val="107000"/>
                        </a:lnSpc>
                        <a:spcAft>
                          <a:spcPts val="800"/>
                        </a:spcAft>
                      </a:pPr>
                      <a:endParaRPr lang="fr-FR"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CBC1BA"/>
                      </a:solidFill>
                      <a:prstDash val="solid"/>
                      <a:round/>
                      <a:headEnd type="none" w="med" len="med"/>
                      <a:tailEnd type="none" w="med" len="med"/>
                    </a:lnL>
                    <a:lnR w="12700" cap="flat" cmpd="sng" algn="ctr">
                      <a:solidFill>
                        <a:srgbClr val="CBC1BA"/>
                      </a:solidFill>
                      <a:prstDash val="solid"/>
                      <a:round/>
                      <a:headEnd type="none" w="med" len="med"/>
                      <a:tailEnd type="none" w="med" len="med"/>
                    </a:lnR>
                    <a:lnT w="12700" cap="flat" cmpd="sng" algn="ctr">
                      <a:solidFill>
                        <a:srgbClr val="CBC1BA"/>
                      </a:solidFill>
                      <a:prstDash val="solid"/>
                      <a:round/>
                      <a:headEnd type="none" w="med" len="med"/>
                      <a:tailEnd type="none" w="med" len="med"/>
                    </a:lnT>
                    <a:lnB w="12700" cap="flat" cmpd="sng" algn="ctr">
                      <a:solidFill>
                        <a:srgbClr val="CBC1BA"/>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nSpc>
                          <a:spcPct val="107000"/>
                        </a:lnSpc>
                        <a:spcAft>
                          <a:spcPts val="800"/>
                        </a:spcAft>
                      </a:pPr>
                      <a:r>
                        <a:rPr lang="fr-FR" sz="1000" dirty="0">
                          <a:solidFill>
                            <a:srgbClr val="000000"/>
                          </a:solidFill>
                          <a:effectLst/>
                          <a:latin typeface="DINPro" panose="020B0504020101020102" pitchFamily="34" charset="0"/>
                          <a:ea typeface="Times New Roman" panose="02020603050405020304" pitchFamily="18" charset="0"/>
                          <a:cs typeface="Calibri Light" panose="020F0302020204030204" pitchFamily="34" charset="0"/>
                        </a:rPr>
                        <a:t>Alain Bottin </a:t>
                      </a:r>
                      <a:endParaRPr lang="fr-FR"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CBC1BA"/>
                      </a:solidFill>
                      <a:prstDash val="solid"/>
                      <a:round/>
                      <a:headEnd type="none" w="med" len="med"/>
                      <a:tailEnd type="none" w="med" len="med"/>
                    </a:lnL>
                    <a:lnR w="12700" cap="flat" cmpd="sng" algn="ctr">
                      <a:solidFill>
                        <a:srgbClr val="CBC1BA"/>
                      </a:solidFill>
                      <a:prstDash val="solid"/>
                      <a:round/>
                      <a:headEnd type="none" w="med" len="med"/>
                      <a:tailEnd type="none" w="med" len="med"/>
                    </a:lnR>
                    <a:lnT w="12700" cap="flat" cmpd="sng" algn="ctr">
                      <a:solidFill>
                        <a:srgbClr val="CBC1BA"/>
                      </a:solidFill>
                      <a:prstDash val="solid"/>
                      <a:round/>
                      <a:headEnd type="none" w="med" len="med"/>
                      <a:tailEnd type="none" w="med" len="med"/>
                    </a:lnT>
                    <a:lnB w="12700" cap="flat" cmpd="sng" algn="ctr">
                      <a:solidFill>
                        <a:srgbClr val="CBC1BA"/>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82278445"/>
                  </a:ext>
                </a:extLst>
              </a:tr>
              <a:tr h="160448">
                <a:tc gridSpan="2" vMerge="1">
                  <a:txBody>
                    <a:bodyPr/>
                    <a:lstStyle/>
                    <a:p>
                      <a:endParaRPr lang="fr-FR"/>
                    </a:p>
                  </a:txBody>
                  <a:tcPr/>
                </a:tc>
                <a:tc hMerge="1" vMerge="1">
                  <a:txBody>
                    <a:bodyPr/>
                    <a:lstStyle/>
                    <a:p>
                      <a:endParaRPr lang="fr-FR"/>
                    </a:p>
                  </a:txBody>
                  <a:tcPr/>
                </a:tc>
                <a:tc>
                  <a:txBody>
                    <a:bodyPr/>
                    <a:lstStyle/>
                    <a:p>
                      <a:pPr>
                        <a:lnSpc>
                          <a:spcPct val="107000"/>
                        </a:lnSpc>
                        <a:spcAft>
                          <a:spcPts val="800"/>
                        </a:spcAft>
                      </a:pPr>
                      <a:r>
                        <a:rPr lang="fr-FR" sz="1000" dirty="0">
                          <a:solidFill>
                            <a:srgbClr val="000000"/>
                          </a:solidFill>
                          <a:effectLst/>
                          <a:latin typeface="DINPro" panose="020B0504020101020102" pitchFamily="34" charset="0"/>
                          <a:ea typeface="Times New Roman" panose="02020603050405020304" pitchFamily="18" charset="0"/>
                          <a:cs typeface="Calibri Light" panose="020F0302020204030204" pitchFamily="34" charset="0"/>
                        </a:rPr>
                        <a:t>Marie-Christine Matthieu </a:t>
                      </a:r>
                      <a:endParaRPr lang="fr-FR"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CBC1BA"/>
                      </a:solidFill>
                      <a:prstDash val="solid"/>
                      <a:round/>
                      <a:headEnd type="none" w="med" len="med"/>
                      <a:tailEnd type="none" w="med" len="med"/>
                    </a:lnL>
                    <a:lnR w="12700" cap="flat" cmpd="sng" algn="ctr">
                      <a:solidFill>
                        <a:srgbClr val="CBC1BA"/>
                      </a:solidFill>
                      <a:prstDash val="solid"/>
                      <a:round/>
                      <a:headEnd type="none" w="med" len="med"/>
                      <a:tailEnd type="none" w="med" len="med"/>
                    </a:lnR>
                    <a:lnT w="12700" cap="flat" cmpd="sng" algn="ctr">
                      <a:solidFill>
                        <a:srgbClr val="CBC1BA"/>
                      </a:solidFill>
                      <a:prstDash val="solid"/>
                      <a:round/>
                      <a:headEnd type="none" w="med" len="med"/>
                      <a:tailEnd type="none" w="med" len="med"/>
                    </a:lnT>
                    <a:lnB w="12700" cap="flat" cmpd="sng" algn="ctr">
                      <a:solidFill>
                        <a:srgbClr val="CBC1BA"/>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276396688"/>
                  </a:ext>
                </a:extLst>
              </a:tr>
              <a:tr h="160448">
                <a:tc>
                  <a:txBody>
                    <a:bodyPr/>
                    <a:lstStyle/>
                    <a:p>
                      <a:pPr>
                        <a:lnSpc>
                          <a:spcPct val="107000"/>
                        </a:lnSpc>
                        <a:spcAft>
                          <a:spcPts val="800"/>
                        </a:spcAft>
                      </a:pPr>
                      <a:r>
                        <a:rPr lang="fr-FR" sz="1000" b="1" dirty="0">
                          <a:solidFill>
                            <a:srgbClr val="000000"/>
                          </a:solidFill>
                          <a:effectLst/>
                          <a:latin typeface="DINPro" panose="020B0504020101020102" pitchFamily="34" charset="0"/>
                          <a:cs typeface="Calibri Light" panose="020F0302020204030204" pitchFamily="34" charset="0"/>
                        </a:rPr>
                        <a:t>Hauts de France </a:t>
                      </a:r>
                      <a:endParaRPr lang="fr-FR" sz="1000" dirty="0">
                        <a:effectLst/>
                        <a:latin typeface="Calibri" panose="020F0502020204030204" pitchFamily="34" charset="0"/>
                        <a:cs typeface="Times New Roman" panose="02020603050405020304" pitchFamily="18" charset="0"/>
                      </a:endParaRPr>
                    </a:p>
                  </a:txBody>
                  <a:tcPr marL="44450" marR="44450" marT="0" marB="0" anchor="ctr">
                    <a:lnL w="12700" cap="flat" cmpd="sng" algn="ctr">
                      <a:solidFill>
                        <a:srgbClr val="CBC1BA"/>
                      </a:solidFill>
                      <a:prstDash val="solid"/>
                      <a:round/>
                      <a:headEnd type="none" w="med" len="med"/>
                      <a:tailEnd type="none" w="med" len="med"/>
                    </a:lnL>
                    <a:lnR w="12700" cap="flat" cmpd="sng" algn="ctr">
                      <a:solidFill>
                        <a:srgbClr val="CBC1BA"/>
                      </a:solidFill>
                      <a:prstDash val="solid"/>
                      <a:round/>
                      <a:headEnd type="none" w="med" len="med"/>
                      <a:tailEnd type="none" w="med" len="med"/>
                    </a:lnR>
                    <a:lnT w="12700" cap="flat" cmpd="sng" algn="ctr">
                      <a:solidFill>
                        <a:srgbClr val="CBC1BA"/>
                      </a:solidFill>
                      <a:prstDash val="solid"/>
                      <a:round/>
                      <a:headEnd type="none" w="med" len="med"/>
                      <a:tailEnd type="none" w="med" len="med"/>
                    </a:lnT>
                    <a:lnB w="12700" cap="flat" cmpd="sng" algn="ctr">
                      <a:solidFill>
                        <a:srgbClr val="CBC1BA"/>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nSpc>
                          <a:spcPct val="107000"/>
                        </a:lnSpc>
                        <a:spcAft>
                          <a:spcPts val="800"/>
                        </a:spcAft>
                      </a:pPr>
                      <a:r>
                        <a:rPr lang="fr-FR" sz="1000" b="1" dirty="0">
                          <a:solidFill>
                            <a:srgbClr val="A71D17"/>
                          </a:solidFill>
                          <a:effectLst/>
                          <a:latin typeface="DINPro" panose="020B0504020101020102" pitchFamily="34" charset="0"/>
                          <a:ea typeface="Calibri" panose="020F0502020204030204" pitchFamily="34" charset="0"/>
                          <a:cs typeface="Times New Roman" panose="02020603050405020304" pitchFamily="18" charset="0"/>
                        </a:rPr>
                        <a:t>Nord Pas de Calais </a:t>
                      </a:r>
                    </a:p>
                  </a:txBody>
                  <a:tcPr marL="44450" marR="44450" marT="0" marB="0" anchor="ctr">
                    <a:lnL w="12700" cap="flat" cmpd="sng" algn="ctr">
                      <a:solidFill>
                        <a:srgbClr val="CBC1BA"/>
                      </a:solidFill>
                      <a:prstDash val="solid"/>
                      <a:round/>
                      <a:headEnd type="none" w="med" len="med"/>
                      <a:tailEnd type="none" w="med" len="med"/>
                    </a:lnL>
                    <a:lnR w="12700" cap="flat" cmpd="sng" algn="ctr">
                      <a:solidFill>
                        <a:srgbClr val="CBC1BA"/>
                      </a:solidFill>
                      <a:prstDash val="solid"/>
                      <a:round/>
                      <a:headEnd type="none" w="med" len="med"/>
                      <a:tailEnd type="none" w="med" len="med"/>
                    </a:lnR>
                    <a:lnT w="12700" cap="flat" cmpd="sng" algn="ctr">
                      <a:solidFill>
                        <a:srgbClr val="CBC1BA"/>
                      </a:solidFill>
                      <a:prstDash val="solid"/>
                      <a:round/>
                      <a:headEnd type="none" w="med" len="med"/>
                      <a:tailEnd type="none" w="med" len="med"/>
                    </a:lnT>
                    <a:lnB w="12700" cap="flat" cmpd="sng" algn="ctr">
                      <a:solidFill>
                        <a:srgbClr val="CBC1BA"/>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nSpc>
                          <a:spcPct val="107000"/>
                        </a:lnSpc>
                        <a:spcAft>
                          <a:spcPts val="800"/>
                        </a:spcAft>
                      </a:pPr>
                      <a:r>
                        <a:rPr lang="fr-FR" sz="1000" b="1" dirty="0">
                          <a:solidFill>
                            <a:srgbClr val="A71D17"/>
                          </a:solidFill>
                          <a:effectLst/>
                          <a:latin typeface="DINPro" panose="020B0504020101020102" pitchFamily="34" charset="0"/>
                          <a:ea typeface="Calibri" panose="020F0502020204030204" pitchFamily="34" charset="0"/>
                          <a:cs typeface="Times New Roman" panose="02020603050405020304" pitchFamily="18" charset="0"/>
                        </a:rPr>
                        <a:t>Isabelle Brogniart </a:t>
                      </a:r>
                    </a:p>
                  </a:txBody>
                  <a:tcPr marL="44450" marR="44450" marT="0" marB="0" anchor="ctr">
                    <a:lnL w="12700" cap="flat" cmpd="sng" algn="ctr">
                      <a:solidFill>
                        <a:srgbClr val="CBC1BA"/>
                      </a:solidFill>
                      <a:prstDash val="solid"/>
                      <a:round/>
                      <a:headEnd type="none" w="med" len="med"/>
                      <a:tailEnd type="none" w="med" len="med"/>
                    </a:lnL>
                    <a:lnR w="12700" cap="flat" cmpd="sng" algn="ctr">
                      <a:solidFill>
                        <a:srgbClr val="CBC1BA"/>
                      </a:solidFill>
                      <a:prstDash val="solid"/>
                      <a:round/>
                      <a:headEnd type="none" w="med" len="med"/>
                      <a:tailEnd type="none" w="med" len="med"/>
                    </a:lnR>
                    <a:lnT w="12700" cap="flat" cmpd="sng" algn="ctr">
                      <a:solidFill>
                        <a:srgbClr val="CBC1BA"/>
                      </a:solidFill>
                      <a:prstDash val="solid"/>
                      <a:round/>
                      <a:headEnd type="none" w="med" len="med"/>
                      <a:tailEnd type="none" w="med" len="med"/>
                    </a:lnT>
                    <a:lnB w="12700" cap="flat" cmpd="sng" algn="ctr">
                      <a:solidFill>
                        <a:srgbClr val="CBC1BA"/>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519389982"/>
                  </a:ext>
                </a:extLst>
              </a:tr>
              <a:tr h="160448">
                <a:tc gridSpan="2">
                  <a:txBody>
                    <a:bodyPr/>
                    <a:lstStyle/>
                    <a:p>
                      <a:pPr>
                        <a:lnSpc>
                          <a:spcPct val="107000"/>
                        </a:lnSpc>
                        <a:spcAft>
                          <a:spcPts val="800"/>
                        </a:spcAft>
                      </a:pPr>
                      <a:r>
                        <a:rPr lang="fr-FR" sz="1000" b="1" dirty="0">
                          <a:solidFill>
                            <a:srgbClr val="000000"/>
                          </a:solidFill>
                          <a:effectLst/>
                          <a:latin typeface="DINPro" panose="020B0504020101020102" pitchFamily="34" charset="0"/>
                          <a:ea typeface="Times New Roman" panose="02020603050405020304" pitchFamily="18" charset="0"/>
                          <a:cs typeface="Calibri Light" panose="020F0302020204030204" pitchFamily="34" charset="0"/>
                        </a:rPr>
                        <a:t>Pays de la Loire </a:t>
                      </a:r>
                      <a:endParaRPr lang="fr-FR"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CBC1BA"/>
                      </a:solidFill>
                      <a:prstDash val="solid"/>
                      <a:round/>
                      <a:headEnd type="none" w="med" len="med"/>
                      <a:tailEnd type="none" w="med" len="med"/>
                    </a:lnL>
                    <a:lnR w="12700" cap="flat" cmpd="sng" algn="ctr">
                      <a:solidFill>
                        <a:srgbClr val="CBC1BA"/>
                      </a:solidFill>
                      <a:prstDash val="solid"/>
                      <a:round/>
                      <a:headEnd type="none" w="med" len="med"/>
                      <a:tailEnd type="none" w="med" len="med"/>
                    </a:lnR>
                    <a:lnT w="12700" cap="flat" cmpd="sng" algn="ctr">
                      <a:solidFill>
                        <a:srgbClr val="CBC1BA"/>
                      </a:solidFill>
                      <a:prstDash val="solid"/>
                      <a:round/>
                      <a:headEnd type="none" w="med" len="med"/>
                      <a:tailEnd type="none" w="med" len="med"/>
                    </a:lnT>
                    <a:lnB w="12700" cap="flat" cmpd="sng" algn="ctr">
                      <a:solidFill>
                        <a:srgbClr val="CBC1BA"/>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nSpc>
                          <a:spcPct val="107000"/>
                        </a:lnSpc>
                        <a:spcAft>
                          <a:spcPts val="800"/>
                        </a:spcAft>
                      </a:pPr>
                      <a:endParaRPr lang="fr-FR"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CBC1BA"/>
                      </a:solidFill>
                      <a:prstDash val="solid"/>
                      <a:round/>
                      <a:headEnd type="none" w="med" len="med"/>
                      <a:tailEnd type="none" w="med" len="med"/>
                    </a:lnL>
                    <a:lnR w="12700" cap="flat" cmpd="sng" algn="ctr">
                      <a:solidFill>
                        <a:srgbClr val="CBC1BA"/>
                      </a:solidFill>
                      <a:prstDash val="solid"/>
                      <a:round/>
                      <a:headEnd type="none" w="med" len="med"/>
                      <a:tailEnd type="none" w="med" len="med"/>
                    </a:lnR>
                    <a:lnT w="12700" cap="flat" cmpd="sng" algn="ctr">
                      <a:solidFill>
                        <a:srgbClr val="CBC1BA"/>
                      </a:solidFill>
                      <a:prstDash val="solid"/>
                      <a:round/>
                      <a:headEnd type="none" w="med" len="med"/>
                      <a:tailEnd type="none" w="med" len="med"/>
                    </a:lnT>
                    <a:lnB w="12700" cap="flat" cmpd="sng" algn="ctr">
                      <a:solidFill>
                        <a:srgbClr val="CBC1BA"/>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nSpc>
                          <a:spcPct val="107000"/>
                        </a:lnSpc>
                        <a:spcAft>
                          <a:spcPts val="800"/>
                        </a:spcAft>
                      </a:pPr>
                      <a:r>
                        <a:rPr lang="fr-FR" sz="1000" dirty="0">
                          <a:solidFill>
                            <a:srgbClr val="000000"/>
                          </a:solidFill>
                          <a:effectLst/>
                          <a:latin typeface="DINPro" panose="020B0504020101020102" pitchFamily="34" charset="0"/>
                          <a:ea typeface="Times New Roman" panose="02020603050405020304" pitchFamily="18" charset="0"/>
                          <a:cs typeface="Calibri Light" panose="020F0302020204030204" pitchFamily="34" charset="0"/>
                        </a:rPr>
                        <a:t>Caroline Rouillé </a:t>
                      </a:r>
                      <a:endParaRPr lang="fr-FR"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rgbClr val="CBC1BA"/>
                      </a:solidFill>
                      <a:prstDash val="solid"/>
                      <a:round/>
                      <a:headEnd type="none" w="med" len="med"/>
                      <a:tailEnd type="none" w="med" len="med"/>
                    </a:lnL>
                    <a:lnR w="12700" cap="flat" cmpd="sng" algn="ctr">
                      <a:solidFill>
                        <a:srgbClr val="CBC1BA"/>
                      </a:solidFill>
                      <a:prstDash val="solid"/>
                      <a:round/>
                      <a:headEnd type="none" w="med" len="med"/>
                      <a:tailEnd type="none" w="med" len="med"/>
                    </a:lnR>
                    <a:lnT w="12700" cap="flat" cmpd="sng" algn="ctr">
                      <a:solidFill>
                        <a:srgbClr val="CBC1BA"/>
                      </a:solidFill>
                      <a:prstDash val="solid"/>
                      <a:round/>
                      <a:headEnd type="none" w="med" len="med"/>
                      <a:tailEnd type="none" w="med" len="med"/>
                    </a:lnT>
                    <a:lnB w="12700" cap="flat" cmpd="sng" algn="ctr">
                      <a:solidFill>
                        <a:srgbClr val="CBC1BA"/>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494923481"/>
                  </a:ext>
                </a:extLst>
              </a:tr>
            </a:tbl>
          </a:graphicData>
        </a:graphic>
      </p:graphicFrame>
    </p:spTree>
    <p:extLst>
      <p:ext uri="{BB962C8B-B14F-4D97-AF65-F5344CB8AC3E}">
        <p14:creationId xmlns:p14="http://schemas.microsoft.com/office/powerpoint/2010/main" val="17475070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 37">
            <a:extLst>
              <a:ext uri="{FF2B5EF4-FFF2-40B4-BE49-F238E27FC236}">
                <a16:creationId xmlns:a16="http://schemas.microsoft.com/office/drawing/2014/main" id="{C0F2C617-753E-75D7-CD37-0E60350FA60E}"/>
              </a:ext>
            </a:extLst>
          </p:cNvPr>
          <p:cNvSpPr/>
          <p:nvPr/>
        </p:nvSpPr>
        <p:spPr>
          <a:xfrm rot="19938445">
            <a:off x="8217872" y="55112"/>
            <a:ext cx="670966" cy="670966"/>
          </a:xfrm>
          <a:prstGeom prst="ellipse">
            <a:avLst/>
          </a:prstGeom>
          <a:solidFill>
            <a:srgbClr val="EAC64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id-ID">
              <a:latin typeface="Kelson Sans" panose="02000500000000000000" pitchFamily="50" charset="0"/>
            </a:endParaRPr>
          </a:p>
        </p:txBody>
      </p:sp>
      <p:sp>
        <p:nvSpPr>
          <p:cNvPr id="4" name="Forme libre : forme 3">
            <a:extLst>
              <a:ext uri="{FF2B5EF4-FFF2-40B4-BE49-F238E27FC236}">
                <a16:creationId xmlns:a16="http://schemas.microsoft.com/office/drawing/2014/main" id="{DC96126B-435A-49D2-9902-C92F738F3CC6}"/>
              </a:ext>
            </a:extLst>
          </p:cNvPr>
          <p:cNvSpPr/>
          <p:nvPr/>
        </p:nvSpPr>
        <p:spPr>
          <a:xfrm>
            <a:off x="0" y="4371949"/>
            <a:ext cx="9144000" cy="771551"/>
          </a:xfrm>
          <a:custGeom>
            <a:avLst/>
            <a:gdLst>
              <a:gd name="connsiteX0" fmla="*/ 0 w 9144000"/>
              <a:gd name="connsiteY0" fmla="*/ 0 h 1200616"/>
              <a:gd name="connsiteX1" fmla="*/ 255357 w 9144000"/>
              <a:gd name="connsiteY1" fmla="*/ 82904 h 1200616"/>
              <a:gd name="connsiteX2" fmla="*/ 4572001 w 9144000"/>
              <a:gd name="connsiteY2" fmla="*/ 735519 h 1200616"/>
              <a:gd name="connsiteX3" fmla="*/ 8888645 w 9144000"/>
              <a:gd name="connsiteY3" fmla="*/ 82904 h 1200616"/>
              <a:gd name="connsiteX4" fmla="*/ 9144000 w 9144000"/>
              <a:gd name="connsiteY4" fmla="*/ 0 h 1200616"/>
              <a:gd name="connsiteX5" fmla="*/ 9144000 w 9144000"/>
              <a:gd name="connsiteY5" fmla="*/ 1200616 h 1200616"/>
              <a:gd name="connsiteX6" fmla="*/ 0 w 9144000"/>
              <a:gd name="connsiteY6" fmla="*/ 1200616 h 1200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200616">
                <a:moveTo>
                  <a:pt x="0" y="0"/>
                </a:moveTo>
                <a:lnTo>
                  <a:pt x="255357" y="82904"/>
                </a:lnTo>
                <a:cubicBezTo>
                  <a:pt x="1618984" y="507036"/>
                  <a:pt x="3068810" y="735519"/>
                  <a:pt x="4572001" y="735519"/>
                </a:cubicBezTo>
                <a:cubicBezTo>
                  <a:pt x="6075193" y="735519"/>
                  <a:pt x="7525019" y="507036"/>
                  <a:pt x="8888645" y="82904"/>
                </a:cubicBezTo>
                <a:lnTo>
                  <a:pt x="9144000" y="0"/>
                </a:lnTo>
                <a:lnTo>
                  <a:pt x="9144000" y="1200616"/>
                </a:lnTo>
                <a:lnTo>
                  <a:pt x="0" y="1200616"/>
                </a:lnTo>
                <a:close/>
              </a:path>
            </a:pathLst>
          </a:custGeom>
          <a:solidFill>
            <a:srgbClr val="CCC4BE">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a:extLst>
              <a:ext uri="{FF2B5EF4-FFF2-40B4-BE49-F238E27FC236}">
                <a16:creationId xmlns:a16="http://schemas.microsoft.com/office/drawing/2014/main" id="{DD0C48CD-8870-CE43-A69E-B3A1934E5AD5}"/>
              </a:ext>
            </a:extLst>
          </p:cNvPr>
          <p:cNvSpPr/>
          <p:nvPr/>
        </p:nvSpPr>
        <p:spPr>
          <a:xfrm>
            <a:off x="1282574" y="104255"/>
            <a:ext cx="5809706" cy="5232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r>
              <a:rPr lang="fr-FR" sz="2000" dirty="0">
                <a:solidFill>
                  <a:srgbClr val="A71D17"/>
                </a:solidFill>
                <a:latin typeface="DINPro-Medium" panose="02000503030000020004" pitchFamily="2" charset="0"/>
                <a:ea typeface="Lato" panose="020F0502020204030203" pitchFamily="34" charset="0"/>
                <a:cs typeface="Lato" panose="020F0502020204030203" pitchFamily="34" charset="0"/>
              </a:rPr>
              <a:t>L’équipe de la Fédération  : Le Bureau</a:t>
            </a:r>
            <a:endParaRPr lang="fr-FR" sz="2000" dirty="0">
              <a:solidFill>
                <a:srgbClr val="A71D17"/>
              </a:solidFill>
              <a:highlight>
                <a:srgbClr val="FFFF00"/>
              </a:highlight>
              <a:latin typeface="DINPro-Medium" panose="02000503030000020004" pitchFamily="2" charset="0"/>
            </a:endParaRPr>
          </a:p>
        </p:txBody>
      </p:sp>
      <p:sp>
        <p:nvSpPr>
          <p:cNvPr id="7" name="Ellipse 6">
            <a:extLst>
              <a:ext uri="{FF2B5EF4-FFF2-40B4-BE49-F238E27FC236}">
                <a16:creationId xmlns:a16="http://schemas.microsoft.com/office/drawing/2014/main" id="{043F00B5-EDB2-0976-30B4-E113F5EB5DCB}"/>
              </a:ext>
            </a:extLst>
          </p:cNvPr>
          <p:cNvSpPr/>
          <p:nvPr/>
        </p:nvSpPr>
        <p:spPr>
          <a:xfrm>
            <a:off x="179512" y="-295882"/>
            <a:ext cx="995424" cy="995424"/>
          </a:xfrm>
          <a:prstGeom prst="ellipse">
            <a:avLst/>
          </a:prstGeom>
          <a:solidFill>
            <a:srgbClr val="A71D17"/>
          </a:solidFill>
          <a:ln>
            <a:noFill/>
          </a:ln>
        </p:spPr>
        <p:style>
          <a:lnRef idx="2">
            <a:schemeClr val="accent1">
              <a:shade val="50000"/>
            </a:schemeClr>
          </a:lnRef>
          <a:fillRef idx="1">
            <a:schemeClr val="accent1"/>
          </a:fillRef>
          <a:effectRef idx="0">
            <a:schemeClr val="accent1"/>
          </a:effectRef>
          <a:fontRef idx="minor">
            <a:schemeClr val="lt1"/>
          </a:fontRef>
        </p:style>
        <p:txBody>
          <a:bodyPr tIns="360000" rtlCol="0" anchor="ctr"/>
          <a:lstStyle/>
          <a:p>
            <a:pPr algn="ctr"/>
            <a:r>
              <a:rPr lang="fr-FR" sz="2800" b="1" dirty="0">
                <a:latin typeface="DINPro-Regular" panose="02000503030000020004" pitchFamily="2" charset="0"/>
              </a:rPr>
              <a:t>1.1</a:t>
            </a:r>
            <a:endParaRPr lang="fr-FR" sz="3600" b="1" dirty="0">
              <a:latin typeface="DINPro-Regular" panose="02000503030000020004" pitchFamily="2" charset="0"/>
            </a:endParaRPr>
          </a:p>
        </p:txBody>
      </p:sp>
      <p:sp>
        <p:nvSpPr>
          <p:cNvPr id="8" name="Oval 37">
            <a:extLst>
              <a:ext uri="{FF2B5EF4-FFF2-40B4-BE49-F238E27FC236}">
                <a16:creationId xmlns:a16="http://schemas.microsoft.com/office/drawing/2014/main" id="{EFCF3F84-719C-5B4C-B7DE-F0F01287056B}"/>
              </a:ext>
            </a:extLst>
          </p:cNvPr>
          <p:cNvSpPr/>
          <p:nvPr/>
        </p:nvSpPr>
        <p:spPr>
          <a:xfrm rot="19938445">
            <a:off x="8404437" y="-306586"/>
            <a:ext cx="1012500" cy="1012500"/>
          </a:xfrm>
          <a:prstGeom prst="ellipse">
            <a:avLst/>
          </a:prstGeom>
          <a:solidFill>
            <a:srgbClr val="76974A"/>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id-ID">
              <a:latin typeface="Kelson Sans" panose="02000500000000000000" pitchFamily="50" charset="0"/>
            </a:endParaRPr>
          </a:p>
        </p:txBody>
      </p:sp>
      <p:graphicFrame>
        <p:nvGraphicFramePr>
          <p:cNvPr id="2" name="Diagramme 1">
            <a:extLst>
              <a:ext uri="{FF2B5EF4-FFF2-40B4-BE49-F238E27FC236}">
                <a16:creationId xmlns:a16="http://schemas.microsoft.com/office/drawing/2014/main" id="{D77A6EDD-3148-B78B-A5FE-FC03878E2247}"/>
              </a:ext>
            </a:extLst>
          </p:cNvPr>
          <p:cNvGraphicFramePr/>
          <p:nvPr>
            <p:extLst>
              <p:ext uri="{D42A27DB-BD31-4B8C-83A1-F6EECF244321}">
                <p14:modId xmlns:p14="http://schemas.microsoft.com/office/powerpoint/2010/main" val="3962708859"/>
              </p:ext>
            </p:extLst>
          </p:nvPr>
        </p:nvGraphicFramePr>
        <p:xfrm>
          <a:off x="440948" y="735546"/>
          <a:ext cx="8262103" cy="39604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Image 2">
            <a:extLst>
              <a:ext uri="{FF2B5EF4-FFF2-40B4-BE49-F238E27FC236}">
                <a16:creationId xmlns:a16="http://schemas.microsoft.com/office/drawing/2014/main" id="{7A4924F5-3951-35BC-6CCE-30C942B9990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256154" y="4266829"/>
            <a:ext cx="1884703" cy="897209"/>
          </a:xfrm>
          <a:prstGeom prst="rect">
            <a:avLst/>
          </a:prstGeom>
        </p:spPr>
      </p:pic>
    </p:spTree>
    <p:extLst>
      <p:ext uri="{BB962C8B-B14F-4D97-AF65-F5344CB8AC3E}">
        <p14:creationId xmlns:p14="http://schemas.microsoft.com/office/powerpoint/2010/main" val="194002544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llipse 5">
            <a:extLst>
              <a:ext uri="{FF2B5EF4-FFF2-40B4-BE49-F238E27FC236}">
                <a16:creationId xmlns:a16="http://schemas.microsoft.com/office/drawing/2014/main" id="{30BC862B-3EE8-E847-DAB2-E9DC04839A28}"/>
              </a:ext>
            </a:extLst>
          </p:cNvPr>
          <p:cNvSpPr/>
          <p:nvPr/>
        </p:nvSpPr>
        <p:spPr>
          <a:xfrm>
            <a:off x="179512" y="-295882"/>
            <a:ext cx="995424" cy="995424"/>
          </a:xfrm>
          <a:prstGeom prst="ellipse">
            <a:avLst/>
          </a:prstGeom>
          <a:solidFill>
            <a:srgbClr val="A71D17"/>
          </a:solidFill>
          <a:ln>
            <a:noFill/>
          </a:ln>
        </p:spPr>
        <p:style>
          <a:lnRef idx="2">
            <a:schemeClr val="accent1">
              <a:shade val="50000"/>
            </a:schemeClr>
          </a:lnRef>
          <a:fillRef idx="1">
            <a:schemeClr val="accent1"/>
          </a:fillRef>
          <a:effectRef idx="0">
            <a:schemeClr val="accent1"/>
          </a:effectRef>
          <a:fontRef idx="minor">
            <a:schemeClr val="lt1"/>
          </a:fontRef>
        </p:style>
        <p:txBody>
          <a:bodyPr tIns="360000" rtlCol="0" anchor="ctr"/>
          <a:lstStyle/>
          <a:p>
            <a:pPr algn="ctr"/>
            <a:r>
              <a:rPr lang="fr-FR" sz="2800" b="1" dirty="0">
                <a:latin typeface="DINPro-Regular" panose="02000503030000020004" pitchFamily="2" charset="0"/>
              </a:rPr>
              <a:t>2.2</a:t>
            </a:r>
            <a:endParaRPr lang="fr-FR" sz="3600" b="1" dirty="0">
              <a:latin typeface="DINPro-Regular" panose="02000503030000020004" pitchFamily="2" charset="0"/>
            </a:endParaRPr>
          </a:p>
        </p:txBody>
      </p:sp>
      <p:graphicFrame>
        <p:nvGraphicFramePr>
          <p:cNvPr id="2" name="Tableau 1">
            <a:extLst>
              <a:ext uri="{FF2B5EF4-FFF2-40B4-BE49-F238E27FC236}">
                <a16:creationId xmlns:a16="http://schemas.microsoft.com/office/drawing/2014/main" id="{9F6172EC-2FD2-F11A-F7ED-927D76CC839A}"/>
              </a:ext>
            </a:extLst>
          </p:cNvPr>
          <p:cNvGraphicFramePr>
            <a:graphicFrameLocks noGrp="1"/>
          </p:cNvGraphicFramePr>
          <p:nvPr>
            <p:extLst>
              <p:ext uri="{D42A27DB-BD31-4B8C-83A1-F6EECF244321}">
                <p14:modId xmlns:p14="http://schemas.microsoft.com/office/powerpoint/2010/main" val="4109722729"/>
              </p:ext>
            </p:extLst>
          </p:nvPr>
        </p:nvGraphicFramePr>
        <p:xfrm>
          <a:off x="187440" y="887886"/>
          <a:ext cx="7776865" cy="4128776"/>
        </p:xfrm>
        <a:graphic>
          <a:graphicData uri="http://schemas.openxmlformats.org/drawingml/2006/table">
            <a:tbl>
              <a:tblPr firstRow="1" firstCol="1" bandRow="1">
                <a:tableStyleId>{0E3FDE45-AF77-4B5C-9715-49D594BDF05E}</a:tableStyleId>
              </a:tblPr>
              <a:tblGrid>
                <a:gridCol w="929843">
                  <a:extLst>
                    <a:ext uri="{9D8B030D-6E8A-4147-A177-3AD203B41FA5}">
                      <a16:colId xmlns:a16="http://schemas.microsoft.com/office/drawing/2014/main" val="2125588637"/>
                    </a:ext>
                  </a:extLst>
                </a:gridCol>
                <a:gridCol w="1734453">
                  <a:extLst>
                    <a:ext uri="{9D8B030D-6E8A-4147-A177-3AD203B41FA5}">
                      <a16:colId xmlns:a16="http://schemas.microsoft.com/office/drawing/2014/main" val="2426134113"/>
                    </a:ext>
                  </a:extLst>
                </a:gridCol>
                <a:gridCol w="2681603">
                  <a:extLst>
                    <a:ext uri="{9D8B030D-6E8A-4147-A177-3AD203B41FA5}">
                      <a16:colId xmlns:a16="http://schemas.microsoft.com/office/drawing/2014/main" val="1992618798"/>
                    </a:ext>
                  </a:extLst>
                </a:gridCol>
                <a:gridCol w="1215483">
                  <a:extLst>
                    <a:ext uri="{9D8B030D-6E8A-4147-A177-3AD203B41FA5}">
                      <a16:colId xmlns:a16="http://schemas.microsoft.com/office/drawing/2014/main" val="1974484806"/>
                    </a:ext>
                  </a:extLst>
                </a:gridCol>
                <a:gridCol w="1215483">
                  <a:extLst>
                    <a:ext uri="{9D8B030D-6E8A-4147-A177-3AD203B41FA5}">
                      <a16:colId xmlns:a16="http://schemas.microsoft.com/office/drawing/2014/main" val="2367288820"/>
                    </a:ext>
                  </a:extLst>
                </a:gridCol>
              </a:tblGrid>
              <a:tr h="468821">
                <a:tc>
                  <a:txBody>
                    <a:bodyPr/>
                    <a:lstStyle/>
                    <a:p>
                      <a:pPr algn="ctr">
                        <a:lnSpc>
                          <a:spcPct val="107000"/>
                        </a:lnSpc>
                        <a:spcAft>
                          <a:spcPts val="800"/>
                        </a:spcAft>
                      </a:pPr>
                      <a:r>
                        <a:rPr lang="fr-FR" sz="1000" kern="100" dirty="0">
                          <a:effectLst/>
                          <a:latin typeface="DINPro" panose="020B0504020101020102" pitchFamily="34" charset="0"/>
                        </a:rPr>
                        <a:t>CIBC</a:t>
                      </a:r>
                      <a:endParaRPr lang="fr-FR" sz="1000" kern="100" dirty="0">
                        <a:effectLst/>
                        <a:latin typeface="DINPro" panose="020B0504020101020102" pitchFamily="34" charset="0"/>
                        <a:ea typeface="Calibri" panose="020F0502020204030204" pitchFamily="34" charset="0"/>
                        <a:cs typeface="Times New Roman" panose="02020603050405020304" pitchFamily="18" charset="0"/>
                      </a:endParaRPr>
                    </a:p>
                  </a:txBody>
                  <a:tcPr marL="45763" marR="45763" marT="0" marB="0" anchor="ctr"/>
                </a:tc>
                <a:tc>
                  <a:txBody>
                    <a:bodyPr/>
                    <a:lstStyle/>
                    <a:p>
                      <a:pPr algn="ctr">
                        <a:lnSpc>
                          <a:spcPct val="107000"/>
                        </a:lnSpc>
                        <a:spcAft>
                          <a:spcPts val="800"/>
                        </a:spcAft>
                      </a:pPr>
                      <a:r>
                        <a:rPr lang="fr-FR" sz="1000" kern="100" dirty="0">
                          <a:effectLst/>
                          <a:latin typeface="DINPro" panose="020B0504020101020102" pitchFamily="34" charset="0"/>
                        </a:rPr>
                        <a:t>MISSIONS</a:t>
                      </a:r>
                      <a:endParaRPr lang="fr-FR" sz="1000" kern="100" dirty="0">
                        <a:effectLst/>
                        <a:latin typeface="DINPro" panose="020B0504020101020102" pitchFamily="34" charset="0"/>
                        <a:ea typeface="Calibri" panose="020F0502020204030204" pitchFamily="34" charset="0"/>
                        <a:cs typeface="Times New Roman" panose="02020603050405020304" pitchFamily="18" charset="0"/>
                      </a:endParaRPr>
                    </a:p>
                  </a:txBody>
                  <a:tcPr marL="45763" marR="45763" marT="0" marB="0" anchor="ctr"/>
                </a:tc>
                <a:tc>
                  <a:txBody>
                    <a:bodyPr/>
                    <a:lstStyle/>
                    <a:p>
                      <a:pPr algn="ctr">
                        <a:lnSpc>
                          <a:spcPct val="107000"/>
                        </a:lnSpc>
                        <a:spcAft>
                          <a:spcPts val="800"/>
                        </a:spcAft>
                      </a:pPr>
                      <a:r>
                        <a:rPr lang="fr-FR" sz="1000" kern="100" dirty="0">
                          <a:effectLst/>
                          <a:latin typeface="DINPro" panose="020B0504020101020102" pitchFamily="34" charset="0"/>
                        </a:rPr>
                        <a:t>MINISTERES </a:t>
                      </a:r>
                      <a:endParaRPr lang="fr-FR" sz="1000" kern="100" dirty="0">
                        <a:effectLst/>
                        <a:latin typeface="DINPro" panose="020B0504020101020102" pitchFamily="34" charset="0"/>
                        <a:ea typeface="Calibri" panose="020F0502020204030204" pitchFamily="34" charset="0"/>
                        <a:cs typeface="Times New Roman" panose="02020603050405020304" pitchFamily="18" charset="0"/>
                      </a:endParaRPr>
                    </a:p>
                  </a:txBody>
                  <a:tcPr marL="45763" marR="45763" marT="0" marB="0" anchor="ctr"/>
                </a:tc>
                <a:tc>
                  <a:txBody>
                    <a:bodyPr/>
                    <a:lstStyle/>
                    <a:p>
                      <a:pPr algn="ctr">
                        <a:lnSpc>
                          <a:spcPct val="107000"/>
                        </a:lnSpc>
                        <a:spcAft>
                          <a:spcPts val="800"/>
                        </a:spcAft>
                      </a:pPr>
                      <a:r>
                        <a:rPr lang="fr-FR" sz="1000" kern="100" dirty="0">
                          <a:effectLst/>
                          <a:latin typeface="DINPro" panose="020B0504020101020102" pitchFamily="34" charset="0"/>
                        </a:rPr>
                        <a:t>NBRE CANDIDATURES </a:t>
                      </a:r>
                      <a:endParaRPr lang="fr-FR" sz="1000" kern="100" dirty="0">
                        <a:effectLst/>
                        <a:latin typeface="DINPro" panose="020B0504020101020102" pitchFamily="34" charset="0"/>
                        <a:ea typeface="Calibri" panose="020F0502020204030204" pitchFamily="34" charset="0"/>
                        <a:cs typeface="Times New Roman" panose="02020603050405020304" pitchFamily="18" charset="0"/>
                      </a:endParaRPr>
                    </a:p>
                  </a:txBody>
                  <a:tcPr marL="45763" marR="45763" marT="0" marB="0" anchor="ctr"/>
                </a:tc>
                <a:tc>
                  <a:txBody>
                    <a:bodyPr/>
                    <a:lstStyle/>
                    <a:p>
                      <a:pPr algn="ctr">
                        <a:lnSpc>
                          <a:spcPct val="107000"/>
                        </a:lnSpc>
                        <a:spcAft>
                          <a:spcPts val="800"/>
                        </a:spcAft>
                      </a:pPr>
                      <a:r>
                        <a:rPr lang="fr-FR" sz="1000" kern="100" dirty="0">
                          <a:effectLst/>
                          <a:latin typeface="DINPro" panose="020B0504020101020102" pitchFamily="34" charset="0"/>
                        </a:rPr>
                        <a:t>CANDIDATURES PRISES EN CHARGE</a:t>
                      </a:r>
                      <a:endParaRPr lang="fr-FR" sz="1000" kern="100" dirty="0">
                        <a:effectLst/>
                        <a:latin typeface="DINPro" panose="020B0504020101020102" pitchFamily="34" charset="0"/>
                        <a:ea typeface="Calibri" panose="020F0502020204030204" pitchFamily="34" charset="0"/>
                        <a:cs typeface="Times New Roman" panose="02020603050405020304" pitchFamily="18" charset="0"/>
                      </a:endParaRPr>
                    </a:p>
                  </a:txBody>
                  <a:tcPr marL="45763" marR="45763" marT="0" marB="0" anchor="ctr"/>
                </a:tc>
                <a:extLst>
                  <a:ext uri="{0D108BD9-81ED-4DB2-BD59-A6C34878D82A}">
                    <a16:rowId xmlns:a16="http://schemas.microsoft.com/office/drawing/2014/main" val="2794551406"/>
                  </a:ext>
                </a:extLst>
              </a:tr>
              <a:tr h="746032">
                <a:tc>
                  <a:txBody>
                    <a:bodyPr/>
                    <a:lstStyle/>
                    <a:p>
                      <a:pPr algn="ctr">
                        <a:lnSpc>
                          <a:spcPct val="107000"/>
                        </a:lnSpc>
                        <a:spcAft>
                          <a:spcPts val="800"/>
                        </a:spcAft>
                      </a:pPr>
                      <a:r>
                        <a:rPr lang="fr-FR" sz="1050" kern="100">
                          <a:effectLst/>
                          <a:latin typeface="DINPro" panose="020B0504020101020102" pitchFamily="34" charset="0"/>
                        </a:rPr>
                        <a:t>ARA</a:t>
                      </a:r>
                      <a:endParaRPr lang="fr-FR" sz="1050" kern="100">
                        <a:effectLst/>
                        <a:latin typeface="DINPro" panose="020B0504020101020102" pitchFamily="34" charset="0"/>
                        <a:ea typeface="Calibri" panose="020F0502020204030204" pitchFamily="34" charset="0"/>
                        <a:cs typeface="Times New Roman" panose="02020603050405020304" pitchFamily="18" charset="0"/>
                      </a:endParaRPr>
                    </a:p>
                  </a:txBody>
                  <a:tcPr marL="45763" marR="45763" marT="0" marB="0"/>
                </a:tc>
                <a:tc>
                  <a:txBody>
                    <a:bodyPr/>
                    <a:lstStyle/>
                    <a:p>
                      <a:pPr marL="342900" lvl="0" indent="-342900" algn="just">
                        <a:lnSpc>
                          <a:spcPct val="107000"/>
                        </a:lnSpc>
                        <a:spcAft>
                          <a:spcPts val="800"/>
                        </a:spcAft>
                        <a:buFont typeface="Times New Roman" panose="02020603050405020304" pitchFamily="18" charset="0"/>
                        <a:buChar char="•"/>
                        <a:tabLst>
                          <a:tab pos="457200" algn="l"/>
                        </a:tabLst>
                      </a:pPr>
                      <a:r>
                        <a:rPr lang="fr-FR" sz="800" kern="100" dirty="0">
                          <a:effectLst/>
                          <a:latin typeface="DINPro" panose="020B0504020101020102" pitchFamily="34" charset="0"/>
                        </a:rPr>
                        <a:t>Architecte de parcours </a:t>
                      </a:r>
                    </a:p>
                    <a:p>
                      <a:pPr marL="342900" lvl="0" indent="-342900" algn="just">
                        <a:lnSpc>
                          <a:spcPct val="107000"/>
                        </a:lnSpc>
                        <a:spcAft>
                          <a:spcPts val="800"/>
                        </a:spcAft>
                        <a:buFont typeface="Times New Roman" panose="02020603050405020304" pitchFamily="18" charset="0"/>
                        <a:buChar char="•"/>
                        <a:tabLst>
                          <a:tab pos="457200" algn="l"/>
                        </a:tabLst>
                      </a:pPr>
                      <a:r>
                        <a:rPr lang="fr-FR" sz="800" kern="100" dirty="0">
                          <a:effectLst/>
                          <a:latin typeface="DINPro" panose="020B0504020101020102" pitchFamily="34" charset="0"/>
                        </a:rPr>
                        <a:t>Accompagnateur </a:t>
                      </a:r>
                    </a:p>
                  </a:txBody>
                  <a:tcPr marL="45763" marR="45763" marT="0" marB="0"/>
                </a:tc>
                <a:tc>
                  <a:txBody>
                    <a:bodyPr/>
                    <a:lstStyle/>
                    <a:p>
                      <a:pPr marL="171450" indent="-171450" algn="just">
                        <a:buFont typeface="Arial" panose="020B0604020202020204" pitchFamily="34" charset="0"/>
                        <a:buChar char="•"/>
                      </a:pPr>
                      <a:r>
                        <a:rPr lang="fr-FR" sz="800" u="sng" kern="1200" dirty="0">
                          <a:solidFill>
                            <a:schemeClr val="tx1"/>
                          </a:solidFill>
                          <a:effectLst/>
                          <a:latin typeface="DINPro" panose="020B0504020101020102" pitchFamily="34" charset="0"/>
                          <a:ea typeface="+mn-ea"/>
                          <a:cs typeface="+mn-cs"/>
                        </a:rPr>
                        <a:t>Ministère Santé- Solidarité</a:t>
                      </a:r>
                      <a:r>
                        <a:rPr lang="fr-FR" sz="800" kern="1200" dirty="0">
                          <a:solidFill>
                            <a:schemeClr val="tx1"/>
                          </a:solidFill>
                          <a:effectLst/>
                          <a:latin typeface="DINPro" panose="020B0504020101020102" pitchFamily="34" charset="0"/>
                          <a:ea typeface="+mn-ea"/>
                          <a:cs typeface="+mn-cs"/>
                        </a:rPr>
                        <a:t> : DEAES – TISF- CAFERUIS</a:t>
                      </a:r>
                    </a:p>
                    <a:p>
                      <a:pPr marL="171450" indent="-171450" algn="just">
                        <a:buFont typeface="Arial" panose="020B0604020202020204" pitchFamily="34" charset="0"/>
                        <a:buChar char="•"/>
                      </a:pPr>
                      <a:r>
                        <a:rPr lang="fr-FR" sz="800" u="sng" kern="1200" dirty="0">
                          <a:solidFill>
                            <a:schemeClr val="tx1"/>
                          </a:solidFill>
                          <a:effectLst/>
                          <a:latin typeface="DINPro" panose="020B0504020101020102" pitchFamily="34" charset="0"/>
                          <a:ea typeface="+mn-ea"/>
                          <a:cs typeface="+mn-cs"/>
                        </a:rPr>
                        <a:t>Ministère du Travail</a:t>
                      </a:r>
                      <a:r>
                        <a:rPr lang="fr-FR" sz="800" kern="1200" dirty="0">
                          <a:solidFill>
                            <a:schemeClr val="tx1"/>
                          </a:solidFill>
                          <a:effectLst/>
                          <a:latin typeface="DINPro" panose="020B0504020101020102" pitchFamily="34" charset="0"/>
                          <a:ea typeface="+mn-ea"/>
                          <a:cs typeface="+mn-cs"/>
                        </a:rPr>
                        <a:t> : ADVF- ASMS- Responsable Coordonnateur structure à domicile RCSAP</a:t>
                      </a:r>
                    </a:p>
                    <a:p>
                      <a:pPr algn="just"/>
                      <a:endParaRPr lang="fr-FR" sz="800" kern="100" dirty="0">
                        <a:effectLst/>
                        <a:latin typeface="DINPro" panose="020B0504020101020102" pitchFamily="34" charset="0"/>
                        <a:ea typeface="Calibri" panose="020F0502020204030204" pitchFamily="34" charset="0"/>
                        <a:cs typeface="Times New Roman" panose="02020603050405020304" pitchFamily="18" charset="0"/>
                      </a:endParaRPr>
                    </a:p>
                  </a:txBody>
                  <a:tcPr marL="45763" marR="45763" marT="0" marB="0"/>
                </a:tc>
                <a:tc>
                  <a:txBody>
                    <a:bodyPr/>
                    <a:lstStyle/>
                    <a:p>
                      <a:pPr algn="ctr">
                        <a:lnSpc>
                          <a:spcPct val="107000"/>
                        </a:lnSpc>
                        <a:spcAft>
                          <a:spcPts val="800"/>
                        </a:spcAft>
                      </a:pPr>
                      <a:r>
                        <a:rPr lang="fr-FR" sz="800" kern="100" dirty="0">
                          <a:effectLst/>
                          <a:latin typeface="DINPro" panose="020B0504020101020102" pitchFamily="34" charset="0"/>
                        </a:rPr>
                        <a:t> 65</a:t>
                      </a:r>
                      <a:endParaRPr lang="fr-FR" sz="800" kern="100" dirty="0">
                        <a:effectLst/>
                        <a:latin typeface="DINPro" panose="020B0504020101020102" pitchFamily="34" charset="0"/>
                        <a:ea typeface="Calibri" panose="020F0502020204030204" pitchFamily="34" charset="0"/>
                        <a:cs typeface="Times New Roman" panose="02020603050405020304" pitchFamily="18" charset="0"/>
                      </a:endParaRPr>
                    </a:p>
                  </a:txBody>
                  <a:tcPr marL="45763" marR="45763" marT="0" marB="0" anchor="ctr"/>
                </a:tc>
                <a:tc>
                  <a:txBody>
                    <a:bodyPr/>
                    <a:lstStyle/>
                    <a:p>
                      <a:pPr algn="ctr">
                        <a:lnSpc>
                          <a:spcPct val="107000"/>
                        </a:lnSpc>
                        <a:spcAft>
                          <a:spcPts val="800"/>
                        </a:spcAft>
                      </a:pPr>
                      <a:r>
                        <a:rPr lang="fr-FR" sz="800" kern="100" dirty="0">
                          <a:effectLst/>
                          <a:latin typeface="DINPro" panose="020B0504020101020102" pitchFamily="34" charset="0"/>
                        </a:rPr>
                        <a:t> 45</a:t>
                      </a:r>
                      <a:endParaRPr lang="fr-FR" sz="800" kern="100" dirty="0">
                        <a:effectLst/>
                        <a:latin typeface="DINPro" panose="020B0504020101020102" pitchFamily="34" charset="0"/>
                        <a:ea typeface="Calibri" panose="020F0502020204030204" pitchFamily="34" charset="0"/>
                        <a:cs typeface="Times New Roman" panose="02020603050405020304" pitchFamily="18" charset="0"/>
                      </a:endParaRPr>
                    </a:p>
                  </a:txBody>
                  <a:tcPr marL="45763" marR="45763" marT="0" marB="0" anchor="ctr"/>
                </a:tc>
                <a:extLst>
                  <a:ext uri="{0D108BD9-81ED-4DB2-BD59-A6C34878D82A}">
                    <a16:rowId xmlns:a16="http://schemas.microsoft.com/office/drawing/2014/main" val="1692518404"/>
                  </a:ext>
                </a:extLst>
              </a:tr>
              <a:tr h="639457">
                <a:tc>
                  <a:txBody>
                    <a:bodyPr/>
                    <a:lstStyle/>
                    <a:p>
                      <a:pPr algn="ctr">
                        <a:lnSpc>
                          <a:spcPct val="107000"/>
                        </a:lnSpc>
                        <a:spcAft>
                          <a:spcPts val="800"/>
                        </a:spcAft>
                      </a:pPr>
                      <a:r>
                        <a:rPr lang="fr-FR" sz="1050" kern="100" dirty="0">
                          <a:effectLst/>
                          <a:latin typeface="DINPro" panose="020B0504020101020102" pitchFamily="34" charset="0"/>
                        </a:rPr>
                        <a:t>BRETAGNE</a:t>
                      </a:r>
                      <a:endParaRPr lang="fr-FR" sz="1050" kern="100" dirty="0">
                        <a:effectLst/>
                        <a:latin typeface="DINPro" panose="020B0504020101020102" pitchFamily="34" charset="0"/>
                        <a:ea typeface="Calibri" panose="020F0502020204030204" pitchFamily="34" charset="0"/>
                        <a:cs typeface="Times New Roman" panose="02020603050405020304" pitchFamily="18" charset="0"/>
                      </a:endParaRPr>
                    </a:p>
                  </a:txBody>
                  <a:tcPr marL="45763" marR="45763" marT="0" marB="0"/>
                </a:tc>
                <a:tc>
                  <a:txBody>
                    <a:bodyPr/>
                    <a:lstStyle/>
                    <a:p>
                      <a:pPr marL="342900" lvl="0" indent="-342900" algn="just">
                        <a:lnSpc>
                          <a:spcPct val="107000"/>
                        </a:lnSpc>
                        <a:spcAft>
                          <a:spcPts val="800"/>
                        </a:spcAft>
                        <a:buFont typeface="Times New Roman" panose="02020603050405020304" pitchFamily="18" charset="0"/>
                        <a:buChar char="•"/>
                        <a:tabLst>
                          <a:tab pos="457200" algn="l"/>
                        </a:tabLst>
                      </a:pPr>
                      <a:r>
                        <a:rPr lang="fr-FR" sz="800" kern="100" dirty="0">
                          <a:effectLst/>
                          <a:latin typeface="DINPro" panose="020B0504020101020102" pitchFamily="34" charset="0"/>
                        </a:rPr>
                        <a:t>Architecte de parcours </a:t>
                      </a:r>
                    </a:p>
                    <a:p>
                      <a:pPr marL="342900" lvl="0" indent="-342900" algn="just">
                        <a:lnSpc>
                          <a:spcPct val="107000"/>
                        </a:lnSpc>
                        <a:spcAft>
                          <a:spcPts val="800"/>
                        </a:spcAft>
                        <a:buFont typeface="Times New Roman" panose="02020603050405020304" pitchFamily="18" charset="0"/>
                        <a:buChar char="•"/>
                        <a:tabLst>
                          <a:tab pos="457200" algn="l"/>
                        </a:tabLst>
                      </a:pPr>
                      <a:r>
                        <a:rPr lang="fr-FR" sz="800" kern="100" dirty="0">
                          <a:effectLst/>
                          <a:latin typeface="DINPro" panose="020B0504020101020102" pitchFamily="34" charset="0"/>
                        </a:rPr>
                        <a:t>Accompagnateur </a:t>
                      </a:r>
                    </a:p>
                    <a:p>
                      <a:pPr algn="just">
                        <a:lnSpc>
                          <a:spcPct val="107000"/>
                        </a:lnSpc>
                        <a:spcAft>
                          <a:spcPts val="800"/>
                        </a:spcAft>
                      </a:pPr>
                      <a:r>
                        <a:rPr lang="fr-FR" sz="800" kern="100" dirty="0">
                          <a:effectLst/>
                          <a:latin typeface="DINPro" panose="020B0504020101020102" pitchFamily="34" charset="0"/>
                        </a:rPr>
                        <a:t> </a:t>
                      </a:r>
                      <a:endParaRPr lang="fr-FR" sz="800" kern="100" dirty="0">
                        <a:effectLst/>
                        <a:latin typeface="DINPro" panose="020B0504020101020102" pitchFamily="34" charset="0"/>
                        <a:ea typeface="Calibri" panose="020F0502020204030204" pitchFamily="34" charset="0"/>
                        <a:cs typeface="Times New Roman" panose="02020603050405020304" pitchFamily="18" charset="0"/>
                      </a:endParaRPr>
                    </a:p>
                  </a:txBody>
                  <a:tcPr marL="45763" marR="45763" marT="0" marB="0"/>
                </a:tc>
                <a:tc>
                  <a:txBody>
                    <a:bodyPr/>
                    <a:lstStyle/>
                    <a:p>
                      <a:pPr marL="171450" indent="-171450" algn="just">
                        <a:buFont typeface="Arial" panose="020B0604020202020204" pitchFamily="34" charset="0"/>
                        <a:buChar char="•"/>
                      </a:pPr>
                      <a:r>
                        <a:rPr lang="fr-FR" sz="800" u="sng" kern="1200" dirty="0">
                          <a:solidFill>
                            <a:schemeClr val="tx1"/>
                          </a:solidFill>
                          <a:effectLst/>
                          <a:latin typeface="DINPro" panose="020B0504020101020102" pitchFamily="34" charset="0"/>
                          <a:ea typeface="+mn-ea"/>
                          <a:cs typeface="+mn-cs"/>
                        </a:rPr>
                        <a:t>Ministère Santé- Solidarité</a:t>
                      </a:r>
                      <a:r>
                        <a:rPr lang="fr-FR" sz="800" kern="1200" dirty="0">
                          <a:solidFill>
                            <a:schemeClr val="tx1"/>
                          </a:solidFill>
                          <a:effectLst/>
                          <a:latin typeface="DINPro" panose="020B0504020101020102" pitchFamily="34" charset="0"/>
                          <a:ea typeface="+mn-ea"/>
                          <a:cs typeface="+mn-cs"/>
                        </a:rPr>
                        <a:t> : DEAES</a:t>
                      </a:r>
                    </a:p>
                    <a:p>
                      <a:pPr marL="171450" indent="-171450" algn="just">
                        <a:buFont typeface="Arial" panose="020B0604020202020204" pitchFamily="34" charset="0"/>
                        <a:buChar char="•"/>
                      </a:pPr>
                      <a:r>
                        <a:rPr lang="fr-FR" sz="800" u="sng" kern="1200" dirty="0">
                          <a:solidFill>
                            <a:schemeClr val="tx1"/>
                          </a:solidFill>
                          <a:effectLst/>
                          <a:latin typeface="DINPro" panose="020B0504020101020102" pitchFamily="34" charset="0"/>
                          <a:ea typeface="+mn-ea"/>
                          <a:cs typeface="+mn-cs"/>
                        </a:rPr>
                        <a:t>Ministère du Travail</a:t>
                      </a:r>
                      <a:r>
                        <a:rPr lang="fr-FR" sz="800" kern="1200" dirty="0">
                          <a:solidFill>
                            <a:schemeClr val="tx1"/>
                          </a:solidFill>
                          <a:effectLst/>
                          <a:latin typeface="DINPro" panose="020B0504020101020102" pitchFamily="34" charset="0"/>
                          <a:ea typeface="+mn-ea"/>
                          <a:cs typeface="+mn-cs"/>
                        </a:rPr>
                        <a:t> : ADVF- ASMS- Responsable Coordonnateur structure à domicile RCSAP</a:t>
                      </a:r>
                      <a:endParaRPr lang="fr-FR" sz="800" kern="100" dirty="0">
                        <a:effectLst/>
                        <a:latin typeface="DINPro" panose="020B0504020101020102" pitchFamily="34" charset="0"/>
                        <a:ea typeface="Calibri" panose="020F0502020204030204" pitchFamily="34" charset="0"/>
                        <a:cs typeface="Times New Roman" panose="02020603050405020304" pitchFamily="18" charset="0"/>
                      </a:endParaRPr>
                    </a:p>
                  </a:txBody>
                  <a:tcPr marL="45763" marR="45763" marT="0" marB="0"/>
                </a:tc>
                <a:tc>
                  <a:txBody>
                    <a:bodyPr/>
                    <a:lstStyle/>
                    <a:p>
                      <a:pPr algn="ctr">
                        <a:lnSpc>
                          <a:spcPct val="107000"/>
                        </a:lnSpc>
                        <a:spcAft>
                          <a:spcPts val="800"/>
                        </a:spcAft>
                      </a:pPr>
                      <a:r>
                        <a:rPr lang="fr-FR" sz="800" kern="100" dirty="0">
                          <a:effectLst/>
                          <a:latin typeface="DINPro" panose="020B0504020101020102" pitchFamily="34" charset="0"/>
                        </a:rPr>
                        <a:t> 4</a:t>
                      </a:r>
                      <a:endParaRPr lang="fr-FR" sz="800" kern="100" dirty="0">
                        <a:effectLst/>
                        <a:latin typeface="DINPro" panose="020B0504020101020102" pitchFamily="34" charset="0"/>
                        <a:ea typeface="Calibri" panose="020F0502020204030204" pitchFamily="34" charset="0"/>
                        <a:cs typeface="Times New Roman" panose="02020603050405020304" pitchFamily="18" charset="0"/>
                      </a:endParaRPr>
                    </a:p>
                  </a:txBody>
                  <a:tcPr marL="45763" marR="45763" marT="0" marB="0" anchor="ctr"/>
                </a:tc>
                <a:tc>
                  <a:txBody>
                    <a:bodyPr/>
                    <a:lstStyle/>
                    <a:p>
                      <a:pPr algn="ctr">
                        <a:lnSpc>
                          <a:spcPct val="107000"/>
                        </a:lnSpc>
                        <a:spcAft>
                          <a:spcPts val="800"/>
                        </a:spcAft>
                      </a:pPr>
                      <a:r>
                        <a:rPr lang="fr-FR" sz="800" kern="100" dirty="0">
                          <a:effectLst/>
                          <a:latin typeface="DINPro" panose="020B0504020101020102" pitchFamily="34" charset="0"/>
                        </a:rPr>
                        <a:t> 3</a:t>
                      </a:r>
                      <a:endParaRPr lang="fr-FR" sz="800" kern="100" dirty="0">
                        <a:effectLst/>
                        <a:latin typeface="DINPro" panose="020B0504020101020102" pitchFamily="34" charset="0"/>
                        <a:ea typeface="Calibri" panose="020F0502020204030204" pitchFamily="34" charset="0"/>
                        <a:cs typeface="Times New Roman" panose="02020603050405020304" pitchFamily="18" charset="0"/>
                      </a:endParaRPr>
                    </a:p>
                  </a:txBody>
                  <a:tcPr marL="45763" marR="45763" marT="0" marB="0" anchor="ctr"/>
                </a:tc>
                <a:extLst>
                  <a:ext uri="{0D108BD9-81ED-4DB2-BD59-A6C34878D82A}">
                    <a16:rowId xmlns:a16="http://schemas.microsoft.com/office/drawing/2014/main" val="3736903656"/>
                  </a:ext>
                </a:extLst>
              </a:tr>
              <a:tr h="528378">
                <a:tc>
                  <a:txBody>
                    <a:bodyPr/>
                    <a:lstStyle/>
                    <a:p>
                      <a:pPr algn="ctr">
                        <a:lnSpc>
                          <a:spcPct val="107000"/>
                        </a:lnSpc>
                        <a:spcAft>
                          <a:spcPts val="800"/>
                        </a:spcAft>
                      </a:pPr>
                      <a:r>
                        <a:rPr lang="fr-FR" sz="1050" kern="100" dirty="0">
                          <a:effectLst/>
                          <a:latin typeface="DINPro" panose="020B0504020101020102" pitchFamily="34" charset="0"/>
                        </a:rPr>
                        <a:t>CVDL</a:t>
                      </a:r>
                      <a:endParaRPr lang="fr-FR" sz="1050" kern="100" dirty="0">
                        <a:effectLst/>
                        <a:latin typeface="DINPro" panose="020B0504020101020102" pitchFamily="34" charset="0"/>
                        <a:ea typeface="Calibri" panose="020F0502020204030204" pitchFamily="34" charset="0"/>
                        <a:cs typeface="Times New Roman" panose="02020603050405020304" pitchFamily="18" charset="0"/>
                      </a:endParaRPr>
                    </a:p>
                  </a:txBody>
                  <a:tcPr marL="45763" marR="45763" marT="0" marB="0"/>
                </a:tc>
                <a:tc>
                  <a:txBody>
                    <a:bodyPr/>
                    <a:lstStyle/>
                    <a:p>
                      <a:pPr marL="342900" lvl="0" indent="-342900" algn="just">
                        <a:lnSpc>
                          <a:spcPct val="107000"/>
                        </a:lnSpc>
                        <a:spcAft>
                          <a:spcPts val="800"/>
                        </a:spcAft>
                        <a:buFont typeface="Times New Roman" panose="02020603050405020304" pitchFamily="18" charset="0"/>
                        <a:buChar char="•"/>
                        <a:tabLst>
                          <a:tab pos="457200" algn="l"/>
                        </a:tabLst>
                      </a:pPr>
                      <a:r>
                        <a:rPr lang="fr-FR" sz="800" kern="100" dirty="0">
                          <a:effectLst/>
                          <a:latin typeface="DINPro" panose="020B0504020101020102" pitchFamily="34" charset="0"/>
                        </a:rPr>
                        <a:t>Architecte de parcours </a:t>
                      </a:r>
                    </a:p>
                    <a:p>
                      <a:pPr marL="342900" lvl="0" indent="-342900" algn="just">
                        <a:lnSpc>
                          <a:spcPct val="107000"/>
                        </a:lnSpc>
                        <a:spcAft>
                          <a:spcPts val="800"/>
                        </a:spcAft>
                        <a:buFont typeface="Times New Roman" panose="02020603050405020304" pitchFamily="18" charset="0"/>
                        <a:buChar char="•"/>
                        <a:tabLst>
                          <a:tab pos="457200" algn="l"/>
                        </a:tabLst>
                      </a:pPr>
                      <a:r>
                        <a:rPr lang="fr-FR" sz="800" kern="100" dirty="0">
                          <a:effectLst/>
                          <a:latin typeface="DINPro" panose="020B0504020101020102" pitchFamily="34" charset="0"/>
                        </a:rPr>
                        <a:t>Accompagnateur </a:t>
                      </a:r>
                    </a:p>
                    <a:p>
                      <a:pPr algn="just">
                        <a:lnSpc>
                          <a:spcPct val="107000"/>
                        </a:lnSpc>
                        <a:spcAft>
                          <a:spcPts val="800"/>
                        </a:spcAft>
                      </a:pPr>
                      <a:r>
                        <a:rPr lang="fr-FR" sz="800" kern="100" dirty="0">
                          <a:effectLst/>
                          <a:latin typeface="DINPro" panose="020B0504020101020102" pitchFamily="34" charset="0"/>
                        </a:rPr>
                        <a:t> </a:t>
                      </a:r>
                      <a:endParaRPr lang="fr-FR" sz="800" kern="100" dirty="0">
                        <a:effectLst/>
                        <a:latin typeface="DINPro" panose="020B0504020101020102" pitchFamily="34" charset="0"/>
                        <a:ea typeface="Calibri" panose="020F0502020204030204" pitchFamily="34" charset="0"/>
                        <a:cs typeface="Times New Roman" panose="02020603050405020304" pitchFamily="18" charset="0"/>
                      </a:endParaRPr>
                    </a:p>
                  </a:txBody>
                  <a:tcPr marL="45763" marR="45763" marT="0" marB="0"/>
                </a:tc>
                <a:tc>
                  <a:txBody>
                    <a:bodyPr/>
                    <a:lstStyle/>
                    <a:p>
                      <a:pPr marL="171450" indent="-171450" algn="just">
                        <a:lnSpc>
                          <a:spcPct val="107000"/>
                        </a:lnSpc>
                        <a:spcAft>
                          <a:spcPts val="800"/>
                        </a:spcAft>
                        <a:buFont typeface="Arial" panose="020B0604020202020204" pitchFamily="34" charset="0"/>
                        <a:buChar char="•"/>
                      </a:pPr>
                      <a:r>
                        <a:rPr lang="fr-FR" sz="800" kern="100" dirty="0">
                          <a:effectLst/>
                          <a:latin typeface="DINPro" panose="020B0504020101020102" pitchFamily="34" charset="0"/>
                        </a:rPr>
                        <a:t> </a:t>
                      </a:r>
                      <a:r>
                        <a:rPr lang="fr-FR" sz="800" u="sng" kern="1200" dirty="0">
                          <a:solidFill>
                            <a:schemeClr val="tx1"/>
                          </a:solidFill>
                          <a:effectLst/>
                          <a:latin typeface="DINPro" panose="020B0504020101020102" pitchFamily="34" charset="0"/>
                          <a:ea typeface="+mn-ea"/>
                          <a:cs typeface="+mn-cs"/>
                        </a:rPr>
                        <a:t>Ministère Santé- Solidarité</a:t>
                      </a:r>
                      <a:r>
                        <a:rPr lang="fr-FR" sz="800" kern="1200" dirty="0">
                          <a:solidFill>
                            <a:schemeClr val="tx1"/>
                          </a:solidFill>
                          <a:effectLst/>
                          <a:latin typeface="DINPro" panose="020B0504020101020102" pitchFamily="34" charset="0"/>
                          <a:ea typeface="+mn-ea"/>
                          <a:cs typeface="+mn-cs"/>
                        </a:rPr>
                        <a:t> </a:t>
                      </a:r>
                      <a:r>
                        <a:rPr lang="fr-FR" sz="800" b="1" kern="1200" dirty="0">
                          <a:solidFill>
                            <a:schemeClr val="tx1"/>
                          </a:solidFill>
                          <a:effectLst/>
                          <a:latin typeface="DINPro" panose="020B0504020101020102" pitchFamily="34" charset="0"/>
                          <a:ea typeface="+mn-ea"/>
                          <a:cs typeface="+mn-cs"/>
                        </a:rPr>
                        <a:t>: </a:t>
                      </a:r>
                      <a:r>
                        <a:rPr lang="fr-FR" sz="800" kern="1200" dirty="0">
                          <a:solidFill>
                            <a:schemeClr val="tx1"/>
                          </a:solidFill>
                          <a:effectLst/>
                          <a:latin typeface="DINPro" panose="020B0504020101020102" pitchFamily="34" charset="0"/>
                          <a:ea typeface="+mn-ea"/>
                          <a:cs typeface="+mn-cs"/>
                        </a:rPr>
                        <a:t>DEAES, AS</a:t>
                      </a:r>
                      <a:endParaRPr lang="fr-FR" sz="800" kern="100" dirty="0">
                        <a:effectLst/>
                        <a:latin typeface="DINPro" panose="020B0504020101020102" pitchFamily="34" charset="0"/>
                        <a:ea typeface="Calibri" panose="020F0502020204030204" pitchFamily="34" charset="0"/>
                        <a:cs typeface="Times New Roman" panose="02020603050405020304" pitchFamily="18" charset="0"/>
                      </a:endParaRPr>
                    </a:p>
                  </a:txBody>
                  <a:tcPr marL="45763" marR="45763" marT="0" marB="0"/>
                </a:tc>
                <a:tc>
                  <a:txBody>
                    <a:bodyPr/>
                    <a:lstStyle/>
                    <a:p>
                      <a:pPr algn="ctr">
                        <a:lnSpc>
                          <a:spcPct val="107000"/>
                        </a:lnSpc>
                        <a:spcAft>
                          <a:spcPts val="800"/>
                        </a:spcAft>
                      </a:pPr>
                      <a:r>
                        <a:rPr lang="fr-FR" sz="800" kern="100" dirty="0">
                          <a:effectLst/>
                          <a:latin typeface="DINPro" panose="020B0504020101020102" pitchFamily="34" charset="0"/>
                        </a:rPr>
                        <a:t> 9</a:t>
                      </a:r>
                      <a:endParaRPr lang="fr-FR" sz="800" kern="100" dirty="0">
                        <a:effectLst/>
                        <a:latin typeface="DINPro" panose="020B0504020101020102" pitchFamily="34" charset="0"/>
                        <a:ea typeface="Calibri" panose="020F0502020204030204" pitchFamily="34" charset="0"/>
                        <a:cs typeface="Times New Roman" panose="02020603050405020304" pitchFamily="18" charset="0"/>
                      </a:endParaRPr>
                    </a:p>
                  </a:txBody>
                  <a:tcPr marL="45763" marR="45763" marT="0" marB="0" anchor="ctr"/>
                </a:tc>
                <a:tc>
                  <a:txBody>
                    <a:bodyPr/>
                    <a:lstStyle/>
                    <a:p>
                      <a:pPr algn="ctr">
                        <a:lnSpc>
                          <a:spcPct val="107000"/>
                        </a:lnSpc>
                        <a:spcAft>
                          <a:spcPts val="800"/>
                        </a:spcAft>
                      </a:pPr>
                      <a:r>
                        <a:rPr lang="fr-FR" sz="800" kern="100" dirty="0">
                          <a:effectLst/>
                          <a:latin typeface="DINPro" panose="020B0504020101020102" pitchFamily="34" charset="0"/>
                        </a:rPr>
                        <a:t> 9</a:t>
                      </a:r>
                      <a:endParaRPr lang="fr-FR" sz="800" kern="100" dirty="0">
                        <a:effectLst/>
                        <a:latin typeface="DINPro" panose="020B0504020101020102" pitchFamily="34" charset="0"/>
                        <a:ea typeface="Calibri" panose="020F0502020204030204" pitchFamily="34" charset="0"/>
                        <a:cs typeface="Times New Roman" panose="02020603050405020304" pitchFamily="18" charset="0"/>
                      </a:endParaRPr>
                    </a:p>
                  </a:txBody>
                  <a:tcPr marL="45763" marR="45763" marT="0" marB="0" anchor="ctr"/>
                </a:tc>
                <a:extLst>
                  <a:ext uri="{0D108BD9-81ED-4DB2-BD59-A6C34878D82A}">
                    <a16:rowId xmlns:a16="http://schemas.microsoft.com/office/drawing/2014/main" val="1638809132"/>
                  </a:ext>
                </a:extLst>
              </a:tr>
              <a:tr h="447342">
                <a:tc>
                  <a:txBody>
                    <a:bodyPr/>
                    <a:lstStyle/>
                    <a:p>
                      <a:pPr algn="ctr">
                        <a:lnSpc>
                          <a:spcPct val="107000"/>
                        </a:lnSpc>
                        <a:spcAft>
                          <a:spcPts val="800"/>
                        </a:spcAft>
                      </a:pPr>
                      <a:r>
                        <a:rPr lang="fr-FR" sz="1050" kern="100" dirty="0">
                          <a:effectLst/>
                          <a:latin typeface="DINPro" panose="020B0504020101020102" pitchFamily="34" charset="0"/>
                        </a:rPr>
                        <a:t>FORMATION CONSEIL</a:t>
                      </a:r>
                      <a:endParaRPr lang="fr-FR" sz="1050" kern="100" dirty="0">
                        <a:effectLst/>
                        <a:latin typeface="DINPro" panose="020B0504020101020102" pitchFamily="34" charset="0"/>
                        <a:ea typeface="Calibri" panose="020F0502020204030204" pitchFamily="34" charset="0"/>
                        <a:cs typeface="Times New Roman" panose="02020603050405020304" pitchFamily="18" charset="0"/>
                      </a:endParaRPr>
                    </a:p>
                  </a:txBody>
                  <a:tcPr marL="45763" marR="45763" marT="0" marB="0"/>
                </a:tc>
                <a:tc>
                  <a:txBody>
                    <a:bodyPr/>
                    <a:lstStyle/>
                    <a:p>
                      <a:pPr marL="342900" lvl="0" indent="-342900" algn="just">
                        <a:lnSpc>
                          <a:spcPct val="107000"/>
                        </a:lnSpc>
                        <a:spcAft>
                          <a:spcPts val="800"/>
                        </a:spcAft>
                        <a:buFont typeface="Times New Roman" panose="02020603050405020304" pitchFamily="18" charset="0"/>
                        <a:buChar char="•"/>
                        <a:tabLst>
                          <a:tab pos="457200" algn="l"/>
                        </a:tabLst>
                      </a:pPr>
                      <a:r>
                        <a:rPr lang="fr-FR" sz="800" kern="100">
                          <a:effectLst/>
                          <a:latin typeface="DINPro" panose="020B0504020101020102" pitchFamily="34" charset="0"/>
                        </a:rPr>
                        <a:t>Accompagnateur</a:t>
                      </a:r>
                    </a:p>
                    <a:p>
                      <a:pPr algn="just">
                        <a:lnSpc>
                          <a:spcPct val="107000"/>
                        </a:lnSpc>
                        <a:spcAft>
                          <a:spcPts val="800"/>
                        </a:spcAft>
                      </a:pPr>
                      <a:r>
                        <a:rPr lang="fr-FR" sz="800" kern="100">
                          <a:effectLst/>
                          <a:latin typeface="DINPro" panose="020B0504020101020102" pitchFamily="34" charset="0"/>
                        </a:rPr>
                        <a:t> </a:t>
                      </a:r>
                      <a:endParaRPr lang="fr-FR" sz="800" kern="100">
                        <a:effectLst/>
                        <a:latin typeface="DINPro" panose="020B0504020101020102" pitchFamily="34" charset="0"/>
                        <a:ea typeface="Calibri" panose="020F0502020204030204" pitchFamily="34" charset="0"/>
                        <a:cs typeface="Times New Roman" panose="02020603050405020304" pitchFamily="18" charset="0"/>
                      </a:endParaRPr>
                    </a:p>
                  </a:txBody>
                  <a:tcPr marL="45763" marR="45763" marT="0" marB="0"/>
                </a:tc>
                <a:tc>
                  <a:txBody>
                    <a:bodyPr/>
                    <a:lstStyle/>
                    <a:p>
                      <a:pPr marL="171450" indent="-171450" algn="just">
                        <a:lnSpc>
                          <a:spcPct val="107000"/>
                        </a:lnSpc>
                        <a:spcAft>
                          <a:spcPts val="800"/>
                        </a:spcAft>
                        <a:buFont typeface="Arial" panose="020B0604020202020204" pitchFamily="34" charset="0"/>
                        <a:buChar char="•"/>
                      </a:pPr>
                      <a:r>
                        <a:rPr lang="fr-FR" sz="800" kern="100" dirty="0">
                          <a:effectLst/>
                          <a:latin typeface="DINPro" panose="020B0504020101020102" pitchFamily="34" charset="0"/>
                        </a:rPr>
                        <a:t> </a:t>
                      </a:r>
                      <a:r>
                        <a:rPr lang="fr-FR" sz="800" u="sng" kern="1200" dirty="0">
                          <a:solidFill>
                            <a:schemeClr val="tx1"/>
                          </a:solidFill>
                          <a:effectLst/>
                          <a:latin typeface="DINPro" panose="020B0504020101020102" pitchFamily="34" charset="0"/>
                          <a:ea typeface="+mn-ea"/>
                          <a:cs typeface="+mn-cs"/>
                        </a:rPr>
                        <a:t>Ministère du Travail</a:t>
                      </a:r>
                      <a:r>
                        <a:rPr lang="fr-FR" sz="800" kern="1200" dirty="0">
                          <a:solidFill>
                            <a:schemeClr val="tx1"/>
                          </a:solidFill>
                          <a:effectLst/>
                          <a:latin typeface="DINPro" panose="020B0504020101020102" pitchFamily="34" charset="0"/>
                          <a:ea typeface="+mn-ea"/>
                          <a:cs typeface="+mn-cs"/>
                        </a:rPr>
                        <a:t> :  ADVF- ASMS- Responsable Coordonnateur structure à domicile RCSAP</a:t>
                      </a:r>
                      <a:endParaRPr lang="fr-FR" sz="800" kern="100" dirty="0">
                        <a:effectLst/>
                        <a:latin typeface="DINPro" panose="020B0504020101020102" pitchFamily="34" charset="0"/>
                        <a:ea typeface="Calibri" panose="020F0502020204030204" pitchFamily="34" charset="0"/>
                        <a:cs typeface="Times New Roman" panose="02020603050405020304" pitchFamily="18" charset="0"/>
                      </a:endParaRPr>
                    </a:p>
                  </a:txBody>
                  <a:tcPr marL="45763" marR="45763" marT="0" marB="0"/>
                </a:tc>
                <a:tc>
                  <a:txBody>
                    <a:bodyPr/>
                    <a:lstStyle/>
                    <a:p>
                      <a:pPr algn="ctr">
                        <a:lnSpc>
                          <a:spcPct val="107000"/>
                        </a:lnSpc>
                        <a:spcAft>
                          <a:spcPts val="800"/>
                        </a:spcAft>
                      </a:pPr>
                      <a:r>
                        <a:rPr lang="fr-FR" sz="800" kern="100" dirty="0">
                          <a:effectLst/>
                          <a:latin typeface="DINPro" panose="020B0504020101020102" pitchFamily="34" charset="0"/>
                        </a:rPr>
                        <a:t> 0</a:t>
                      </a:r>
                      <a:endParaRPr lang="fr-FR" sz="800" kern="100" dirty="0">
                        <a:effectLst/>
                        <a:latin typeface="DINPro" panose="020B0504020101020102" pitchFamily="34" charset="0"/>
                        <a:ea typeface="Calibri" panose="020F0502020204030204" pitchFamily="34" charset="0"/>
                        <a:cs typeface="Times New Roman" panose="02020603050405020304" pitchFamily="18" charset="0"/>
                      </a:endParaRPr>
                    </a:p>
                  </a:txBody>
                  <a:tcPr marL="45763" marR="45763" marT="0" marB="0" anchor="ctr"/>
                </a:tc>
                <a:tc>
                  <a:txBody>
                    <a:bodyPr/>
                    <a:lstStyle/>
                    <a:p>
                      <a:pPr algn="ctr">
                        <a:lnSpc>
                          <a:spcPct val="107000"/>
                        </a:lnSpc>
                        <a:spcAft>
                          <a:spcPts val="800"/>
                        </a:spcAft>
                      </a:pPr>
                      <a:r>
                        <a:rPr lang="fr-FR" sz="800" kern="100" dirty="0">
                          <a:effectLst/>
                          <a:latin typeface="DINPro" panose="020B0504020101020102" pitchFamily="34" charset="0"/>
                        </a:rPr>
                        <a:t> 0</a:t>
                      </a:r>
                      <a:endParaRPr lang="fr-FR" sz="800" kern="100" dirty="0">
                        <a:effectLst/>
                        <a:latin typeface="DINPro" panose="020B0504020101020102" pitchFamily="34" charset="0"/>
                        <a:ea typeface="Calibri" panose="020F0502020204030204" pitchFamily="34" charset="0"/>
                        <a:cs typeface="Times New Roman" panose="02020603050405020304" pitchFamily="18" charset="0"/>
                      </a:endParaRPr>
                    </a:p>
                  </a:txBody>
                  <a:tcPr marL="45763" marR="45763" marT="0" marB="0" anchor="ctr"/>
                </a:tc>
                <a:extLst>
                  <a:ext uri="{0D108BD9-81ED-4DB2-BD59-A6C34878D82A}">
                    <a16:rowId xmlns:a16="http://schemas.microsoft.com/office/drawing/2014/main" val="2043863423"/>
                  </a:ext>
                </a:extLst>
              </a:tr>
              <a:tr h="528378">
                <a:tc>
                  <a:txBody>
                    <a:bodyPr/>
                    <a:lstStyle/>
                    <a:p>
                      <a:pPr algn="ctr">
                        <a:lnSpc>
                          <a:spcPct val="107000"/>
                        </a:lnSpc>
                        <a:spcAft>
                          <a:spcPts val="800"/>
                        </a:spcAft>
                      </a:pPr>
                      <a:r>
                        <a:rPr lang="fr-FR" sz="1050" kern="100" dirty="0">
                          <a:effectLst/>
                          <a:latin typeface="DINPro" panose="020B0504020101020102" pitchFamily="34" charset="0"/>
                        </a:rPr>
                        <a:t>NORD PAS DE CALAIS</a:t>
                      </a:r>
                      <a:endParaRPr lang="fr-FR" sz="1050" kern="100" dirty="0">
                        <a:effectLst/>
                        <a:latin typeface="DINPro" panose="020B0504020101020102" pitchFamily="34" charset="0"/>
                        <a:ea typeface="Calibri" panose="020F0502020204030204" pitchFamily="34" charset="0"/>
                        <a:cs typeface="Times New Roman" panose="02020603050405020304" pitchFamily="18" charset="0"/>
                      </a:endParaRPr>
                    </a:p>
                  </a:txBody>
                  <a:tcPr marL="45763" marR="45763" marT="0" marB="0"/>
                </a:tc>
                <a:tc>
                  <a:txBody>
                    <a:bodyPr/>
                    <a:lstStyle/>
                    <a:p>
                      <a:pPr marL="342900" lvl="0" indent="-342900" algn="just">
                        <a:lnSpc>
                          <a:spcPct val="107000"/>
                        </a:lnSpc>
                        <a:spcAft>
                          <a:spcPts val="800"/>
                        </a:spcAft>
                        <a:buFont typeface="Times New Roman" panose="02020603050405020304" pitchFamily="18" charset="0"/>
                        <a:buChar char="•"/>
                        <a:tabLst>
                          <a:tab pos="457200" algn="l"/>
                        </a:tabLst>
                      </a:pPr>
                      <a:r>
                        <a:rPr lang="fr-FR" sz="800" kern="100" dirty="0">
                          <a:effectLst/>
                          <a:latin typeface="DINPro" panose="020B0504020101020102" pitchFamily="34" charset="0"/>
                        </a:rPr>
                        <a:t>Architecte de parcours </a:t>
                      </a:r>
                    </a:p>
                    <a:p>
                      <a:pPr marL="342900" lvl="0" indent="-342900" algn="just">
                        <a:lnSpc>
                          <a:spcPct val="107000"/>
                        </a:lnSpc>
                        <a:spcAft>
                          <a:spcPts val="800"/>
                        </a:spcAft>
                        <a:buFont typeface="Times New Roman" panose="02020603050405020304" pitchFamily="18" charset="0"/>
                        <a:buChar char="•"/>
                        <a:tabLst>
                          <a:tab pos="457200" algn="l"/>
                        </a:tabLst>
                      </a:pPr>
                      <a:r>
                        <a:rPr lang="fr-FR" sz="800" kern="100" dirty="0">
                          <a:effectLst/>
                          <a:latin typeface="DINPro" panose="020B0504020101020102" pitchFamily="34" charset="0"/>
                        </a:rPr>
                        <a:t>Accompagnateur </a:t>
                      </a:r>
                    </a:p>
                    <a:p>
                      <a:pPr algn="just">
                        <a:lnSpc>
                          <a:spcPct val="107000"/>
                        </a:lnSpc>
                        <a:spcAft>
                          <a:spcPts val="800"/>
                        </a:spcAft>
                      </a:pPr>
                      <a:r>
                        <a:rPr lang="fr-FR" sz="800" kern="100" dirty="0">
                          <a:effectLst/>
                          <a:latin typeface="DINPro" panose="020B0504020101020102" pitchFamily="34" charset="0"/>
                        </a:rPr>
                        <a:t> </a:t>
                      </a:r>
                      <a:endParaRPr lang="fr-FR" sz="800" kern="100" dirty="0">
                        <a:effectLst/>
                        <a:latin typeface="DINPro" panose="020B0504020101020102" pitchFamily="34" charset="0"/>
                        <a:ea typeface="Calibri" panose="020F0502020204030204" pitchFamily="34" charset="0"/>
                        <a:cs typeface="Times New Roman" panose="02020603050405020304" pitchFamily="18" charset="0"/>
                      </a:endParaRPr>
                    </a:p>
                  </a:txBody>
                  <a:tcPr marL="45763" marR="45763" marT="0" marB="0"/>
                </a:tc>
                <a:tc>
                  <a:txBody>
                    <a:bodyPr/>
                    <a:lstStyle/>
                    <a:p>
                      <a:pPr marL="171450" indent="-171450" algn="just">
                        <a:buFont typeface="Arial" panose="020B0604020202020204" pitchFamily="34" charset="0"/>
                        <a:buChar char="•"/>
                      </a:pPr>
                      <a:r>
                        <a:rPr lang="fr-FR" sz="800" kern="100" dirty="0">
                          <a:effectLst/>
                          <a:latin typeface="DINPro" panose="020B0504020101020102" pitchFamily="34" charset="0"/>
                        </a:rPr>
                        <a:t> </a:t>
                      </a:r>
                      <a:r>
                        <a:rPr lang="fr-FR" sz="800" u="sng" kern="1200" dirty="0">
                          <a:solidFill>
                            <a:schemeClr val="tx1"/>
                          </a:solidFill>
                          <a:effectLst/>
                          <a:latin typeface="DINPro" panose="020B0504020101020102" pitchFamily="34" charset="0"/>
                          <a:ea typeface="+mn-ea"/>
                          <a:cs typeface="+mn-cs"/>
                        </a:rPr>
                        <a:t>Ministère Santé- Solidarité</a:t>
                      </a:r>
                      <a:r>
                        <a:rPr lang="fr-FR" sz="800" kern="1200" dirty="0">
                          <a:solidFill>
                            <a:schemeClr val="tx1"/>
                          </a:solidFill>
                          <a:effectLst/>
                          <a:latin typeface="DINPro" panose="020B0504020101020102" pitchFamily="34" charset="0"/>
                          <a:ea typeface="+mn-ea"/>
                          <a:cs typeface="+mn-cs"/>
                        </a:rPr>
                        <a:t> </a:t>
                      </a:r>
                      <a:r>
                        <a:rPr lang="fr-FR" sz="800" b="1" kern="1200" dirty="0">
                          <a:solidFill>
                            <a:schemeClr val="tx1"/>
                          </a:solidFill>
                          <a:effectLst/>
                          <a:latin typeface="DINPro" panose="020B0504020101020102" pitchFamily="34" charset="0"/>
                          <a:ea typeface="+mn-ea"/>
                          <a:cs typeface="+mn-cs"/>
                        </a:rPr>
                        <a:t>: </a:t>
                      </a:r>
                      <a:r>
                        <a:rPr lang="fr-FR" sz="800" kern="1200" dirty="0">
                          <a:solidFill>
                            <a:schemeClr val="tx1"/>
                          </a:solidFill>
                          <a:effectLst/>
                          <a:latin typeface="DINPro" panose="020B0504020101020102" pitchFamily="34" charset="0"/>
                          <a:ea typeface="+mn-ea"/>
                          <a:cs typeface="+mn-cs"/>
                        </a:rPr>
                        <a:t>DEAES – TISF- CAFERUIS</a:t>
                      </a:r>
                    </a:p>
                    <a:p>
                      <a:pPr marL="171450" indent="-171450" algn="just">
                        <a:buFont typeface="Arial" panose="020B0604020202020204" pitchFamily="34" charset="0"/>
                        <a:buChar char="•"/>
                      </a:pPr>
                      <a:r>
                        <a:rPr lang="fr-FR" sz="800" b="1" kern="1200" dirty="0">
                          <a:solidFill>
                            <a:schemeClr val="tx1"/>
                          </a:solidFill>
                          <a:effectLst/>
                          <a:latin typeface="DINPro" panose="020B0504020101020102" pitchFamily="34" charset="0"/>
                          <a:ea typeface="+mn-ea"/>
                          <a:cs typeface="+mn-cs"/>
                        </a:rPr>
                        <a:t>EN : </a:t>
                      </a:r>
                      <a:endParaRPr lang="fr-FR" sz="800" kern="100" dirty="0">
                        <a:effectLst/>
                        <a:latin typeface="DINPro" panose="020B0504020101020102" pitchFamily="34" charset="0"/>
                        <a:ea typeface="Calibri" panose="020F0502020204030204" pitchFamily="34" charset="0"/>
                        <a:cs typeface="Times New Roman" panose="02020603050405020304" pitchFamily="18" charset="0"/>
                      </a:endParaRPr>
                    </a:p>
                  </a:txBody>
                  <a:tcPr marL="45763" marR="45763" marT="0" marB="0"/>
                </a:tc>
                <a:tc>
                  <a:txBody>
                    <a:bodyPr/>
                    <a:lstStyle/>
                    <a:p>
                      <a:pPr algn="ctr">
                        <a:lnSpc>
                          <a:spcPct val="107000"/>
                        </a:lnSpc>
                        <a:spcAft>
                          <a:spcPts val="800"/>
                        </a:spcAft>
                      </a:pPr>
                      <a:r>
                        <a:rPr lang="fr-FR" sz="800" kern="100" dirty="0">
                          <a:effectLst/>
                          <a:latin typeface="DINPro" panose="020B0504020101020102" pitchFamily="34" charset="0"/>
                        </a:rPr>
                        <a:t> 71</a:t>
                      </a:r>
                      <a:endParaRPr lang="fr-FR" sz="800" kern="100" dirty="0">
                        <a:effectLst/>
                        <a:latin typeface="DINPro" panose="020B0504020101020102" pitchFamily="34" charset="0"/>
                        <a:ea typeface="Calibri" panose="020F0502020204030204" pitchFamily="34" charset="0"/>
                        <a:cs typeface="Times New Roman" panose="02020603050405020304" pitchFamily="18" charset="0"/>
                      </a:endParaRPr>
                    </a:p>
                  </a:txBody>
                  <a:tcPr marL="45763" marR="45763" marT="0" marB="0" anchor="ctr"/>
                </a:tc>
                <a:tc>
                  <a:txBody>
                    <a:bodyPr/>
                    <a:lstStyle/>
                    <a:p>
                      <a:pPr algn="ctr">
                        <a:lnSpc>
                          <a:spcPct val="107000"/>
                        </a:lnSpc>
                        <a:spcAft>
                          <a:spcPts val="800"/>
                        </a:spcAft>
                      </a:pPr>
                      <a:r>
                        <a:rPr lang="fr-FR" sz="800" kern="100" dirty="0">
                          <a:effectLst/>
                          <a:latin typeface="DINPro" panose="020B0504020101020102" pitchFamily="34" charset="0"/>
                        </a:rPr>
                        <a:t> 48</a:t>
                      </a:r>
                      <a:endParaRPr lang="fr-FR" sz="800" kern="100" dirty="0">
                        <a:effectLst/>
                        <a:latin typeface="DINPro" panose="020B0504020101020102" pitchFamily="34" charset="0"/>
                        <a:ea typeface="Calibri" panose="020F0502020204030204" pitchFamily="34" charset="0"/>
                        <a:cs typeface="Times New Roman" panose="02020603050405020304" pitchFamily="18" charset="0"/>
                      </a:endParaRPr>
                    </a:p>
                  </a:txBody>
                  <a:tcPr marL="45763" marR="45763" marT="0" marB="0" anchor="ctr"/>
                </a:tc>
                <a:extLst>
                  <a:ext uri="{0D108BD9-81ED-4DB2-BD59-A6C34878D82A}">
                    <a16:rowId xmlns:a16="http://schemas.microsoft.com/office/drawing/2014/main" val="3645810990"/>
                  </a:ext>
                </a:extLst>
              </a:tr>
              <a:tr h="447342">
                <a:tc>
                  <a:txBody>
                    <a:bodyPr/>
                    <a:lstStyle/>
                    <a:p>
                      <a:pPr algn="ctr">
                        <a:lnSpc>
                          <a:spcPct val="107000"/>
                        </a:lnSpc>
                        <a:spcAft>
                          <a:spcPts val="800"/>
                        </a:spcAft>
                      </a:pPr>
                      <a:r>
                        <a:rPr lang="fr-FR" sz="1050" kern="100" dirty="0">
                          <a:effectLst/>
                          <a:latin typeface="DINPro" panose="020B0504020101020102" pitchFamily="34" charset="0"/>
                        </a:rPr>
                        <a:t>PAYS DE LOIRE</a:t>
                      </a:r>
                      <a:endParaRPr lang="fr-FR" sz="1050" kern="100" dirty="0">
                        <a:effectLst/>
                        <a:latin typeface="DINPro" panose="020B0504020101020102" pitchFamily="34" charset="0"/>
                        <a:ea typeface="Calibri" panose="020F0502020204030204" pitchFamily="34" charset="0"/>
                        <a:cs typeface="Times New Roman" panose="02020603050405020304" pitchFamily="18" charset="0"/>
                      </a:endParaRPr>
                    </a:p>
                  </a:txBody>
                  <a:tcPr marL="45763" marR="45763" marT="0" marB="0"/>
                </a:tc>
                <a:tc>
                  <a:txBody>
                    <a:bodyPr/>
                    <a:lstStyle/>
                    <a:p>
                      <a:pPr marL="342900" lvl="0" indent="-342900" algn="just">
                        <a:lnSpc>
                          <a:spcPct val="107000"/>
                        </a:lnSpc>
                        <a:spcAft>
                          <a:spcPts val="800"/>
                        </a:spcAft>
                        <a:buFont typeface="Times New Roman" panose="02020603050405020304" pitchFamily="18" charset="0"/>
                        <a:buChar char="•"/>
                        <a:tabLst>
                          <a:tab pos="457200" algn="l"/>
                        </a:tabLst>
                      </a:pPr>
                      <a:r>
                        <a:rPr lang="fr-FR" sz="800" kern="100" dirty="0">
                          <a:effectLst/>
                          <a:latin typeface="DINPro" panose="020B0504020101020102" pitchFamily="34" charset="0"/>
                        </a:rPr>
                        <a:t>Accompagnateur</a:t>
                      </a:r>
                    </a:p>
                    <a:p>
                      <a:pPr algn="just">
                        <a:lnSpc>
                          <a:spcPct val="107000"/>
                        </a:lnSpc>
                        <a:spcAft>
                          <a:spcPts val="800"/>
                        </a:spcAft>
                      </a:pPr>
                      <a:r>
                        <a:rPr lang="fr-FR" sz="800" kern="100" dirty="0">
                          <a:effectLst/>
                          <a:latin typeface="DINPro" panose="020B0504020101020102" pitchFamily="34" charset="0"/>
                        </a:rPr>
                        <a:t> </a:t>
                      </a:r>
                      <a:endParaRPr lang="fr-FR" sz="800" kern="100" dirty="0">
                        <a:effectLst/>
                        <a:latin typeface="DINPro" panose="020B0504020101020102" pitchFamily="34" charset="0"/>
                        <a:ea typeface="Calibri" panose="020F0502020204030204" pitchFamily="34" charset="0"/>
                        <a:cs typeface="Times New Roman" panose="02020603050405020304" pitchFamily="18" charset="0"/>
                      </a:endParaRPr>
                    </a:p>
                  </a:txBody>
                  <a:tcPr marL="45763" marR="45763" marT="0" marB="0"/>
                </a:tc>
                <a:tc>
                  <a:txBody>
                    <a:bodyPr/>
                    <a:lstStyle/>
                    <a:p>
                      <a:pPr marL="171450" indent="-171450" algn="just">
                        <a:lnSpc>
                          <a:spcPct val="107000"/>
                        </a:lnSpc>
                        <a:spcAft>
                          <a:spcPts val="800"/>
                        </a:spcAft>
                        <a:buFont typeface="Arial" panose="020B0604020202020204" pitchFamily="34" charset="0"/>
                        <a:buChar char="•"/>
                      </a:pPr>
                      <a:r>
                        <a:rPr lang="fr-FR" sz="800" kern="100" dirty="0">
                          <a:effectLst/>
                          <a:latin typeface="DINPro" panose="020B0504020101020102" pitchFamily="34" charset="0"/>
                        </a:rPr>
                        <a:t> </a:t>
                      </a:r>
                      <a:r>
                        <a:rPr lang="fr-FR" sz="800" u="sng" kern="1200" dirty="0">
                          <a:solidFill>
                            <a:schemeClr val="tx1"/>
                          </a:solidFill>
                          <a:effectLst/>
                          <a:latin typeface="DINPro" panose="020B0504020101020102" pitchFamily="34" charset="0"/>
                          <a:ea typeface="+mn-ea"/>
                          <a:cs typeface="+mn-cs"/>
                        </a:rPr>
                        <a:t>Ministère du Travail</a:t>
                      </a:r>
                      <a:r>
                        <a:rPr lang="fr-FR" sz="800" kern="1200" dirty="0">
                          <a:solidFill>
                            <a:schemeClr val="tx1"/>
                          </a:solidFill>
                          <a:effectLst/>
                          <a:latin typeface="DINPro" panose="020B0504020101020102" pitchFamily="34" charset="0"/>
                          <a:ea typeface="+mn-ea"/>
                          <a:cs typeface="+mn-cs"/>
                        </a:rPr>
                        <a:t> :  ADVF- ASMS- Responsable Coordonnateur structure à domicile RCSAP</a:t>
                      </a:r>
                      <a:endParaRPr lang="fr-FR" sz="800" kern="100" dirty="0">
                        <a:effectLst/>
                        <a:latin typeface="DINPro" panose="020B0504020101020102" pitchFamily="34" charset="0"/>
                        <a:ea typeface="Calibri" panose="020F0502020204030204" pitchFamily="34" charset="0"/>
                        <a:cs typeface="Times New Roman" panose="02020603050405020304" pitchFamily="18" charset="0"/>
                      </a:endParaRPr>
                    </a:p>
                  </a:txBody>
                  <a:tcPr marL="45763" marR="45763" marT="0" marB="0"/>
                </a:tc>
                <a:tc>
                  <a:txBody>
                    <a:bodyPr/>
                    <a:lstStyle/>
                    <a:p>
                      <a:pPr algn="ctr">
                        <a:lnSpc>
                          <a:spcPct val="107000"/>
                        </a:lnSpc>
                        <a:spcAft>
                          <a:spcPts val="800"/>
                        </a:spcAft>
                      </a:pPr>
                      <a:r>
                        <a:rPr lang="fr-FR" sz="800" kern="100" dirty="0">
                          <a:effectLst/>
                          <a:latin typeface="DINPro" panose="020B0504020101020102" pitchFamily="34" charset="0"/>
                        </a:rPr>
                        <a:t> 0</a:t>
                      </a:r>
                      <a:endParaRPr lang="fr-FR" sz="800" kern="100" dirty="0">
                        <a:effectLst/>
                        <a:latin typeface="DINPro" panose="020B0504020101020102" pitchFamily="34" charset="0"/>
                        <a:ea typeface="Calibri" panose="020F0502020204030204" pitchFamily="34" charset="0"/>
                        <a:cs typeface="Times New Roman" panose="02020603050405020304" pitchFamily="18" charset="0"/>
                      </a:endParaRPr>
                    </a:p>
                  </a:txBody>
                  <a:tcPr marL="45763" marR="45763" marT="0" marB="0" anchor="ctr"/>
                </a:tc>
                <a:tc>
                  <a:txBody>
                    <a:bodyPr/>
                    <a:lstStyle/>
                    <a:p>
                      <a:pPr algn="ctr">
                        <a:lnSpc>
                          <a:spcPct val="107000"/>
                        </a:lnSpc>
                        <a:spcAft>
                          <a:spcPts val="800"/>
                        </a:spcAft>
                      </a:pPr>
                      <a:r>
                        <a:rPr lang="fr-FR" sz="800" kern="100" dirty="0">
                          <a:effectLst/>
                          <a:latin typeface="DINPro" panose="020B0504020101020102" pitchFamily="34" charset="0"/>
                        </a:rPr>
                        <a:t> 0</a:t>
                      </a:r>
                      <a:endParaRPr lang="fr-FR" sz="800" kern="100" dirty="0">
                        <a:effectLst/>
                        <a:latin typeface="DINPro" panose="020B0504020101020102" pitchFamily="34" charset="0"/>
                        <a:ea typeface="Calibri" panose="020F0502020204030204" pitchFamily="34" charset="0"/>
                        <a:cs typeface="Times New Roman" panose="02020603050405020304" pitchFamily="18" charset="0"/>
                      </a:endParaRPr>
                    </a:p>
                  </a:txBody>
                  <a:tcPr marL="45763" marR="45763" marT="0" marB="0" anchor="ctr"/>
                </a:tc>
                <a:extLst>
                  <a:ext uri="{0D108BD9-81ED-4DB2-BD59-A6C34878D82A}">
                    <a16:rowId xmlns:a16="http://schemas.microsoft.com/office/drawing/2014/main" val="2267015228"/>
                  </a:ext>
                </a:extLst>
              </a:tr>
              <a:tr h="202872">
                <a:tc gridSpan="3">
                  <a:txBody>
                    <a:bodyPr/>
                    <a:lstStyle/>
                    <a:p>
                      <a:pPr algn="l">
                        <a:lnSpc>
                          <a:spcPct val="107000"/>
                        </a:lnSpc>
                        <a:spcAft>
                          <a:spcPts val="800"/>
                        </a:spcAft>
                      </a:pPr>
                      <a:r>
                        <a:rPr lang="fr-FR" sz="1050" kern="100" dirty="0">
                          <a:solidFill>
                            <a:schemeClr val="bg1"/>
                          </a:solidFill>
                          <a:effectLst/>
                          <a:latin typeface="DINPro" panose="020B0504020101020102" pitchFamily="34" charset="0"/>
                          <a:ea typeface="Calibri" panose="020F0502020204030204" pitchFamily="34" charset="0"/>
                          <a:cs typeface="Times New Roman" panose="02020603050405020304" pitchFamily="18" charset="0"/>
                        </a:rPr>
                        <a:t>TOTAL </a:t>
                      </a:r>
                    </a:p>
                  </a:txBody>
                  <a:tcPr marL="45763" marR="45763" marT="0" marB="0">
                    <a:gradFill flip="none" rotWithShape="1">
                      <a:gsLst>
                        <a:gs pos="0">
                          <a:srgbClr val="A71D17">
                            <a:shade val="30000"/>
                            <a:satMod val="115000"/>
                          </a:srgbClr>
                        </a:gs>
                        <a:gs pos="50000">
                          <a:srgbClr val="A71D17">
                            <a:shade val="67500"/>
                            <a:satMod val="115000"/>
                          </a:srgbClr>
                        </a:gs>
                        <a:gs pos="100000">
                          <a:srgbClr val="A71D17">
                            <a:shade val="100000"/>
                            <a:satMod val="115000"/>
                          </a:srgbClr>
                        </a:gs>
                      </a:gsLst>
                      <a:path path="circle">
                        <a:fillToRect l="100000" t="100000"/>
                      </a:path>
                      <a:tileRect r="-100000" b="-100000"/>
                    </a:gradFill>
                  </a:tcPr>
                </a:tc>
                <a:tc hMerge="1">
                  <a:txBody>
                    <a:bodyPr/>
                    <a:lstStyle/>
                    <a:p>
                      <a:pPr algn="just">
                        <a:lnSpc>
                          <a:spcPct val="107000"/>
                        </a:lnSpc>
                        <a:spcAft>
                          <a:spcPts val="800"/>
                        </a:spcAft>
                      </a:pPr>
                      <a:endParaRPr lang="fr-FR" sz="800" kern="100" dirty="0">
                        <a:effectLst/>
                        <a:latin typeface="DINPro" panose="020B0504020101020102" pitchFamily="34" charset="0"/>
                        <a:ea typeface="Calibri" panose="020F0502020204030204" pitchFamily="34" charset="0"/>
                        <a:cs typeface="Times New Roman" panose="02020603050405020304" pitchFamily="18" charset="0"/>
                      </a:endParaRPr>
                    </a:p>
                  </a:txBody>
                  <a:tcPr marL="45763" marR="45763" marT="0" marB="0"/>
                </a:tc>
                <a:tc hMerge="1">
                  <a:txBody>
                    <a:bodyPr/>
                    <a:lstStyle/>
                    <a:p>
                      <a:pPr marL="171450" indent="-171450" algn="just">
                        <a:lnSpc>
                          <a:spcPct val="107000"/>
                        </a:lnSpc>
                        <a:spcAft>
                          <a:spcPts val="800"/>
                        </a:spcAft>
                        <a:buFont typeface="Arial" panose="020B0604020202020204" pitchFamily="34" charset="0"/>
                        <a:buChar char="•"/>
                      </a:pPr>
                      <a:endParaRPr lang="fr-FR" sz="800" kern="100" dirty="0">
                        <a:effectLst/>
                        <a:latin typeface="DINPro" panose="020B0504020101020102" pitchFamily="34" charset="0"/>
                        <a:ea typeface="Calibri" panose="020F0502020204030204" pitchFamily="34" charset="0"/>
                        <a:cs typeface="Times New Roman" panose="02020603050405020304" pitchFamily="18" charset="0"/>
                      </a:endParaRPr>
                    </a:p>
                  </a:txBody>
                  <a:tcPr marL="45763" marR="45763" marT="0" marB="0"/>
                </a:tc>
                <a:tc>
                  <a:txBody>
                    <a:bodyPr/>
                    <a:lstStyle/>
                    <a:p>
                      <a:pPr algn="ctr">
                        <a:lnSpc>
                          <a:spcPct val="107000"/>
                        </a:lnSpc>
                        <a:spcAft>
                          <a:spcPts val="800"/>
                        </a:spcAft>
                      </a:pPr>
                      <a:r>
                        <a:rPr lang="fr-FR" sz="800" b="1" kern="100" dirty="0">
                          <a:solidFill>
                            <a:schemeClr val="bg1"/>
                          </a:solidFill>
                          <a:effectLst/>
                          <a:latin typeface="DINPro" panose="020B0504020101020102" pitchFamily="34" charset="0"/>
                          <a:ea typeface="Calibri" panose="020F0502020204030204" pitchFamily="34" charset="0"/>
                          <a:cs typeface="Times New Roman" panose="02020603050405020304" pitchFamily="18" charset="0"/>
                        </a:rPr>
                        <a:t>149</a:t>
                      </a:r>
                    </a:p>
                  </a:txBody>
                  <a:tcPr marL="45763" marR="45763" marT="0" marB="0" anchor="ctr">
                    <a:gradFill flip="none" rotWithShape="1">
                      <a:gsLst>
                        <a:gs pos="0">
                          <a:srgbClr val="A71D17">
                            <a:shade val="30000"/>
                            <a:satMod val="115000"/>
                          </a:srgbClr>
                        </a:gs>
                        <a:gs pos="50000">
                          <a:srgbClr val="A71D17">
                            <a:shade val="67500"/>
                            <a:satMod val="115000"/>
                          </a:srgbClr>
                        </a:gs>
                        <a:gs pos="100000">
                          <a:srgbClr val="A71D17">
                            <a:shade val="100000"/>
                            <a:satMod val="115000"/>
                          </a:srgbClr>
                        </a:gs>
                      </a:gsLst>
                      <a:path path="circle">
                        <a:fillToRect l="100000" t="100000"/>
                      </a:path>
                      <a:tileRect r="-100000" b="-100000"/>
                    </a:gradFill>
                  </a:tcPr>
                </a:tc>
                <a:tc>
                  <a:txBody>
                    <a:bodyPr/>
                    <a:lstStyle/>
                    <a:p>
                      <a:pPr algn="ctr">
                        <a:lnSpc>
                          <a:spcPct val="107000"/>
                        </a:lnSpc>
                        <a:spcAft>
                          <a:spcPts val="800"/>
                        </a:spcAft>
                      </a:pPr>
                      <a:r>
                        <a:rPr lang="fr-FR" sz="800" b="1" kern="100" dirty="0">
                          <a:solidFill>
                            <a:schemeClr val="bg1"/>
                          </a:solidFill>
                          <a:effectLst/>
                          <a:latin typeface="DINPro" panose="020B0504020101020102" pitchFamily="34" charset="0"/>
                          <a:ea typeface="Calibri" panose="020F0502020204030204" pitchFamily="34" charset="0"/>
                          <a:cs typeface="Times New Roman" panose="02020603050405020304" pitchFamily="18" charset="0"/>
                        </a:rPr>
                        <a:t>105</a:t>
                      </a:r>
                    </a:p>
                  </a:txBody>
                  <a:tcPr marL="45763" marR="45763" marT="0" marB="0" anchor="ctr">
                    <a:gradFill flip="none" rotWithShape="1">
                      <a:gsLst>
                        <a:gs pos="0">
                          <a:srgbClr val="A71D17">
                            <a:shade val="30000"/>
                            <a:satMod val="115000"/>
                          </a:srgbClr>
                        </a:gs>
                        <a:gs pos="50000">
                          <a:srgbClr val="A71D17">
                            <a:shade val="67500"/>
                            <a:satMod val="115000"/>
                          </a:srgbClr>
                        </a:gs>
                        <a:gs pos="100000">
                          <a:srgbClr val="A71D17">
                            <a:shade val="100000"/>
                            <a:satMod val="115000"/>
                          </a:srgbClr>
                        </a:gs>
                      </a:gsLst>
                      <a:path path="circle">
                        <a:fillToRect l="100000" t="100000"/>
                      </a:path>
                      <a:tileRect r="-100000" b="-100000"/>
                    </a:gradFill>
                  </a:tcPr>
                </a:tc>
                <a:extLst>
                  <a:ext uri="{0D108BD9-81ED-4DB2-BD59-A6C34878D82A}">
                    <a16:rowId xmlns:a16="http://schemas.microsoft.com/office/drawing/2014/main" val="1243108324"/>
                  </a:ext>
                </a:extLst>
              </a:tr>
            </a:tbl>
          </a:graphicData>
        </a:graphic>
      </p:graphicFrame>
      <p:sp>
        <p:nvSpPr>
          <p:cNvPr id="4" name="Rectangle 3">
            <a:extLst>
              <a:ext uri="{FF2B5EF4-FFF2-40B4-BE49-F238E27FC236}">
                <a16:creationId xmlns:a16="http://schemas.microsoft.com/office/drawing/2014/main" id="{F96D4F65-6C1F-D123-2188-1B234BE869B9}"/>
              </a:ext>
            </a:extLst>
          </p:cNvPr>
          <p:cNvSpPr/>
          <p:nvPr/>
        </p:nvSpPr>
        <p:spPr>
          <a:xfrm>
            <a:off x="1282574" y="104255"/>
            <a:ext cx="6673802" cy="5232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r>
              <a:rPr lang="fr-FR" sz="2000" dirty="0">
                <a:solidFill>
                  <a:srgbClr val="A71D17"/>
                </a:solidFill>
                <a:latin typeface="DINPro-Medium" panose="02000503030000020004" pitchFamily="2" charset="0"/>
                <a:ea typeface="Lato" panose="020F0502020204030203" pitchFamily="34" charset="0"/>
                <a:cs typeface="Lato" panose="020F0502020204030203" pitchFamily="34" charset="0"/>
              </a:rPr>
              <a:t>VAE</a:t>
            </a:r>
            <a:endParaRPr lang="fr-FR" sz="2000" dirty="0">
              <a:solidFill>
                <a:srgbClr val="A71D17"/>
              </a:solidFill>
              <a:highlight>
                <a:srgbClr val="FFFF00"/>
              </a:highlight>
              <a:latin typeface="DINPro-Medium" panose="02000503030000020004" pitchFamily="2" charset="0"/>
            </a:endParaRPr>
          </a:p>
        </p:txBody>
      </p:sp>
      <p:sp>
        <p:nvSpPr>
          <p:cNvPr id="5" name="Oval 37">
            <a:extLst>
              <a:ext uri="{FF2B5EF4-FFF2-40B4-BE49-F238E27FC236}">
                <a16:creationId xmlns:a16="http://schemas.microsoft.com/office/drawing/2014/main" id="{FB1889CE-E217-0766-A925-904EF75A4C9C}"/>
              </a:ext>
            </a:extLst>
          </p:cNvPr>
          <p:cNvSpPr/>
          <p:nvPr/>
        </p:nvSpPr>
        <p:spPr>
          <a:xfrm rot="19938445">
            <a:off x="8217872" y="55112"/>
            <a:ext cx="670966" cy="670966"/>
          </a:xfrm>
          <a:prstGeom prst="ellipse">
            <a:avLst/>
          </a:prstGeom>
          <a:solidFill>
            <a:srgbClr val="EAC64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id-ID">
              <a:latin typeface="Kelson Sans" panose="02000500000000000000" pitchFamily="50" charset="0"/>
            </a:endParaRPr>
          </a:p>
        </p:txBody>
      </p:sp>
      <p:sp>
        <p:nvSpPr>
          <p:cNvPr id="7" name="Ellipse 6">
            <a:extLst>
              <a:ext uri="{FF2B5EF4-FFF2-40B4-BE49-F238E27FC236}">
                <a16:creationId xmlns:a16="http://schemas.microsoft.com/office/drawing/2014/main" id="{E492667B-12E5-56B7-FBEA-2E3EDA61A3B5}"/>
              </a:ext>
            </a:extLst>
          </p:cNvPr>
          <p:cNvSpPr/>
          <p:nvPr/>
        </p:nvSpPr>
        <p:spPr>
          <a:xfrm>
            <a:off x="7805009" y="-156097"/>
            <a:ext cx="1717517" cy="1567261"/>
          </a:xfrm>
          <a:prstGeom prst="ellipse">
            <a:avLst/>
          </a:prstGeom>
          <a:solidFill>
            <a:srgbClr val="C29CC7"/>
          </a:solidFill>
          <a:ln>
            <a:solidFill>
              <a:srgbClr val="1B34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dirty="0" err="1">
                <a:latin typeface="DINPro" panose="020B0504020101020102" pitchFamily="34" charset="0"/>
              </a:rPr>
              <a:t>ReVa</a:t>
            </a:r>
            <a:r>
              <a:rPr lang="fr-FR" sz="1200" dirty="0">
                <a:latin typeface="DINPro" panose="020B0504020101020102" pitchFamily="34" charset="0"/>
              </a:rPr>
              <a:t> 2 : </a:t>
            </a:r>
          </a:p>
          <a:p>
            <a:pPr algn="ctr"/>
            <a:r>
              <a:rPr lang="fr-FR" sz="1200" dirty="0">
                <a:latin typeface="DINPro" panose="020B0504020101020102" pitchFamily="34" charset="0"/>
              </a:rPr>
              <a:t>5 % de candidatures  réalisées par les CIBC </a:t>
            </a:r>
          </a:p>
        </p:txBody>
      </p:sp>
    </p:spTree>
    <p:extLst>
      <p:ext uri="{BB962C8B-B14F-4D97-AF65-F5344CB8AC3E}">
        <p14:creationId xmlns:p14="http://schemas.microsoft.com/office/powerpoint/2010/main" val="21117378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llipse 5">
            <a:extLst>
              <a:ext uri="{FF2B5EF4-FFF2-40B4-BE49-F238E27FC236}">
                <a16:creationId xmlns:a16="http://schemas.microsoft.com/office/drawing/2014/main" id="{30BC862B-3EE8-E847-DAB2-E9DC04839A28}"/>
              </a:ext>
            </a:extLst>
          </p:cNvPr>
          <p:cNvSpPr/>
          <p:nvPr/>
        </p:nvSpPr>
        <p:spPr>
          <a:xfrm>
            <a:off x="179512" y="-295882"/>
            <a:ext cx="995424" cy="995424"/>
          </a:xfrm>
          <a:prstGeom prst="ellipse">
            <a:avLst/>
          </a:prstGeom>
          <a:solidFill>
            <a:srgbClr val="A71D17"/>
          </a:solidFill>
          <a:ln>
            <a:noFill/>
          </a:ln>
        </p:spPr>
        <p:style>
          <a:lnRef idx="2">
            <a:schemeClr val="accent1">
              <a:shade val="50000"/>
            </a:schemeClr>
          </a:lnRef>
          <a:fillRef idx="1">
            <a:schemeClr val="accent1"/>
          </a:fillRef>
          <a:effectRef idx="0">
            <a:schemeClr val="accent1"/>
          </a:effectRef>
          <a:fontRef idx="minor">
            <a:schemeClr val="lt1"/>
          </a:fontRef>
        </p:style>
        <p:txBody>
          <a:bodyPr tIns="360000" rtlCol="0" anchor="ctr"/>
          <a:lstStyle/>
          <a:p>
            <a:pPr algn="ctr"/>
            <a:r>
              <a:rPr lang="fr-FR" sz="2800" b="1" dirty="0">
                <a:latin typeface="DINPro-Regular" panose="02000503030000020004" pitchFamily="2" charset="0"/>
              </a:rPr>
              <a:t>2.2</a:t>
            </a:r>
            <a:endParaRPr lang="fr-FR" sz="3600" b="1" dirty="0">
              <a:latin typeface="DINPro-Regular" panose="02000503030000020004" pitchFamily="2" charset="0"/>
            </a:endParaRPr>
          </a:p>
        </p:txBody>
      </p:sp>
      <p:sp>
        <p:nvSpPr>
          <p:cNvPr id="8" name="Forme libre : forme 7">
            <a:extLst>
              <a:ext uri="{FF2B5EF4-FFF2-40B4-BE49-F238E27FC236}">
                <a16:creationId xmlns:a16="http://schemas.microsoft.com/office/drawing/2014/main" id="{9A9BC1E3-6603-AB3D-4527-D40D346B28A2}"/>
              </a:ext>
            </a:extLst>
          </p:cNvPr>
          <p:cNvSpPr/>
          <p:nvPr/>
        </p:nvSpPr>
        <p:spPr>
          <a:xfrm>
            <a:off x="0" y="4371950"/>
            <a:ext cx="9144000" cy="771551"/>
          </a:xfrm>
          <a:custGeom>
            <a:avLst/>
            <a:gdLst>
              <a:gd name="connsiteX0" fmla="*/ 0 w 9144000"/>
              <a:gd name="connsiteY0" fmla="*/ 0 h 1200616"/>
              <a:gd name="connsiteX1" fmla="*/ 255357 w 9144000"/>
              <a:gd name="connsiteY1" fmla="*/ 82904 h 1200616"/>
              <a:gd name="connsiteX2" fmla="*/ 4572001 w 9144000"/>
              <a:gd name="connsiteY2" fmla="*/ 735519 h 1200616"/>
              <a:gd name="connsiteX3" fmla="*/ 8888645 w 9144000"/>
              <a:gd name="connsiteY3" fmla="*/ 82904 h 1200616"/>
              <a:gd name="connsiteX4" fmla="*/ 9144000 w 9144000"/>
              <a:gd name="connsiteY4" fmla="*/ 0 h 1200616"/>
              <a:gd name="connsiteX5" fmla="*/ 9144000 w 9144000"/>
              <a:gd name="connsiteY5" fmla="*/ 1200616 h 1200616"/>
              <a:gd name="connsiteX6" fmla="*/ 0 w 9144000"/>
              <a:gd name="connsiteY6" fmla="*/ 1200616 h 1200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200616">
                <a:moveTo>
                  <a:pt x="0" y="0"/>
                </a:moveTo>
                <a:lnTo>
                  <a:pt x="255357" y="82904"/>
                </a:lnTo>
                <a:cubicBezTo>
                  <a:pt x="1618984" y="507036"/>
                  <a:pt x="3068810" y="735519"/>
                  <a:pt x="4572001" y="735519"/>
                </a:cubicBezTo>
                <a:cubicBezTo>
                  <a:pt x="6075193" y="735519"/>
                  <a:pt x="7525019" y="507036"/>
                  <a:pt x="8888645" y="82904"/>
                </a:cubicBezTo>
                <a:lnTo>
                  <a:pt x="9144000" y="0"/>
                </a:lnTo>
                <a:lnTo>
                  <a:pt x="9144000" y="1200616"/>
                </a:lnTo>
                <a:lnTo>
                  <a:pt x="0" y="1200616"/>
                </a:lnTo>
                <a:close/>
              </a:path>
            </a:pathLst>
          </a:custGeom>
          <a:solidFill>
            <a:srgbClr val="CCC4BE">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aphicFrame>
        <p:nvGraphicFramePr>
          <p:cNvPr id="4" name="Tableau 9">
            <a:extLst>
              <a:ext uri="{FF2B5EF4-FFF2-40B4-BE49-F238E27FC236}">
                <a16:creationId xmlns:a16="http://schemas.microsoft.com/office/drawing/2014/main" id="{F41BE276-9970-465F-DA4B-31C78869990A}"/>
              </a:ext>
            </a:extLst>
          </p:cNvPr>
          <p:cNvGraphicFramePr>
            <a:graphicFrameLocks noGrp="1"/>
          </p:cNvGraphicFramePr>
          <p:nvPr>
            <p:extLst>
              <p:ext uri="{D42A27DB-BD31-4B8C-83A1-F6EECF244321}">
                <p14:modId xmlns:p14="http://schemas.microsoft.com/office/powerpoint/2010/main" val="2062339139"/>
              </p:ext>
            </p:extLst>
          </p:nvPr>
        </p:nvGraphicFramePr>
        <p:xfrm>
          <a:off x="1166752" y="1332599"/>
          <a:ext cx="6810495" cy="3107815"/>
        </p:xfrm>
        <a:graphic>
          <a:graphicData uri="http://schemas.openxmlformats.org/drawingml/2006/table">
            <a:tbl>
              <a:tblPr firstRow="1" bandRow="1">
                <a:tableStyleId>{21E4AEA4-8DFA-4A89-87EB-49C32662AFE0}</a:tableStyleId>
              </a:tblPr>
              <a:tblGrid>
                <a:gridCol w="1362099">
                  <a:extLst>
                    <a:ext uri="{9D8B030D-6E8A-4147-A177-3AD203B41FA5}">
                      <a16:colId xmlns:a16="http://schemas.microsoft.com/office/drawing/2014/main" val="540798810"/>
                    </a:ext>
                  </a:extLst>
                </a:gridCol>
                <a:gridCol w="1362099">
                  <a:extLst>
                    <a:ext uri="{9D8B030D-6E8A-4147-A177-3AD203B41FA5}">
                      <a16:colId xmlns:a16="http://schemas.microsoft.com/office/drawing/2014/main" val="1965258052"/>
                    </a:ext>
                  </a:extLst>
                </a:gridCol>
                <a:gridCol w="1362099">
                  <a:extLst>
                    <a:ext uri="{9D8B030D-6E8A-4147-A177-3AD203B41FA5}">
                      <a16:colId xmlns:a16="http://schemas.microsoft.com/office/drawing/2014/main" val="179349308"/>
                    </a:ext>
                  </a:extLst>
                </a:gridCol>
                <a:gridCol w="1362099">
                  <a:extLst>
                    <a:ext uri="{9D8B030D-6E8A-4147-A177-3AD203B41FA5}">
                      <a16:colId xmlns:a16="http://schemas.microsoft.com/office/drawing/2014/main" val="4200380237"/>
                    </a:ext>
                  </a:extLst>
                </a:gridCol>
                <a:gridCol w="1362099">
                  <a:extLst>
                    <a:ext uri="{9D8B030D-6E8A-4147-A177-3AD203B41FA5}">
                      <a16:colId xmlns:a16="http://schemas.microsoft.com/office/drawing/2014/main" val="4100950110"/>
                    </a:ext>
                  </a:extLst>
                </a:gridCol>
              </a:tblGrid>
              <a:tr h="256979">
                <a:tc rowSpan="2">
                  <a:txBody>
                    <a:bodyPr/>
                    <a:lstStyle/>
                    <a:p>
                      <a:pPr algn="ctr"/>
                      <a:r>
                        <a:rPr lang="fr-FR" sz="1100" dirty="0">
                          <a:latin typeface="DINPro" panose="020B0504020101020102" pitchFamily="34" charset="0"/>
                        </a:rPr>
                        <a:t>Appel d’offres / Appel à projet  </a:t>
                      </a:r>
                    </a:p>
                  </a:txBody>
                  <a:tcPr anchor="ctr">
                    <a:solidFill>
                      <a:srgbClr val="A71D17"/>
                    </a:solidFill>
                  </a:tcPr>
                </a:tc>
                <a:tc rowSpan="2">
                  <a:txBody>
                    <a:bodyPr/>
                    <a:lstStyle/>
                    <a:p>
                      <a:pPr algn="ctr"/>
                      <a:r>
                        <a:rPr lang="fr-FR" sz="1100" dirty="0">
                          <a:latin typeface="DINPro" panose="020B0504020101020102" pitchFamily="34" charset="0"/>
                        </a:rPr>
                        <a:t>CIBC positionnées </a:t>
                      </a:r>
                    </a:p>
                  </a:txBody>
                  <a:tcPr anchor="ctr">
                    <a:solidFill>
                      <a:srgbClr val="A71D17"/>
                    </a:solidFill>
                  </a:tcPr>
                </a:tc>
                <a:tc gridSpan="3">
                  <a:txBody>
                    <a:bodyPr/>
                    <a:lstStyle/>
                    <a:p>
                      <a:pPr algn="ctr"/>
                      <a:r>
                        <a:rPr lang="fr-FR" sz="1100" dirty="0">
                          <a:latin typeface="DINPro" panose="020B0504020101020102" pitchFamily="34" charset="0"/>
                        </a:rPr>
                        <a:t>Retour à candidature </a:t>
                      </a:r>
                    </a:p>
                  </a:txBody>
                  <a:tcPr anchor="ctr">
                    <a:solidFill>
                      <a:srgbClr val="A71D17"/>
                    </a:solidFill>
                  </a:tcPr>
                </a:tc>
                <a:tc hMerge="1">
                  <a:txBody>
                    <a:bodyPr/>
                    <a:lstStyle/>
                    <a:p>
                      <a:endParaRPr lang="fr-FR" dirty="0">
                        <a:latin typeface="DINPro" panose="020B0504020101020102" pitchFamily="34" charset="0"/>
                      </a:endParaRPr>
                    </a:p>
                  </a:txBody>
                  <a:tcPr/>
                </a:tc>
                <a:tc hMerge="1">
                  <a:txBody>
                    <a:bodyPr/>
                    <a:lstStyle/>
                    <a:p>
                      <a:endParaRPr lang="fr-FR" dirty="0">
                        <a:latin typeface="DINPro" panose="020B0504020101020102" pitchFamily="34" charset="0"/>
                      </a:endParaRPr>
                    </a:p>
                  </a:txBody>
                  <a:tcPr/>
                </a:tc>
                <a:extLst>
                  <a:ext uri="{0D108BD9-81ED-4DB2-BD59-A6C34878D82A}">
                    <a16:rowId xmlns:a16="http://schemas.microsoft.com/office/drawing/2014/main" val="1364632366"/>
                  </a:ext>
                </a:extLst>
              </a:tr>
              <a:tr h="225220">
                <a:tc vMerge="1">
                  <a:txBody>
                    <a:bodyPr/>
                    <a:lstStyle/>
                    <a:p>
                      <a:endParaRPr lang="fr-FR" sz="1100" dirty="0">
                        <a:latin typeface="DINPro" panose="020B0504020101020102" pitchFamily="34" charset="0"/>
                      </a:endParaRPr>
                    </a:p>
                  </a:txBody>
                  <a:tcPr/>
                </a:tc>
                <a:tc vMerge="1">
                  <a:txBody>
                    <a:bodyPr/>
                    <a:lstStyle/>
                    <a:p>
                      <a:endParaRPr lang="fr-FR" sz="1100" dirty="0">
                        <a:latin typeface="DINPro" panose="020B0504020101020102" pitchFamily="34" charset="0"/>
                      </a:endParaRPr>
                    </a:p>
                  </a:txBody>
                  <a:tcPr/>
                </a:tc>
                <a:tc>
                  <a:txBody>
                    <a:bodyPr/>
                    <a:lstStyle/>
                    <a:p>
                      <a:pPr algn="ctr"/>
                      <a:r>
                        <a:rPr lang="fr-FR" sz="1100" dirty="0">
                          <a:solidFill>
                            <a:schemeClr val="bg1"/>
                          </a:solidFill>
                          <a:latin typeface="DINPro" panose="020B0504020101020102" pitchFamily="34" charset="0"/>
                        </a:rPr>
                        <a:t>Retenus </a:t>
                      </a:r>
                    </a:p>
                  </a:txBody>
                  <a:tcPr anchor="ctr">
                    <a:solidFill>
                      <a:srgbClr val="A71D17"/>
                    </a:solidFill>
                  </a:tcPr>
                </a:tc>
                <a:tc>
                  <a:txBody>
                    <a:bodyPr/>
                    <a:lstStyle/>
                    <a:p>
                      <a:pPr algn="ctr"/>
                      <a:r>
                        <a:rPr lang="fr-FR" sz="1100" dirty="0">
                          <a:solidFill>
                            <a:schemeClr val="bg1"/>
                          </a:solidFill>
                          <a:latin typeface="DINPro" panose="020B0504020101020102" pitchFamily="34" charset="0"/>
                        </a:rPr>
                        <a:t>En attente </a:t>
                      </a:r>
                    </a:p>
                  </a:txBody>
                  <a:tcPr anchor="ctr">
                    <a:solidFill>
                      <a:srgbClr val="A71D17"/>
                    </a:solidFill>
                  </a:tcPr>
                </a:tc>
                <a:tc>
                  <a:txBody>
                    <a:bodyPr/>
                    <a:lstStyle/>
                    <a:p>
                      <a:pPr algn="ctr"/>
                      <a:r>
                        <a:rPr lang="fr-FR" sz="1100" dirty="0">
                          <a:solidFill>
                            <a:schemeClr val="bg1"/>
                          </a:solidFill>
                          <a:latin typeface="DINPro" panose="020B0504020101020102" pitchFamily="34" charset="0"/>
                        </a:rPr>
                        <a:t>Refusé </a:t>
                      </a:r>
                    </a:p>
                  </a:txBody>
                  <a:tcPr anchor="ctr">
                    <a:solidFill>
                      <a:srgbClr val="A71D17"/>
                    </a:solidFill>
                  </a:tcPr>
                </a:tc>
                <a:extLst>
                  <a:ext uri="{0D108BD9-81ED-4DB2-BD59-A6C34878D82A}">
                    <a16:rowId xmlns:a16="http://schemas.microsoft.com/office/drawing/2014/main" val="2578670345"/>
                  </a:ext>
                </a:extLst>
              </a:tr>
              <a:tr h="225220">
                <a:tc rowSpan="6">
                  <a:txBody>
                    <a:bodyPr/>
                    <a:lstStyle/>
                    <a:p>
                      <a:pPr algn="ctr"/>
                      <a:r>
                        <a:rPr lang="fr-FR" sz="900" dirty="0">
                          <a:latin typeface="DINPro" panose="020B0504020101020102" pitchFamily="34" charset="0"/>
                        </a:rPr>
                        <a:t>ANFH </a:t>
                      </a:r>
                    </a:p>
                  </a:txBody>
                  <a:tcPr anchor="ctr"/>
                </a:tc>
                <a:tc>
                  <a:txBody>
                    <a:bodyPr/>
                    <a:lstStyle/>
                    <a:p>
                      <a:pPr marL="285750" indent="-285750">
                        <a:buFont typeface="Arial" panose="020B0604020202020204" pitchFamily="34" charset="0"/>
                        <a:buChar char="•"/>
                      </a:pPr>
                      <a:r>
                        <a:rPr lang="fr-FR" sz="900" dirty="0">
                          <a:latin typeface="DINPro" panose="020B0504020101020102" pitchFamily="34" charset="0"/>
                        </a:rPr>
                        <a:t>ARA </a:t>
                      </a:r>
                    </a:p>
                  </a:txBody>
                  <a:tcPr/>
                </a:tc>
                <a:tc>
                  <a:txBody>
                    <a:bodyPr/>
                    <a:lstStyle/>
                    <a:p>
                      <a:pPr algn="ctr"/>
                      <a:r>
                        <a:rPr lang="fr-FR" sz="900" dirty="0">
                          <a:latin typeface="DINPro" panose="020B0504020101020102" pitchFamily="34" charset="0"/>
                        </a:rPr>
                        <a:t>1</a:t>
                      </a:r>
                    </a:p>
                  </a:txBody>
                  <a:tcPr/>
                </a:tc>
                <a:tc>
                  <a:txBody>
                    <a:bodyPr/>
                    <a:lstStyle/>
                    <a:p>
                      <a:pPr algn="ctr"/>
                      <a:endParaRPr lang="fr-FR" sz="900" dirty="0">
                        <a:latin typeface="DINPro" panose="020B0504020101020102" pitchFamily="34" charset="0"/>
                      </a:endParaRPr>
                    </a:p>
                  </a:txBody>
                  <a:tcPr/>
                </a:tc>
                <a:tc>
                  <a:txBody>
                    <a:bodyPr/>
                    <a:lstStyle/>
                    <a:p>
                      <a:pPr algn="ctr"/>
                      <a:endParaRPr lang="fr-FR" sz="900" dirty="0">
                        <a:latin typeface="DINPro" panose="020B0504020101020102" pitchFamily="34" charset="0"/>
                      </a:endParaRPr>
                    </a:p>
                  </a:txBody>
                  <a:tcPr/>
                </a:tc>
                <a:extLst>
                  <a:ext uri="{0D108BD9-81ED-4DB2-BD59-A6C34878D82A}">
                    <a16:rowId xmlns:a16="http://schemas.microsoft.com/office/drawing/2014/main" val="3397072402"/>
                  </a:ext>
                </a:extLst>
              </a:tr>
              <a:tr h="225220">
                <a:tc vMerge="1">
                  <a:txBody>
                    <a:bodyPr/>
                    <a:lstStyle/>
                    <a:p>
                      <a:endParaRPr lang="fr-FR" sz="1100" dirty="0">
                        <a:latin typeface="DINPro" panose="020B0504020101020102" pitchFamily="34" charset="0"/>
                      </a:endParaRPr>
                    </a:p>
                  </a:txBody>
                  <a:tcPr anchor="ct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900" dirty="0">
                          <a:latin typeface="DINPro" panose="020B0504020101020102" pitchFamily="34" charset="0"/>
                        </a:rPr>
                        <a:t>Bretagne</a:t>
                      </a:r>
                    </a:p>
                  </a:txBody>
                  <a:tcPr/>
                </a:tc>
                <a:tc>
                  <a:txBody>
                    <a:bodyPr/>
                    <a:lstStyle/>
                    <a:p>
                      <a:pPr algn="ctr"/>
                      <a:r>
                        <a:rPr lang="fr-FR" sz="900" dirty="0">
                          <a:latin typeface="DINPro" panose="020B0504020101020102" pitchFamily="34" charset="0"/>
                        </a:rPr>
                        <a:t>1</a:t>
                      </a:r>
                    </a:p>
                  </a:txBody>
                  <a:tcPr/>
                </a:tc>
                <a:tc>
                  <a:txBody>
                    <a:bodyPr/>
                    <a:lstStyle/>
                    <a:p>
                      <a:pPr algn="ctr"/>
                      <a:endParaRPr lang="fr-FR" sz="900" dirty="0">
                        <a:latin typeface="DINPro" panose="020B0504020101020102" pitchFamily="34" charset="0"/>
                      </a:endParaRPr>
                    </a:p>
                  </a:txBody>
                  <a:tcPr/>
                </a:tc>
                <a:tc>
                  <a:txBody>
                    <a:bodyPr/>
                    <a:lstStyle/>
                    <a:p>
                      <a:pPr algn="ctr"/>
                      <a:endParaRPr lang="fr-FR" sz="900" dirty="0">
                        <a:latin typeface="DINPro" panose="020B0504020101020102" pitchFamily="34" charset="0"/>
                      </a:endParaRPr>
                    </a:p>
                  </a:txBody>
                  <a:tcPr/>
                </a:tc>
                <a:extLst>
                  <a:ext uri="{0D108BD9-81ED-4DB2-BD59-A6C34878D82A}">
                    <a16:rowId xmlns:a16="http://schemas.microsoft.com/office/drawing/2014/main" val="865369591"/>
                  </a:ext>
                </a:extLst>
              </a:tr>
              <a:tr h="370951">
                <a:tc vMerge="1">
                  <a:txBody>
                    <a:bodyPr/>
                    <a:lstStyle/>
                    <a:p>
                      <a:endParaRPr lang="fr-FR" sz="1100" dirty="0">
                        <a:latin typeface="DINPro" panose="020B0504020101020102" pitchFamily="34" charset="0"/>
                      </a:endParaRPr>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900" dirty="0">
                          <a:latin typeface="DINPro" panose="020B0504020101020102" pitchFamily="34" charset="0"/>
                        </a:rPr>
                        <a:t>Centre Val de Loire </a:t>
                      </a:r>
                    </a:p>
                  </a:txBody>
                  <a:tcPr/>
                </a:tc>
                <a:tc>
                  <a:txBody>
                    <a:bodyPr/>
                    <a:lstStyle/>
                    <a:p>
                      <a:pPr algn="ctr"/>
                      <a:r>
                        <a:rPr lang="fr-FR" sz="900" dirty="0">
                          <a:latin typeface="DINPro" panose="020B0504020101020102" pitchFamily="34" charset="0"/>
                        </a:rPr>
                        <a:t>1</a:t>
                      </a:r>
                    </a:p>
                  </a:txBody>
                  <a:tcPr/>
                </a:tc>
                <a:tc>
                  <a:txBody>
                    <a:bodyPr/>
                    <a:lstStyle/>
                    <a:p>
                      <a:pPr algn="ctr"/>
                      <a:endParaRPr lang="fr-FR" sz="900" dirty="0">
                        <a:latin typeface="DINPro" panose="020B0504020101020102" pitchFamily="34" charset="0"/>
                      </a:endParaRPr>
                    </a:p>
                  </a:txBody>
                  <a:tcPr/>
                </a:tc>
                <a:tc>
                  <a:txBody>
                    <a:bodyPr/>
                    <a:lstStyle/>
                    <a:p>
                      <a:pPr algn="ctr"/>
                      <a:endParaRPr lang="fr-FR" sz="900" dirty="0">
                        <a:latin typeface="DINPro" panose="020B0504020101020102" pitchFamily="34" charset="0"/>
                      </a:endParaRPr>
                    </a:p>
                  </a:txBody>
                  <a:tcPr/>
                </a:tc>
                <a:extLst>
                  <a:ext uri="{0D108BD9-81ED-4DB2-BD59-A6C34878D82A}">
                    <a16:rowId xmlns:a16="http://schemas.microsoft.com/office/drawing/2014/main" val="2529440706"/>
                  </a:ext>
                </a:extLst>
              </a:tr>
              <a:tr h="370951">
                <a:tc vMerge="1">
                  <a:txBody>
                    <a:bodyPr/>
                    <a:lstStyle/>
                    <a:p>
                      <a:endParaRPr lang="fr-FR" sz="1100" dirty="0">
                        <a:latin typeface="DINPro" panose="020B0504020101020102" pitchFamily="34" charset="0"/>
                      </a:endParaRPr>
                    </a:p>
                  </a:txBody>
                  <a:tcPr anchor="ct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900" dirty="0">
                          <a:latin typeface="DINPro" panose="020B0504020101020102" pitchFamily="34" charset="0"/>
                        </a:rPr>
                        <a:t>Nord Pas de Calais  </a:t>
                      </a:r>
                    </a:p>
                  </a:txBody>
                  <a:tcPr/>
                </a:tc>
                <a:tc>
                  <a:txBody>
                    <a:bodyPr/>
                    <a:lstStyle/>
                    <a:p>
                      <a:pPr algn="ctr"/>
                      <a:endParaRPr lang="fr-FR" sz="900" dirty="0">
                        <a:latin typeface="DINPro" panose="020B0504020101020102" pitchFamily="34" charset="0"/>
                      </a:endParaRPr>
                    </a:p>
                  </a:txBody>
                  <a:tcPr/>
                </a:tc>
                <a:tc>
                  <a:txBody>
                    <a:bodyPr/>
                    <a:lstStyle/>
                    <a:p>
                      <a:pPr algn="ctr"/>
                      <a:endParaRPr lang="fr-FR" sz="900" dirty="0">
                        <a:latin typeface="DINPro" panose="020B0504020101020102" pitchFamily="34" charset="0"/>
                      </a:endParaRPr>
                    </a:p>
                  </a:txBody>
                  <a:tcPr/>
                </a:tc>
                <a:tc>
                  <a:txBody>
                    <a:bodyPr/>
                    <a:lstStyle/>
                    <a:p>
                      <a:pPr algn="ctr"/>
                      <a:r>
                        <a:rPr lang="fr-FR" sz="900" dirty="0">
                          <a:latin typeface="DINPro" panose="020B0504020101020102" pitchFamily="34" charset="0"/>
                        </a:rPr>
                        <a:t>1</a:t>
                      </a:r>
                    </a:p>
                  </a:txBody>
                  <a:tcPr/>
                </a:tc>
                <a:extLst>
                  <a:ext uri="{0D108BD9-81ED-4DB2-BD59-A6C34878D82A}">
                    <a16:rowId xmlns:a16="http://schemas.microsoft.com/office/drawing/2014/main" val="3096185576"/>
                  </a:ext>
                </a:extLst>
              </a:tr>
              <a:tr h="516682">
                <a:tc vMerge="1">
                  <a:txBody>
                    <a:bodyPr/>
                    <a:lstStyle/>
                    <a:p>
                      <a:endParaRPr lang="fr-FR"/>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900" dirty="0">
                          <a:latin typeface="DINPro" panose="020B0504020101020102" pitchFamily="34" charset="0"/>
                        </a:rPr>
                        <a:t>Nord Nouvelle Aquitaine </a:t>
                      </a:r>
                    </a:p>
                  </a:txBody>
                  <a:tcPr/>
                </a:tc>
                <a:tc>
                  <a:txBody>
                    <a:bodyPr/>
                    <a:lstStyle/>
                    <a:p>
                      <a:pPr algn="ctr"/>
                      <a:endParaRPr lang="fr-FR" sz="900" dirty="0">
                        <a:latin typeface="DINPro" panose="020B0504020101020102" pitchFamily="34" charset="0"/>
                      </a:endParaRPr>
                    </a:p>
                  </a:txBody>
                  <a:tcPr/>
                </a:tc>
                <a:tc>
                  <a:txBody>
                    <a:bodyPr/>
                    <a:lstStyle/>
                    <a:p>
                      <a:pPr algn="ctr"/>
                      <a:r>
                        <a:rPr lang="fr-FR" sz="900" dirty="0">
                          <a:latin typeface="DINPro" panose="020B0504020101020102" pitchFamily="34" charset="0"/>
                        </a:rPr>
                        <a:t>1</a:t>
                      </a:r>
                    </a:p>
                  </a:txBody>
                  <a:tcPr/>
                </a:tc>
                <a:tc>
                  <a:txBody>
                    <a:bodyPr/>
                    <a:lstStyle/>
                    <a:p>
                      <a:pPr algn="ctr"/>
                      <a:endParaRPr lang="fr-FR" sz="900" dirty="0">
                        <a:latin typeface="DINPro" panose="020B0504020101020102" pitchFamily="34" charset="0"/>
                      </a:endParaRPr>
                    </a:p>
                  </a:txBody>
                  <a:tcPr/>
                </a:tc>
                <a:extLst>
                  <a:ext uri="{0D108BD9-81ED-4DB2-BD59-A6C34878D82A}">
                    <a16:rowId xmlns:a16="http://schemas.microsoft.com/office/drawing/2014/main" val="4135318703"/>
                  </a:ext>
                </a:extLst>
              </a:tr>
              <a:tr h="370951">
                <a:tc vMerge="1">
                  <a:txBody>
                    <a:bodyPr/>
                    <a:lstStyle/>
                    <a:p>
                      <a:endParaRPr lang="fr-FR" sz="1100" dirty="0">
                        <a:latin typeface="DINPro" panose="020B0504020101020102" pitchFamily="34" charset="0"/>
                      </a:endParaRPr>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900" dirty="0">
                          <a:latin typeface="DINPro" panose="020B0504020101020102" pitchFamily="34" charset="0"/>
                        </a:rPr>
                        <a:t>Pays de la Loire </a:t>
                      </a:r>
                    </a:p>
                  </a:txBody>
                  <a:tcPr/>
                </a:tc>
                <a:tc>
                  <a:txBody>
                    <a:bodyPr/>
                    <a:lstStyle/>
                    <a:p>
                      <a:pPr algn="ctr"/>
                      <a:endParaRPr lang="fr-FR" sz="900" dirty="0">
                        <a:latin typeface="DINPro" panose="020B0504020101020102" pitchFamily="34" charset="0"/>
                      </a:endParaRPr>
                    </a:p>
                  </a:txBody>
                  <a:tcPr/>
                </a:tc>
                <a:tc>
                  <a:txBody>
                    <a:bodyPr/>
                    <a:lstStyle/>
                    <a:p>
                      <a:pPr algn="ctr"/>
                      <a:r>
                        <a:rPr lang="fr-FR" sz="900" dirty="0">
                          <a:latin typeface="DINPro" panose="020B0504020101020102" pitchFamily="34" charset="0"/>
                        </a:rPr>
                        <a:t>1</a:t>
                      </a:r>
                    </a:p>
                  </a:txBody>
                  <a:tcPr/>
                </a:tc>
                <a:tc>
                  <a:txBody>
                    <a:bodyPr/>
                    <a:lstStyle/>
                    <a:p>
                      <a:pPr algn="ctr"/>
                      <a:endParaRPr lang="fr-FR" sz="900" dirty="0">
                        <a:latin typeface="DINPro" panose="020B0504020101020102" pitchFamily="34" charset="0"/>
                      </a:endParaRPr>
                    </a:p>
                  </a:txBody>
                  <a:tcPr/>
                </a:tc>
                <a:extLst>
                  <a:ext uri="{0D108BD9-81ED-4DB2-BD59-A6C34878D82A}">
                    <a16:rowId xmlns:a16="http://schemas.microsoft.com/office/drawing/2014/main" val="1654422937"/>
                  </a:ext>
                </a:extLst>
              </a:tr>
              <a:tr h="370951">
                <a:tc>
                  <a:txBody>
                    <a:bodyPr/>
                    <a:lstStyle/>
                    <a:p>
                      <a:pPr algn="ctr"/>
                      <a:r>
                        <a:rPr lang="fr-FR" sz="900" dirty="0">
                          <a:latin typeface="DINPro" panose="020B0504020101020102" pitchFamily="34" charset="0"/>
                        </a:rPr>
                        <a:t>OPCO SANTE </a:t>
                      </a:r>
                    </a:p>
                  </a:txBody>
                  <a:tcPr anchor="ctr"/>
                </a:tc>
                <a:tc>
                  <a:txBody>
                    <a:bodyPr/>
                    <a:lstStyle/>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fr-FR" sz="900" dirty="0">
                          <a:latin typeface="DINPro" panose="020B0504020101020102" pitchFamily="34" charset="0"/>
                        </a:rPr>
                        <a:t>Décision collégiale du réseau de ne pas répondre à cet AO </a:t>
                      </a:r>
                    </a:p>
                  </a:txBody>
                  <a:tcPr/>
                </a:tc>
                <a:tc>
                  <a:txBody>
                    <a:bodyPr/>
                    <a:lstStyle/>
                    <a:p>
                      <a:pPr algn="ctr"/>
                      <a:endParaRPr lang="fr-FR" sz="900" dirty="0">
                        <a:latin typeface="DINPro" panose="020B0504020101020102" pitchFamily="34" charset="0"/>
                      </a:endParaRPr>
                    </a:p>
                  </a:txBody>
                  <a:tcPr/>
                </a:tc>
                <a:tc>
                  <a:txBody>
                    <a:bodyPr/>
                    <a:lstStyle/>
                    <a:p>
                      <a:pPr algn="ctr"/>
                      <a:endParaRPr lang="fr-FR" sz="900" dirty="0">
                        <a:latin typeface="DINPro" panose="020B0504020101020102" pitchFamily="34" charset="0"/>
                      </a:endParaRPr>
                    </a:p>
                  </a:txBody>
                  <a:tcPr/>
                </a:tc>
                <a:tc>
                  <a:txBody>
                    <a:bodyPr/>
                    <a:lstStyle/>
                    <a:p>
                      <a:pPr algn="ctr"/>
                      <a:endParaRPr lang="fr-FR" sz="900" dirty="0">
                        <a:latin typeface="DINPro" panose="020B0504020101020102" pitchFamily="34" charset="0"/>
                      </a:endParaRPr>
                    </a:p>
                  </a:txBody>
                  <a:tcPr/>
                </a:tc>
                <a:extLst>
                  <a:ext uri="{0D108BD9-81ED-4DB2-BD59-A6C34878D82A}">
                    <a16:rowId xmlns:a16="http://schemas.microsoft.com/office/drawing/2014/main" val="579558278"/>
                  </a:ext>
                </a:extLst>
              </a:tr>
            </a:tbl>
          </a:graphicData>
        </a:graphic>
      </p:graphicFrame>
      <p:pic>
        <p:nvPicPr>
          <p:cNvPr id="9" name="Image 8">
            <a:extLst>
              <a:ext uri="{FF2B5EF4-FFF2-40B4-BE49-F238E27FC236}">
                <a16:creationId xmlns:a16="http://schemas.microsoft.com/office/drawing/2014/main" id="{4CC22500-E3E8-A0A0-3537-ABD7F2C082F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259297" y="4371950"/>
            <a:ext cx="1884703" cy="897209"/>
          </a:xfrm>
          <a:prstGeom prst="rect">
            <a:avLst/>
          </a:prstGeom>
        </p:spPr>
      </p:pic>
      <p:sp>
        <p:nvSpPr>
          <p:cNvPr id="5" name="Titre 1">
            <a:extLst>
              <a:ext uri="{FF2B5EF4-FFF2-40B4-BE49-F238E27FC236}">
                <a16:creationId xmlns:a16="http://schemas.microsoft.com/office/drawing/2014/main" id="{665AA400-1D3B-CE31-F68F-F2513E5F1ADA}"/>
              </a:ext>
            </a:extLst>
          </p:cNvPr>
          <p:cNvSpPr txBox="1">
            <a:spLocks/>
          </p:cNvSpPr>
          <p:nvPr/>
        </p:nvSpPr>
        <p:spPr>
          <a:xfrm>
            <a:off x="9198" y="699542"/>
            <a:ext cx="9125604" cy="49356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1500" i="1" dirty="0">
                <a:solidFill>
                  <a:srgbClr val="A71D17"/>
                </a:solidFill>
                <a:latin typeface="DINPro" panose="020B0504020101020102" pitchFamily="34" charset="0"/>
              </a:rPr>
              <a:t>Mission fédérale : Assurer un support dans le cadre d’appel d’offres ou d’appel à projet VAE </a:t>
            </a:r>
          </a:p>
        </p:txBody>
      </p:sp>
      <p:sp>
        <p:nvSpPr>
          <p:cNvPr id="2" name="Rectangle 1">
            <a:extLst>
              <a:ext uri="{FF2B5EF4-FFF2-40B4-BE49-F238E27FC236}">
                <a16:creationId xmlns:a16="http://schemas.microsoft.com/office/drawing/2014/main" id="{1E8EABB7-6F32-C06F-D380-E52132377BDE}"/>
              </a:ext>
            </a:extLst>
          </p:cNvPr>
          <p:cNvSpPr/>
          <p:nvPr/>
        </p:nvSpPr>
        <p:spPr>
          <a:xfrm>
            <a:off x="1282574" y="104255"/>
            <a:ext cx="6673802" cy="5232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r>
              <a:rPr lang="fr-FR" sz="2000" dirty="0">
                <a:solidFill>
                  <a:srgbClr val="A71D17"/>
                </a:solidFill>
                <a:latin typeface="DINPro-Medium" panose="02000503030000020004" pitchFamily="2" charset="0"/>
                <a:ea typeface="Lato" panose="020F0502020204030203" pitchFamily="34" charset="0"/>
                <a:cs typeface="Lato" panose="020F0502020204030203" pitchFamily="34" charset="0"/>
              </a:rPr>
              <a:t>VAE </a:t>
            </a:r>
            <a:endParaRPr lang="fr-FR" sz="2000" dirty="0">
              <a:solidFill>
                <a:srgbClr val="A71D17"/>
              </a:solidFill>
              <a:latin typeface="DINPro-Medium" panose="02000503030000020004" pitchFamily="2" charset="0"/>
            </a:endParaRPr>
          </a:p>
        </p:txBody>
      </p:sp>
      <p:sp>
        <p:nvSpPr>
          <p:cNvPr id="7" name="Oval 37">
            <a:extLst>
              <a:ext uri="{FF2B5EF4-FFF2-40B4-BE49-F238E27FC236}">
                <a16:creationId xmlns:a16="http://schemas.microsoft.com/office/drawing/2014/main" id="{1063FF51-589B-8BEF-3025-4E653516EFB4}"/>
              </a:ext>
            </a:extLst>
          </p:cNvPr>
          <p:cNvSpPr/>
          <p:nvPr/>
        </p:nvSpPr>
        <p:spPr>
          <a:xfrm rot="19938445">
            <a:off x="8217872" y="55112"/>
            <a:ext cx="670966" cy="670966"/>
          </a:xfrm>
          <a:prstGeom prst="ellipse">
            <a:avLst/>
          </a:prstGeom>
          <a:solidFill>
            <a:srgbClr val="EAC64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id-ID">
              <a:latin typeface="Kelson Sans" panose="02000500000000000000" pitchFamily="50" charset="0"/>
            </a:endParaRPr>
          </a:p>
        </p:txBody>
      </p:sp>
      <p:sp>
        <p:nvSpPr>
          <p:cNvPr id="3" name="Oval 37">
            <a:extLst>
              <a:ext uri="{FF2B5EF4-FFF2-40B4-BE49-F238E27FC236}">
                <a16:creationId xmlns:a16="http://schemas.microsoft.com/office/drawing/2014/main" id="{427BD8C8-E2CB-4180-886F-FED13434E6F7}"/>
              </a:ext>
            </a:extLst>
          </p:cNvPr>
          <p:cNvSpPr/>
          <p:nvPr/>
        </p:nvSpPr>
        <p:spPr>
          <a:xfrm rot="19938445">
            <a:off x="8404437" y="-306586"/>
            <a:ext cx="1012500" cy="1012500"/>
          </a:xfrm>
          <a:prstGeom prst="ellipse">
            <a:avLst/>
          </a:prstGeom>
          <a:solidFill>
            <a:srgbClr val="76974A"/>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id-ID">
              <a:latin typeface="Kelson Sans" panose="02000500000000000000" pitchFamily="50" charset="0"/>
            </a:endParaRPr>
          </a:p>
        </p:txBody>
      </p:sp>
    </p:spTree>
    <p:extLst>
      <p:ext uri="{BB962C8B-B14F-4D97-AF65-F5344CB8AC3E}">
        <p14:creationId xmlns:p14="http://schemas.microsoft.com/office/powerpoint/2010/main" val="35993214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llipse 5">
            <a:extLst>
              <a:ext uri="{FF2B5EF4-FFF2-40B4-BE49-F238E27FC236}">
                <a16:creationId xmlns:a16="http://schemas.microsoft.com/office/drawing/2014/main" id="{30BC862B-3EE8-E847-DAB2-E9DC04839A28}"/>
              </a:ext>
            </a:extLst>
          </p:cNvPr>
          <p:cNvSpPr/>
          <p:nvPr/>
        </p:nvSpPr>
        <p:spPr>
          <a:xfrm>
            <a:off x="179512" y="-295882"/>
            <a:ext cx="995424" cy="995424"/>
          </a:xfrm>
          <a:prstGeom prst="ellipse">
            <a:avLst/>
          </a:prstGeom>
          <a:solidFill>
            <a:srgbClr val="A71D17"/>
          </a:solidFill>
          <a:ln>
            <a:noFill/>
          </a:ln>
        </p:spPr>
        <p:style>
          <a:lnRef idx="2">
            <a:schemeClr val="accent1">
              <a:shade val="50000"/>
            </a:schemeClr>
          </a:lnRef>
          <a:fillRef idx="1">
            <a:schemeClr val="accent1"/>
          </a:fillRef>
          <a:effectRef idx="0">
            <a:schemeClr val="accent1"/>
          </a:effectRef>
          <a:fontRef idx="minor">
            <a:schemeClr val="lt1"/>
          </a:fontRef>
        </p:style>
        <p:txBody>
          <a:bodyPr tIns="360000" rtlCol="0" anchor="ctr"/>
          <a:lstStyle/>
          <a:p>
            <a:pPr algn="ctr"/>
            <a:r>
              <a:rPr lang="fr-FR" sz="2800" b="1" dirty="0">
                <a:latin typeface="DINPro-Regular" panose="02000503030000020004" pitchFamily="2" charset="0"/>
              </a:rPr>
              <a:t>2.2</a:t>
            </a:r>
            <a:endParaRPr lang="fr-FR" sz="3600" b="1" dirty="0">
              <a:latin typeface="DINPro-Regular" panose="02000503030000020004" pitchFamily="2" charset="0"/>
            </a:endParaRPr>
          </a:p>
        </p:txBody>
      </p:sp>
      <p:sp>
        <p:nvSpPr>
          <p:cNvPr id="8" name="Forme libre : forme 7">
            <a:extLst>
              <a:ext uri="{FF2B5EF4-FFF2-40B4-BE49-F238E27FC236}">
                <a16:creationId xmlns:a16="http://schemas.microsoft.com/office/drawing/2014/main" id="{9A9BC1E3-6603-AB3D-4527-D40D346B28A2}"/>
              </a:ext>
            </a:extLst>
          </p:cNvPr>
          <p:cNvSpPr/>
          <p:nvPr/>
        </p:nvSpPr>
        <p:spPr>
          <a:xfrm>
            <a:off x="0" y="4371950"/>
            <a:ext cx="9144000" cy="771551"/>
          </a:xfrm>
          <a:custGeom>
            <a:avLst/>
            <a:gdLst>
              <a:gd name="connsiteX0" fmla="*/ 0 w 9144000"/>
              <a:gd name="connsiteY0" fmla="*/ 0 h 1200616"/>
              <a:gd name="connsiteX1" fmla="*/ 255357 w 9144000"/>
              <a:gd name="connsiteY1" fmla="*/ 82904 h 1200616"/>
              <a:gd name="connsiteX2" fmla="*/ 4572001 w 9144000"/>
              <a:gd name="connsiteY2" fmla="*/ 735519 h 1200616"/>
              <a:gd name="connsiteX3" fmla="*/ 8888645 w 9144000"/>
              <a:gd name="connsiteY3" fmla="*/ 82904 h 1200616"/>
              <a:gd name="connsiteX4" fmla="*/ 9144000 w 9144000"/>
              <a:gd name="connsiteY4" fmla="*/ 0 h 1200616"/>
              <a:gd name="connsiteX5" fmla="*/ 9144000 w 9144000"/>
              <a:gd name="connsiteY5" fmla="*/ 1200616 h 1200616"/>
              <a:gd name="connsiteX6" fmla="*/ 0 w 9144000"/>
              <a:gd name="connsiteY6" fmla="*/ 1200616 h 1200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200616">
                <a:moveTo>
                  <a:pt x="0" y="0"/>
                </a:moveTo>
                <a:lnTo>
                  <a:pt x="255357" y="82904"/>
                </a:lnTo>
                <a:cubicBezTo>
                  <a:pt x="1618984" y="507036"/>
                  <a:pt x="3068810" y="735519"/>
                  <a:pt x="4572001" y="735519"/>
                </a:cubicBezTo>
                <a:cubicBezTo>
                  <a:pt x="6075193" y="735519"/>
                  <a:pt x="7525019" y="507036"/>
                  <a:pt x="8888645" y="82904"/>
                </a:cubicBezTo>
                <a:lnTo>
                  <a:pt x="9144000" y="0"/>
                </a:lnTo>
                <a:lnTo>
                  <a:pt x="9144000" y="1200616"/>
                </a:lnTo>
                <a:lnTo>
                  <a:pt x="0" y="1200616"/>
                </a:lnTo>
                <a:close/>
              </a:path>
            </a:pathLst>
          </a:custGeom>
          <a:solidFill>
            <a:srgbClr val="CCC4BE">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9" name="Image 8">
            <a:extLst>
              <a:ext uri="{FF2B5EF4-FFF2-40B4-BE49-F238E27FC236}">
                <a16:creationId xmlns:a16="http://schemas.microsoft.com/office/drawing/2014/main" id="{4CC22500-E3E8-A0A0-3537-ABD7F2C082F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259297" y="4371950"/>
            <a:ext cx="1884703" cy="897209"/>
          </a:xfrm>
          <a:prstGeom prst="rect">
            <a:avLst/>
          </a:prstGeom>
        </p:spPr>
      </p:pic>
      <p:sp>
        <p:nvSpPr>
          <p:cNvPr id="2" name="ZoneTexte 1">
            <a:extLst>
              <a:ext uri="{FF2B5EF4-FFF2-40B4-BE49-F238E27FC236}">
                <a16:creationId xmlns:a16="http://schemas.microsoft.com/office/drawing/2014/main" id="{8C7F9F2B-7906-AAFA-DD07-80DC462676EB}"/>
              </a:ext>
            </a:extLst>
          </p:cNvPr>
          <p:cNvSpPr txBox="1"/>
          <p:nvPr/>
        </p:nvSpPr>
        <p:spPr>
          <a:xfrm>
            <a:off x="152793" y="1398185"/>
            <a:ext cx="4536504" cy="2523768"/>
          </a:xfrm>
          <a:prstGeom prst="rect">
            <a:avLst/>
          </a:prstGeom>
          <a:noFill/>
        </p:spPr>
        <p:txBody>
          <a:bodyPr wrap="square" rtlCol="0">
            <a:spAutoFit/>
          </a:bodyPr>
          <a:lstStyle/>
          <a:p>
            <a:pPr algn="just"/>
            <a:r>
              <a:rPr lang="fr-FR" sz="1400" b="1" dirty="0">
                <a:latin typeface="DINPro" panose="020B0504020101020102" pitchFamily="34" charset="0"/>
              </a:rPr>
              <a:t>Thèmes abordés </a:t>
            </a:r>
          </a:p>
          <a:p>
            <a:r>
              <a:rPr lang="fr-FR" sz="1400" b="1" cap="small" dirty="0">
                <a:latin typeface="DINPro" panose="020B0504020101020102" pitchFamily="34" charset="0"/>
              </a:rPr>
              <a:t> </a:t>
            </a:r>
          </a:p>
          <a:p>
            <a:pPr marL="285750" indent="-285750" algn="just">
              <a:buClr>
                <a:srgbClr val="E37224"/>
              </a:buClr>
              <a:buFont typeface="Wingdings" panose="05000000000000000000" pitchFamily="2" charset="2"/>
              <a:buChar char="ð"/>
            </a:pPr>
            <a:r>
              <a:rPr lang="fr-FR" sz="1400" dirty="0">
                <a:latin typeface="DINPro" panose="020B0504020101020102" pitchFamily="34" charset="0"/>
              </a:rPr>
              <a:t>Les pratiques actuelles des CIBC </a:t>
            </a:r>
          </a:p>
          <a:p>
            <a:pPr marL="285750" indent="-285750" algn="just">
              <a:buClr>
                <a:srgbClr val="E37224"/>
              </a:buClr>
              <a:buFont typeface="Wingdings" panose="05000000000000000000" pitchFamily="2" charset="2"/>
              <a:buChar char="ð"/>
            </a:pPr>
            <a:endParaRPr lang="fr-FR" sz="1400" dirty="0">
              <a:latin typeface="DINPro" panose="020B0504020101020102" pitchFamily="34" charset="0"/>
            </a:endParaRPr>
          </a:p>
          <a:p>
            <a:pPr marL="285750" indent="-285750" algn="just">
              <a:buClr>
                <a:srgbClr val="E37224"/>
              </a:buClr>
              <a:buFont typeface="Wingdings" panose="05000000000000000000" pitchFamily="2" charset="2"/>
              <a:buChar char="ð"/>
            </a:pPr>
            <a:r>
              <a:rPr lang="fr-FR" sz="1400" dirty="0">
                <a:latin typeface="DINPro" panose="020B0504020101020102" pitchFamily="34" charset="0"/>
              </a:rPr>
              <a:t>L’évolution des pratiques de la VAE</a:t>
            </a:r>
          </a:p>
          <a:p>
            <a:pPr marL="285750" indent="-285750" algn="just">
              <a:buClr>
                <a:srgbClr val="E37224"/>
              </a:buClr>
              <a:buFont typeface="Wingdings" panose="05000000000000000000" pitchFamily="2" charset="2"/>
              <a:buChar char="ð"/>
            </a:pPr>
            <a:endParaRPr lang="fr-FR" sz="1400" dirty="0">
              <a:latin typeface="DINPro" panose="020B0504020101020102" pitchFamily="34" charset="0"/>
            </a:endParaRPr>
          </a:p>
          <a:p>
            <a:pPr marL="285750" indent="-285750" algn="just">
              <a:buClr>
                <a:srgbClr val="E37224"/>
              </a:buClr>
              <a:buFont typeface="Wingdings" panose="05000000000000000000" pitchFamily="2" charset="2"/>
              <a:buChar char="ð"/>
            </a:pPr>
            <a:r>
              <a:rPr lang="fr-FR" sz="1400" dirty="0">
                <a:latin typeface="DINPro" panose="020B0504020101020102" pitchFamily="34" charset="0"/>
              </a:rPr>
              <a:t>Le positionnement du réseau vis-à-vis des évolutions annoncées du dispositif VAE </a:t>
            </a:r>
          </a:p>
          <a:p>
            <a:pPr algn="just"/>
            <a:endParaRPr lang="fr-FR" dirty="0"/>
          </a:p>
          <a:p>
            <a:pPr algn="just"/>
            <a:r>
              <a:rPr lang="fr-FR" sz="1400" dirty="0">
                <a:latin typeface="DINPro" panose="020B0504020101020102" pitchFamily="34" charset="0"/>
              </a:rPr>
              <a:t>En amont de cette journées, organisation de </a:t>
            </a:r>
            <a:r>
              <a:rPr lang="fr-FR" sz="1400" b="1" dirty="0">
                <a:solidFill>
                  <a:srgbClr val="E37224"/>
                </a:solidFill>
                <a:latin typeface="DINPro" panose="020B0504020101020102" pitchFamily="34" charset="0"/>
              </a:rPr>
              <a:t>2 réunions préparatoires </a:t>
            </a:r>
            <a:r>
              <a:rPr lang="fr-FR" sz="1400" dirty="0">
                <a:latin typeface="DINPro" panose="020B0504020101020102" pitchFamily="34" charset="0"/>
              </a:rPr>
              <a:t>avec les CIBC parties prenantes. </a:t>
            </a:r>
          </a:p>
        </p:txBody>
      </p:sp>
      <p:sp>
        <p:nvSpPr>
          <p:cNvPr id="3" name="Rectangle 2">
            <a:extLst>
              <a:ext uri="{FF2B5EF4-FFF2-40B4-BE49-F238E27FC236}">
                <a16:creationId xmlns:a16="http://schemas.microsoft.com/office/drawing/2014/main" id="{09146273-1F2C-1D91-1CE3-032A78160C0E}"/>
              </a:ext>
            </a:extLst>
          </p:cNvPr>
          <p:cNvSpPr/>
          <p:nvPr/>
        </p:nvSpPr>
        <p:spPr>
          <a:xfrm>
            <a:off x="1282574" y="104255"/>
            <a:ext cx="6673802" cy="5232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r>
              <a:rPr lang="fr-FR" sz="2000" dirty="0">
                <a:solidFill>
                  <a:srgbClr val="A71D17"/>
                </a:solidFill>
                <a:latin typeface="DINPro-Medium" panose="02000503030000020004" pitchFamily="2" charset="0"/>
                <a:ea typeface="Lato" panose="020F0502020204030203" pitchFamily="34" charset="0"/>
                <a:cs typeface="Lato" panose="020F0502020204030203" pitchFamily="34" charset="0"/>
              </a:rPr>
              <a:t>VAE </a:t>
            </a:r>
            <a:endParaRPr lang="fr-FR" sz="2000" dirty="0">
              <a:solidFill>
                <a:srgbClr val="A71D17"/>
              </a:solidFill>
              <a:latin typeface="DINPro-Medium" panose="02000503030000020004" pitchFamily="2" charset="0"/>
            </a:endParaRPr>
          </a:p>
        </p:txBody>
      </p:sp>
      <p:pic>
        <p:nvPicPr>
          <p:cNvPr id="5" name="Image 4" descr="Une image contenant personne, habits, intérieur, personnes&#10;&#10;Description générée automatiquement">
            <a:extLst>
              <a:ext uri="{FF2B5EF4-FFF2-40B4-BE49-F238E27FC236}">
                <a16:creationId xmlns:a16="http://schemas.microsoft.com/office/drawing/2014/main" id="{7ADBB5FE-BFE8-A506-EC97-524D7470D87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04048" y="1330398"/>
            <a:ext cx="3811647" cy="2858735"/>
          </a:xfrm>
          <a:prstGeom prst="rect">
            <a:avLst/>
          </a:prstGeom>
          <a:ln>
            <a:noFill/>
          </a:ln>
          <a:effectLst>
            <a:outerShdw blurRad="292100" dist="139700" dir="2700000" algn="tl" rotWithShape="0">
              <a:srgbClr val="333333">
                <a:alpha val="65000"/>
              </a:srgbClr>
            </a:outerShdw>
          </a:effectLst>
        </p:spPr>
      </p:pic>
      <p:sp>
        <p:nvSpPr>
          <p:cNvPr id="14" name="ZoneTexte 13">
            <a:extLst>
              <a:ext uri="{FF2B5EF4-FFF2-40B4-BE49-F238E27FC236}">
                <a16:creationId xmlns:a16="http://schemas.microsoft.com/office/drawing/2014/main" id="{CDCF7E06-32C3-5712-3DEC-349282019861}"/>
              </a:ext>
            </a:extLst>
          </p:cNvPr>
          <p:cNvSpPr txBox="1"/>
          <p:nvPr/>
        </p:nvSpPr>
        <p:spPr>
          <a:xfrm>
            <a:off x="82970" y="794300"/>
            <a:ext cx="7513365" cy="400110"/>
          </a:xfrm>
          <a:prstGeom prst="rect">
            <a:avLst/>
          </a:prstGeom>
          <a:noFill/>
        </p:spPr>
        <p:txBody>
          <a:bodyPr wrap="square">
            <a:spAutoFit/>
          </a:bodyPr>
          <a:lstStyle/>
          <a:p>
            <a:pPr algn="just"/>
            <a:r>
              <a:rPr lang="fr-FR" sz="2000" dirty="0">
                <a:solidFill>
                  <a:srgbClr val="1B345C"/>
                </a:solidFill>
                <a:latin typeface="DINPro" panose="020B0504020101020102" pitchFamily="34" charset="0"/>
              </a:rPr>
              <a:t>Journée d’échanges VAE – mercredi 29 juin 2022 à Caen  </a:t>
            </a:r>
          </a:p>
        </p:txBody>
      </p:sp>
      <p:sp>
        <p:nvSpPr>
          <p:cNvPr id="7" name="Oval 37">
            <a:extLst>
              <a:ext uri="{FF2B5EF4-FFF2-40B4-BE49-F238E27FC236}">
                <a16:creationId xmlns:a16="http://schemas.microsoft.com/office/drawing/2014/main" id="{36E4C27E-C7CD-4683-CB45-93229E94E44C}"/>
              </a:ext>
            </a:extLst>
          </p:cNvPr>
          <p:cNvSpPr/>
          <p:nvPr/>
        </p:nvSpPr>
        <p:spPr>
          <a:xfrm rot="19938445">
            <a:off x="8217872" y="55112"/>
            <a:ext cx="670966" cy="670966"/>
          </a:xfrm>
          <a:prstGeom prst="ellipse">
            <a:avLst/>
          </a:prstGeom>
          <a:solidFill>
            <a:srgbClr val="EAC64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id-ID">
              <a:latin typeface="Kelson Sans" panose="02000500000000000000" pitchFamily="50" charset="0"/>
            </a:endParaRPr>
          </a:p>
        </p:txBody>
      </p:sp>
      <p:sp>
        <p:nvSpPr>
          <p:cNvPr id="4" name="Oval 37">
            <a:extLst>
              <a:ext uri="{FF2B5EF4-FFF2-40B4-BE49-F238E27FC236}">
                <a16:creationId xmlns:a16="http://schemas.microsoft.com/office/drawing/2014/main" id="{E51C236D-EF81-7BF1-8369-2FC3936A6A31}"/>
              </a:ext>
            </a:extLst>
          </p:cNvPr>
          <p:cNvSpPr/>
          <p:nvPr/>
        </p:nvSpPr>
        <p:spPr>
          <a:xfrm rot="19938445">
            <a:off x="8404437" y="-306586"/>
            <a:ext cx="1012500" cy="1012500"/>
          </a:xfrm>
          <a:prstGeom prst="ellipse">
            <a:avLst/>
          </a:prstGeom>
          <a:solidFill>
            <a:srgbClr val="76974A"/>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id-ID">
              <a:latin typeface="Kelson Sans" panose="02000500000000000000" pitchFamily="50" charset="0"/>
            </a:endParaRPr>
          </a:p>
        </p:txBody>
      </p:sp>
    </p:spTree>
    <p:extLst>
      <p:ext uri="{BB962C8B-B14F-4D97-AF65-F5344CB8AC3E}">
        <p14:creationId xmlns:p14="http://schemas.microsoft.com/office/powerpoint/2010/main" val="136953100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rme libre : forme 5">
            <a:extLst>
              <a:ext uri="{FF2B5EF4-FFF2-40B4-BE49-F238E27FC236}">
                <a16:creationId xmlns:a16="http://schemas.microsoft.com/office/drawing/2014/main" id="{9DF15552-2A61-0E32-E780-FFD4D6241136}"/>
              </a:ext>
            </a:extLst>
          </p:cNvPr>
          <p:cNvSpPr/>
          <p:nvPr/>
        </p:nvSpPr>
        <p:spPr>
          <a:xfrm>
            <a:off x="0" y="4371949"/>
            <a:ext cx="9144000" cy="771551"/>
          </a:xfrm>
          <a:custGeom>
            <a:avLst/>
            <a:gdLst>
              <a:gd name="connsiteX0" fmla="*/ 0 w 9144000"/>
              <a:gd name="connsiteY0" fmla="*/ 0 h 1200616"/>
              <a:gd name="connsiteX1" fmla="*/ 255357 w 9144000"/>
              <a:gd name="connsiteY1" fmla="*/ 82904 h 1200616"/>
              <a:gd name="connsiteX2" fmla="*/ 4572001 w 9144000"/>
              <a:gd name="connsiteY2" fmla="*/ 735519 h 1200616"/>
              <a:gd name="connsiteX3" fmla="*/ 8888645 w 9144000"/>
              <a:gd name="connsiteY3" fmla="*/ 82904 h 1200616"/>
              <a:gd name="connsiteX4" fmla="*/ 9144000 w 9144000"/>
              <a:gd name="connsiteY4" fmla="*/ 0 h 1200616"/>
              <a:gd name="connsiteX5" fmla="*/ 9144000 w 9144000"/>
              <a:gd name="connsiteY5" fmla="*/ 1200616 h 1200616"/>
              <a:gd name="connsiteX6" fmla="*/ 0 w 9144000"/>
              <a:gd name="connsiteY6" fmla="*/ 1200616 h 1200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200616">
                <a:moveTo>
                  <a:pt x="0" y="0"/>
                </a:moveTo>
                <a:lnTo>
                  <a:pt x="255357" y="82904"/>
                </a:lnTo>
                <a:cubicBezTo>
                  <a:pt x="1618984" y="507036"/>
                  <a:pt x="3068810" y="735519"/>
                  <a:pt x="4572001" y="735519"/>
                </a:cubicBezTo>
                <a:cubicBezTo>
                  <a:pt x="6075193" y="735519"/>
                  <a:pt x="7525019" y="507036"/>
                  <a:pt x="8888645" y="82904"/>
                </a:cubicBezTo>
                <a:lnTo>
                  <a:pt x="9144000" y="0"/>
                </a:lnTo>
                <a:lnTo>
                  <a:pt x="9144000" y="1200616"/>
                </a:lnTo>
                <a:lnTo>
                  <a:pt x="0" y="1200616"/>
                </a:lnTo>
                <a:close/>
              </a:path>
            </a:pathLst>
          </a:custGeom>
          <a:solidFill>
            <a:srgbClr val="CCC4BE">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Ellipse 1">
            <a:extLst>
              <a:ext uri="{FF2B5EF4-FFF2-40B4-BE49-F238E27FC236}">
                <a16:creationId xmlns:a16="http://schemas.microsoft.com/office/drawing/2014/main" id="{6E60A5A8-2311-0E94-0597-AC8242AE591D}"/>
              </a:ext>
            </a:extLst>
          </p:cNvPr>
          <p:cNvSpPr/>
          <p:nvPr/>
        </p:nvSpPr>
        <p:spPr>
          <a:xfrm>
            <a:off x="179512" y="-295882"/>
            <a:ext cx="995424" cy="995424"/>
          </a:xfrm>
          <a:prstGeom prst="ellipse">
            <a:avLst/>
          </a:prstGeom>
          <a:solidFill>
            <a:srgbClr val="A71D17"/>
          </a:solidFill>
          <a:ln>
            <a:noFill/>
          </a:ln>
        </p:spPr>
        <p:style>
          <a:lnRef idx="2">
            <a:schemeClr val="accent1">
              <a:shade val="50000"/>
            </a:schemeClr>
          </a:lnRef>
          <a:fillRef idx="1">
            <a:schemeClr val="accent1"/>
          </a:fillRef>
          <a:effectRef idx="0">
            <a:schemeClr val="accent1"/>
          </a:effectRef>
          <a:fontRef idx="minor">
            <a:schemeClr val="lt1"/>
          </a:fontRef>
        </p:style>
        <p:txBody>
          <a:bodyPr tIns="360000" rtlCol="0" anchor="ctr"/>
          <a:lstStyle/>
          <a:p>
            <a:pPr algn="ctr"/>
            <a:r>
              <a:rPr lang="fr-FR" sz="2800" b="1" dirty="0">
                <a:latin typeface="DINPro-Regular" panose="02000503030000020004" pitchFamily="2" charset="0"/>
              </a:rPr>
              <a:t>2.2</a:t>
            </a:r>
            <a:endParaRPr lang="fr-FR" sz="3600" b="1" dirty="0">
              <a:latin typeface="DINPro-Regular" panose="02000503030000020004" pitchFamily="2" charset="0"/>
            </a:endParaRPr>
          </a:p>
        </p:txBody>
      </p:sp>
      <p:pic>
        <p:nvPicPr>
          <p:cNvPr id="7" name="Image 6">
            <a:extLst>
              <a:ext uri="{FF2B5EF4-FFF2-40B4-BE49-F238E27FC236}">
                <a16:creationId xmlns:a16="http://schemas.microsoft.com/office/drawing/2014/main" id="{BCDBCA8C-FD04-CBE0-EF6D-7DC198AD016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256154" y="4266829"/>
            <a:ext cx="1884703" cy="897209"/>
          </a:xfrm>
          <a:prstGeom prst="rect">
            <a:avLst/>
          </a:prstGeom>
        </p:spPr>
      </p:pic>
      <p:sp>
        <p:nvSpPr>
          <p:cNvPr id="3" name="TextBox 12">
            <a:extLst>
              <a:ext uri="{FF2B5EF4-FFF2-40B4-BE49-F238E27FC236}">
                <a16:creationId xmlns:a16="http://schemas.microsoft.com/office/drawing/2014/main" id="{D654367E-06EF-42D5-1AD5-E66217C6B386}"/>
              </a:ext>
            </a:extLst>
          </p:cNvPr>
          <p:cNvSpPr txBox="1"/>
          <p:nvPr/>
        </p:nvSpPr>
        <p:spPr>
          <a:xfrm>
            <a:off x="0" y="909179"/>
            <a:ext cx="5288937" cy="377026"/>
          </a:xfrm>
          <a:prstGeom prst="rect">
            <a:avLst/>
          </a:prstGeom>
          <a:noFill/>
        </p:spPr>
        <p:txBody>
          <a:bodyPr wrap="square" lIns="68580" tIns="34290" rIns="68580" bIns="34290" rtlCol="0">
            <a:spAutoFit/>
          </a:bodyPr>
          <a:lstStyle/>
          <a:p>
            <a:pPr>
              <a:buClr>
                <a:srgbClr val="A71D17"/>
              </a:buClr>
              <a:buSzPct val="150000"/>
            </a:pPr>
            <a:r>
              <a:rPr lang="fr-FR" sz="2000" dirty="0">
                <a:solidFill>
                  <a:srgbClr val="1B345C"/>
                </a:solidFill>
                <a:latin typeface="DINPro-Regular" panose="02000503030000020004" pitchFamily="2" charset="0"/>
                <a:ea typeface="Lato" panose="020F0502020204030203" pitchFamily="34" charset="0"/>
                <a:cs typeface="Lato" panose="020F0502020204030203" pitchFamily="34" charset="0"/>
              </a:rPr>
              <a:t>La VAE , un dispositif en pleine évolution</a:t>
            </a:r>
          </a:p>
        </p:txBody>
      </p:sp>
      <p:sp>
        <p:nvSpPr>
          <p:cNvPr id="4" name="ZoneTexte 3">
            <a:extLst>
              <a:ext uri="{FF2B5EF4-FFF2-40B4-BE49-F238E27FC236}">
                <a16:creationId xmlns:a16="http://schemas.microsoft.com/office/drawing/2014/main" id="{7ECBBA59-4205-79F6-66EB-79EA0D31EDD8}"/>
              </a:ext>
            </a:extLst>
          </p:cNvPr>
          <p:cNvSpPr txBox="1"/>
          <p:nvPr/>
        </p:nvSpPr>
        <p:spPr>
          <a:xfrm>
            <a:off x="0" y="1400732"/>
            <a:ext cx="8820472" cy="1692771"/>
          </a:xfrm>
          <a:prstGeom prst="rect">
            <a:avLst/>
          </a:prstGeom>
          <a:noFill/>
        </p:spPr>
        <p:txBody>
          <a:bodyPr wrap="square" rtlCol="0">
            <a:spAutoFit/>
          </a:bodyPr>
          <a:lstStyle/>
          <a:p>
            <a:pPr algn="just"/>
            <a:r>
              <a:rPr lang="fr-FR" sz="1600" dirty="0">
                <a:latin typeface="DINPro" panose="020B0504020101020102" pitchFamily="34" charset="0"/>
              </a:rPr>
              <a:t>L’expérimentation ReVa et la nouvelle réforme VAE questionnent le positionnement des CIBC sur ce dispositif et la posture professionnelle à tenir. </a:t>
            </a:r>
          </a:p>
          <a:p>
            <a:pPr algn="just"/>
            <a:endParaRPr lang="fr-FR" sz="1600" dirty="0">
              <a:latin typeface="DINPro" panose="020B0504020101020102" pitchFamily="34" charset="0"/>
            </a:endParaRPr>
          </a:p>
          <a:p>
            <a:pPr algn="just"/>
            <a:r>
              <a:rPr lang="fr-FR" sz="1600" dirty="0">
                <a:latin typeface="DINPro" panose="020B0504020101020102" pitchFamily="34" charset="0"/>
              </a:rPr>
              <a:t>Création d’une </a:t>
            </a:r>
            <a:r>
              <a:rPr lang="fr-FR" sz="1600" b="1" dirty="0">
                <a:solidFill>
                  <a:srgbClr val="E37224"/>
                </a:solidFill>
                <a:latin typeface="DINPro" panose="020B0504020101020102" pitchFamily="34" charset="0"/>
              </a:rPr>
              <a:t>communauté de pratique </a:t>
            </a:r>
            <a:r>
              <a:rPr lang="fr-FR" sz="1600" dirty="0">
                <a:latin typeface="DINPro" panose="020B0504020101020102" pitchFamily="34" charset="0"/>
              </a:rPr>
              <a:t>et lancement officiel le lundi 27 mars 2023  </a:t>
            </a:r>
          </a:p>
          <a:p>
            <a:endParaRPr lang="fr-FR" sz="2000" dirty="0">
              <a:latin typeface="DINPro-Medium" panose="020B0604020101020102" pitchFamily="34" charset="0"/>
            </a:endParaRPr>
          </a:p>
          <a:p>
            <a:r>
              <a:rPr lang="fr-FR" sz="2000" dirty="0">
                <a:latin typeface="DINPro-Medium" panose="020B0604020101020102" pitchFamily="34" charset="0"/>
              </a:rPr>
              <a:t> </a:t>
            </a:r>
          </a:p>
        </p:txBody>
      </p:sp>
      <p:sp>
        <p:nvSpPr>
          <p:cNvPr id="10" name="Flèche : droite 9">
            <a:extLst>
              <a:ext uri="{FF2B5EF4-FFF2-40B4-BE49-F238E27FC236}">
                <a16:creationId xmlns:a16="http://schemas.microsoft.com/office/drawing/2014/main" id="{E66C5B0D-3B7D-F878-BEE1-E05E3729975B}"/>
              </a:ext>
            </a:extLst>
          </p:cNvPr>
          <p:cNvSpPr/>
          <p:nvPr/>
        </p:nvSpPr>
        <p:spPr>
          <a:xfrm>
            <a:off x="1403648" y="2571750"/>
            <a:ext cx="2880320" cy="1812700"/>
          </a:xfrm>
          <a:prstGeom prst="rightArrow">
            <a:avLst/>
          </a:prstGeom>
          <a:solidFill>
            <a:srgbClr val="1B345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dirty="0">
                <a:latin typeface="DINPro" panose="020B0504020101020102" pitchFamily="34" charset="0"/>
              </a:rPr>
              <a:t>2 rencontres déjà organisées </a:t>
            </a:r>
          </a:p>
          <a:p>
            <a:pPr algn="ctr"/>
            <a:r>
              <a:rPr lang="fr-FR" sz="1200" dirty="0">
                <a:latin typeface="DINPro" panose="020B0504020101020102" pitchFamily="34" charset="0"/>
              </a:rPr>
              <a:t>19 CIBC dont 21 participants </a:t>
            </a:r>
          </a:p>
        </p:txBody>
      </p:sp>
      <p:pic>
        <p:nvPicPr>
          <p:cNvPr id="5" name="Image 1">
            <a:extLst>
              <a:ext uri="{FF2B5EF4-FFF2-40B4-BE49-F238E27FC236}">
                <a16:creationId xmlns:a16="http://schemas.microsoft.com/office/drawing/2014/main" id="{2953D6C3-211E-1A92-8761-B56D80CD6E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10022" y="2468253"/>
            <a:ext cx="2142989" cy="2142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a:extLst>
              <a:ext uri="{FF2B5EF4-FFF2-40B4-BE49-F238E27FC236}">
                <a16:creationId xmlns:a16="http://schemas.microsoft.com/office/drawing/2014/main" id="{2A0A79F3-9CC9-8018-44F6-E1D468FF11B9}"/>
              </a:ext>
            </a:extLst>
          </p:cNvPr>
          <p:cNvSpPr/>
          <p:nvPr/>
        </p:nvSpPr>
        <p:spPr>
          <a:xfrm>
            <a:off x="1282574" y="104255"/>
            <a:ext cx="6673802" cy="5232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r>
              <a:rPr lang="fr-FR" sz="2000" dirty="0">
                <a:solidFill>
                  <a:srgbClr val="A71D17"/>
                </a:solidFill>
                <a:latin typeface="DINPro-Medium" panose="02000503030000020004" pitchFamily="2" charset="0"/>
                <a:ea typeface="Lato" panose="020F0502020204030203" pitchFamily="34" charset="0"/>
                <a:cs typeface="Lato" panose="020F0502020204030203" pitchFamily="34" charset="0"/>
              </a:rPr>
              <a:t>VAE </a:t>
            </a:r>
            <a:endParaRPr lang="fr-FR" sz="2000" dirty="0">
              <a:solidFill>
                <a:srgbClr val="A71D17"/>
              </a:solidFill>
              <a:latin typeface="DINPro-Medium" panose="02000503030000020004" pitchFamily="2" charset="0"/>
            </a:endParaRPr>
          </a:p>
        </p:txBody>
      </p:sp>
      <p:sp>
        <p:nvSpPr>
          <p:cNvPr id="9" name="Oval 37">
            <a:extLst>
              <a:ext uri="{FF2B5EF4-FFF2-40B4-BE49-F238E27FC236}">
                <a16:creationId xmlns:a16="http://schemas.microsoft.com/office/drawing/2014/main" id="{EE079022-E8FB-763B-18FB-CFD8B42ECD46}"/>
              </a:ext>
            </a:extLst>
          </p:cNvPr>
          <p:cNvSpPr/>
          <p:nvPr/>
        </p:nvSpPr>
        <p:spPr>
          <a:xfrm rot="19938445">
            <a:off x="8217872" y="55112"/>
            <a:ext cx="670966" cy="670966"/>
          </a:xfrm>
          <a:prstGeom prst="ellipse">
            <a:avLst/>
          </a:prstGeom>
          <a:solidFill>
            <a:srgbClr val="EAC64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id-ID">
              <a:latin typeface="Kelson Sans" panose="02000500000000000000" pitchFamily="50" charset="0"/>
            </a:endParaRPr>
          </a:p>
        </p:txBody>
      </p:sp>
      <p:sp>
        <p:nvSpPr>
          <p:cNvPr id="8" name="Oval 37">
            <a:extLst>
              <a:ext uri="{FF2B5EF4-FFF2-40B4-BE49-F238E27FC236}">
                <a16:creationId xmlns:a16="http://schemas.microsoft.com/office/drawing/2014/main" id="{F141CDFD-B7E1-9378-5220-8A80DBFE01DF}"/>
              </a:ext>
            </a:extLst>
          </p:cNvPr>
          <p:cNvSpPr/>
          <p:nvPr/>
        </p:nvSpPr>
        <p:spPr>
          <a:xfrm rot="19938445">
            <a:off x="8404437" y="-306586"/>
            <a:ext cx="1012500" cy="1012500"/>
          </a:xfrm>
          <a:prstGeom prst="ellipse">
            <a:avLst/>
          </a:prstGeom>
          <a:solidFill>
            <a:srgbClr val="76974A"/>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id-ID">
              <a:latin typeface="Kelson Sans" panose="02000500000000000000" pitchFamily="50" charset="0"/>
            </a:endParaRPr>
          </a:p>
        </p:txBody>
      </p:sp>
    </p:spTree>
    <p:extLst>
      <p:ext uri="{BB962C8B-B14F-4D97-AF65-F5344CB8AC3E}">
        <p14:creationId xmlns:p14="http://schemas.microsoft.com/office/powerpoint/2010/main" val="1629618680"/>
      </p:ext>
    </p:extLst>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 37">
            <a:extLst>
              <a:ext uri="{FF2B5EF4-FFF2-40B4-BE49-F238E27FC236}">
                <a16:creationId xmlns:a16="http://schemas.microsoft.com/office/drawing/2014/main" id="{C0F2C617-753E-75D7-CD37-0E60350FA60E}"/>
              </a:ext>
            </a:extLst>
          </p:cNvPr>
          <p:cNvSpPr/>
          <p:nvPr/>
        </p:nvSpPr>
        <p:spPr>
          <a:xfrm rot="19938445">
            <a:off x="8217872" y="55112"/>
            <a:ext cx="670966" cy="670966"/>
          </a:xfrm>
          <a:prstGeom prst="ellipse">
            <a:avLst/>
          </a:prstGeom>
          <a:solidFill>
            <a:srgbClr val="EAC64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id-ID">
              <a:latin typeface="Kelson Sans" panose="02000500000000000000" pitchFamily="50" charset="0"/>
            </a:endParaRPr>
          </a:p>
        </p:txBody>
      </p:sp>
      <p:sp>
        <p:nvSpPr>
          <p:cNvPr id="6" name="Rectangle 5">
            <a:extLst>
              <a:ext uri="{FF2B5EF4-FFF2-40B4-BE49-F238E27FC236}">
                <a16:creationId xmlns:a16="http://schemas.microsoft.com/office/drawing/2014/main" id="{DD0C48CD-8870-CE43-A69E-B3A1934E5AD5}"/>
              </a:ext>
            </a:extLst>
          </p:cNvPr>
          <p:cNvSpPr/>
          <p:nvPr/>
        </p:nvSpPr>
        <p:spPr>
          <a:xfrm>
            <a:off x="1282574" y="104255"/>
            <a:ext cx="6529786" cy="5232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r>
              <a:rPr lang="fr-FR" sz="2000" dirty="0">
                <a:solidFill>
                  <a:srgbClr val="A91B17"/>
                </a:solidFill>
                <a:latin typeface="DINPro-Medium" panose="02000503030000020004" pitchFamily="2" charset="0"/>
                <a:ea typeface="Lato" panose="020F0502020204030203" pitchFamily="34" charset="0"/>
                <a:cs typeface="Lato" panose="020F0502020204030203" pitchFamily="34" charset="0"/>
              </a:rPr>
              <a:t>VAE </a:t>
            </a:r>
            <a:endParaRPr lang="fr-FR" sz="2000" dirty="0">
              <a:solidFill>
                <a:srgbClr val="A91B17"/>
              </a:solidFill>
              <a:latin typeface="DINPro-Medium" panose="02000503030000020004" pitchFamily="2" charset="0"/>
            </a:endParaRPr>
          </a:p>
        </p:txBody>
      </p:sp>
      <p:sp>
        <p:nvSpPr>
          <p:cNvPr id="7" name="Ellipse 6">
            <a:extLst>
              <a:ext uri="{FF2B5EF4-FFF2-40B4-BE49-F238E27FC236}">
                <a16:creationId xmlns:a16="http://schemas.microsoft.com/office/drawing/2014/main" id="{043F00B5-EDB2-0976-30B4-E113F5EB5DCB}"/>
              </a:ext>
            </a:extLst>
          </p:cNvPr>
          <p:cNvSpPr/>
          <p:nvPr/>
        </p:nvSpPr>
        <p:spPr>
          <a:xfrm>
            <a:off x="179512" y="-295882"/>
            <a:ext cx="995424" cy="995424"/>
          </a:xfrm>
          <a:prstGeom prst="ellipse">
            <a:avLst/>
          </a:prstGeom>
          <a:solidFill>
            <a:srgbClr val="A91B17"/>
          </a:solidFill>
          <a:ln>
            <a:noFill/>
          </a:ln>
        </p:spPr>
        <p:style>
          <a:lnRef idx="2">
            <a:schemeClr val="accent1">
              <a:shade val="50000"/>
            </a:schemeClr>
          </a:lnRef>
          <a:fillRef idx="1">
            <a:schemeClr val="accent1"/>
          </a:fillRef>
          <a:effectRef idx="0">
            <a:schemeClr val="accent1"/>
          </a:effectRef>
          <a:fontRef idx="minor">
            <a:schemeClr val="lt1"/>
          </a:fontRef>
        </p:style>
        <p:txBody>
          <a:bodyPr tIns="360000" rtlCol="0" anchor="ctr"/>
          <a:lstStyle/>
          <a:p>
            <a:pPr algn="ctr"/>
            <a:r>
              <a:rPr lang="fr-FR" sz="2800" b="1" dirty="0">
                <a:latin typeface="DINPro-Regular" panose="02000503030000020004" pitchFamily="2" charset="0"/>
              </a:rPr>
              <a:t>2.2</a:t>
            </a:r>
            <a:endParaRPr lang="fr-FR" sz="3600" b="1" dirty="0">
              <a:latin typeface="DINPro-Regular" panose="02000503030000020004" pitchFamily="2" charset="0"/>
            </a:endParaRPr>
          </a:p>
        </p:txBody>
      </p:sp>
      <p:sp>
        <p:nvSpPr>
          <p:cNvPr id="11" name="Forme libre : forme 10">
            <a:extLst>
              <a:ext uri="{FF2B5EF4-FFF2-40B4-BE49-F238E27FC236}">
                <a16:creationId xmlns:a16="http://schemas.microsoft.com/office/drawing/2014/main" id="{270BAA94-2D6C-DF19-4F6B-FEC2D9ECF6C0}"/>
              </a:ext>
            </a:extLst>
          </p:cNvPr>
          <p:cNvSpPr/>
          <p:nvPr/>
        </p:nvSpPr>
        <p:spPr>
          <a:xfrm>
            <a:off x="0" y="4371949"/>
            <a:ext cx="9144000" cy="771551"/>
          </a:xfrm>
          <a:custGeom>
            <a:avLst/>
            <a:gdLst>
              <a:gd name="connsiteX0" fmla="*/ 0 w 9144000"/>
              <a:gd name="connsiteY0" fmla="*/ 0 h 1200616"/>
              <a:gd name="connsiteX1" fmla="*/ 255357 w 9144000"/>
              <a:gd name="connsiteY1" fmla="*/ 82904 h 1200616"/>
              <a:gd name="connsiteX2" fmla="*/ 4572001 w 9144000"/>
              <a:gd name="connsiteY2" fmla="*/ 735519 h 1200616"/>
              <a:gd name="connsiteX3" fmla="*/ 8888645 w 9144000"/>
              <a:gd name="connsiteY3" fmla="*/ 82904 h 1200616"/>
              <a:gd name="connsiteX4" fmla="*/ 9144000 w 9144000"/>
              <a:gd name="connsiteY4" fmla="*/ 0 h 1200616"/>
              <a:gd name="connsiteX5" fmla="*/ 9144000 w 9144000"/>
              <a:gd name="connsiteY5" fmla="*/ 1200616 h 1200616"/>
              <a:gd name="connsiteX6" fmla="*/ 0 w 9144000"/>
              <a:gd name="connsiteY6" fmla="*/ 1200616 h 1200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200616">
                <a:moveTo>
                  <a:pt x="0" y="0"/>
                </a:moveTo>
                <a:lnTo>
                  <a:pt x="255357" y="82904"/>
                </a:lnTo>
                <a:cubicBezTo>
                  <a:pt x="1618984" y="507036"/>
                  <a:pt x="3068810" y="735519"/>
                  <a:pt x="4572001" y="735519"/>
                </a:cubicBezTo>
                <a:cubicBezTo>
                  <a:pt x="6075193" y="735519"/>
                  <a:pt x="7525019" y="507036"/>
                  <a:pt x="8888645" y="82904"/>
                </a:cubicBezTo>
                <a:lnTo>
                  <a:pt x="9144000" y="0"/>
                </a:lnTo>
                <a:lnTo>
                  <a:pt x="9144000" y="1200616"/>
                </a:lnTo>
                <a:lnTo>
                  <a:pt x="0" y="1200616"/>
                </a:lnTo>
                <a:close/>
              </a:path>
            </a:pathLst>
          </a:custGeom>
          <a:solidFill>
            <a:srgbClr val="CCC4BE">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 name="Image 9">
            <a:extLst>
              <a:ext uri="{FF2B5EF4-FFF2-40B4-BE49-F238E27FC236}">
                <a16:creationId xmlns:a16="http://schemas.microsoft.com/office/drawing/2014/main" id="{26E26DA9-8458-B309-DD44-88F203D6777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256154" y="4266829"/>
            <a:ext cx="1884703" cy="897209"/>
          </a:xfrm>
          <a:prstGeom prst="rect">
            <a:avLst/>
          </a:prstGeom>
        </p:spPr>
      </p:pic>
      <p:graphicFrame>
        <p:nvGraphicFramePr>
          <p:cNvPr id="3" name="Diagramme 2">
            <a:extLst>
              <a:ext uri="{FF2B5EF4-FFF2-40B4-BE49-F238E27FC236}">
                <a16:creationId xmlns:a16="http://schemas.microsoft.com/office/drawing/2014/main" id="{2DC9897C-F300-A0AB-D973-2A69F30E0BA1}"/>
              </a:ext>
            </a:extLst>
          </p:cNvPr>
          <p:cNvGraphicFramePr/>
          <p:nvPr>
            <p:extLst>
              <p:ext uri="{D42A27DB-BD31-4B8C-83A1-F6EECF244321}">
                <p14:modId xmlns:p14="http://schemas.microsoft.com/office/powerpoint/2010/main" val="3268243876"/>
              </p:ext>
            </p:extLst>
          </p:nvPr>
        </p:nvGraphicFramePr>
        <p:xfrm>
          <a:off x="2442106" y="2571750"/>
          <a:ext cx="4259788" cy="19241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Ellipse 3">
            <a:extLst>
              <a:ext uri="{FF2B5EF4-FFF2-40B4-BE49-F238E27FC236}">
                <a16:creationId xmlns:a16="http://schemas.microsoft.com/office/drawing/2014/main" id="{1F986932-D404-3BF2-98E3-30201AA0E086}"/>
              </a:ext>
            </a:extLst>
          </p:cNvPr>
          <p:cNvSpPr/>
          <p:nvPr/>
        </p:nvSpPr>
        <p:spPr>
          <a:xfrm>
            <a:off x="7270094" y="-328252"/>
            <a:ext cx="2195675" cy="2092313"/>
          </a:xfrm>
          <a:prstGeom prst="ellipse">
            <a:avLst/>
          </a:prstGeom>
          <a:solidFill>
            <a:srgbClr val="A71D17"/>
          </a:solidFill>
          <a:ln>
            <a:solidFill>
              <a:srgbClr val="1B345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latin typeface="DINPro" panose="020B0504020101020102" pitchFamily="34" charset="0"/>
              </a:rPr>
              <a:t>31 décembre 2022 : fermeture de la plateforme E-VAE</a:t>
            </a:r>
          </a:p>
        </p:txBody>
      </p:sp>
      <p:sp>
        <p:nvSpPr>
          <p:cNvPr id="5" name="ZoneTexte 4">
            <a:extLst>
              <a:ext uri="{FF2B5EF4-FFF2-40B4-BE49-F238E27FC236}">
                <a16:creationId xmlns:a16="http://schemas.microsoft.com/office/drawing/2014/main" id="{B4B42E9D-429B-9312-DC94-7DAFFA63DD31}"/>
              </a:ext>
            </a:extLst>
          </p:cNvPr>
          <p:cNvSpPr txBox="1"/>
          <p:nvPr/>
        </p:nvSpPr>
        <p:spPr>
          <a:xfrm>
            <a:off x="17696" y="1060041"/>
            <a:ext cx="7335388" cy="1138773"/>
          </a:xfrm>
          <a:prstGeom prst="rect">
            <a:avLst/>
          </a:prstGeom>
          <a:noFill/>
        </p:spPr>
        <p:txBody>
          <a:bodyPr wrap="square" rtlCol="0">
            <a:spAutoFit/>
          </a:bodyPr>
          <a:lstStyle/>
          <a:p>
            <a:pPr algn="just"/>
            <a:r>
              <a:rPr lang="fr-FR" sz="2000" dirty="0">
                <a:solidFill>
                  <a:srgbClr val="1B345C"/>
                </a:solidFill>
                <a:latin typeface="DINPro" panose="020B0504020101020102" pitchFamily="34" charset="0"/>
              </a:rPr>
              <a:t>Marché national OPCO EP </a:t>
            </a:r>
          </a:p>
          <a:p>
            <a:pPr algn="just">
              <a:buClr>
                <a:srgbClr val="76974A"/>
              </a:buClr>
            </a:pPr>
            <a:endParaRPr lang="fr-FR" sz="1600" dirty="0">
              <a:latin typeface="DINPro" panose="020B0504020101020102" pitchFamily="34" charset="0"/>
            </a:endParaRPr>
          </a:p>
          <a:p>
            <a:pPr marL="285750" indent="-285750" algn="just">
              <a:buClr>
                <a:srgbClr val="76974A"/>
              </a:buClr>
              <a:buFont typeface="Wingdings" panose="05000000000000000000" pitchFamily="2" charset="2"/>
              <a:buChar char="ð"/>
            </a:pPr>
            <a:r>
              <a:rPr lang="fr-FR" sz="1600" dirty="0">
                <a:latin typeface="DINPro" panose="020B0504020101020102" pitchFamily="34" charset="0"/>
              </a:rPr>
              <a:t>Réalisation d’accompagnements VAE auprès des professions libérales, via une plateforme mise à disposition par l’OPCO EP </a:t>
            </a:r>
          </a:p>
        </p:txBody>
      </p:sp>
    </p:spTree>
    <p:extLst>
      <p:ext uri="{BB962C8B-B14F-4D97-AF65-F5344CB8AC3E}">
        <p14:creationId xmlns:p14="http://schemas.microsoft.com/office/powerpoint/2010/main" val="247320333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 37">
            <a:extLst>
              <a:ext uri="{FF2B5EF4-FFF2-40B4-BE49-F238E27FC236}">
                <a16:creationId xmlns:a16="http://schemas.microsoft.com/office/drawing/2014/main" id="{C0F2C617-753E-75D7-CD37-0E60350FA60E}"/>
              </a:ext>
            </a:extLst>
          </p:cNvPr>
          <p:cNvSpPr/>
          <p:nvPr/>
        </p:nvSpPr>
        <p:spPr>
          <a:xfrm rot="19938445">
            <a:off x="8217872" y="55112"/>
            <a:ext cx="670966" cy="670966"/>
          </a:xfrm>
          <a:prstGeom prst="ellipse">
            <a:avLst/>
          </a:prstGeom>
          <a:solidFill>
            <a:srgbClr val="EAC64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id-ID">
              <a:latin typeface="Kelson Sans" panose="02000500000000000000" pitchFamily="50" charset="0"/>
            </a:endParaRPr>
          </a:p>
        </p:txBody>
      </p:sp>
      <p:sp>
        <p:nvSpPr>
          <p:cNvPr id="4" name="Forme libre : forme 3">
            <a:extLst>
              <a:ext uri="{FF2B5EF4-FFF2-40B4-BE49-F238E27FC236}">
                <a16:creationId xmlns:a16="http://schemas.microsoft.com/office/drawing/2014/main" id="{DC96126B-435A-49D2-9902-C92F738F3CC6}"/>
              </a:ext>
            </a:extLst>
          </p:cNvPr>
          <p:cNvSpPr/>
          <p:nvPr/>
        </p:nvSpPr>
        <p:spPr>
          <a:xfrm>
            <a:off x="0" y="4371949"/>
            <a:ext cx="9144000" cy="771551"/>
          </a:xfrm>
          <a:custGeom>
            <a:avLst/>
            <a:gdLst>
              <a:gd name="connsiteX0" fmla="*/ 0 w 9144000"/>
              <a:gd name="connsiteY0" fmla="*/ 0 h 1200616"/>
              <a:gd name="connsiteX1" fmla="*/ 255357 w 9144000"/>
              <a:gd name="connsiteY1" fmla="*/ 82904 h 1200616"/>
              <a:gd name="connsiteX2" fmla="*/ 4572001 w 9144000"/>
              <a:gd name="connsiteY2" fmla="*/ 735519 h 1200616"/>
              <a:gd name="connsiteX3" fmla="*/ 8888645 w 9144000"/>
              <a:gd name="connsiteY3" fmla="*/ 82904 h 1200616"/>
              <a:gd name="connsiteX4" fmla="*/ 9144000 w 9144000"/>
              <a:gd name="connsiteY4" fmla="*/ 0 h 1200616"/>
              <a:gd name="connsiteX5" fmla="*/ 9144000 w 9144000"/>
              <a:gd name="connsiteY5" fmla="*/ 1200616 h 1200616"/>
              <a:gd name="connsiteX6" fmla="*/ 0 w 9144000"/>
              <a:gd name="connsiteY6" fmla="*/ 1200616 h 1200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200616">
                <a:moveTo>
                  <a:pt x="0" y="0"/>
                </a:moveTo>
                <a:lnTo>
                  <a:pt x="255357" y="82904"/>
                </a:lnTo>
                <a:cubicBezTo>
                  <a:pt x="1618984" y="507036"/>
                  <a:pt x="3068810" y="735519"/>
                  <a:pt x="4572001" y="735519"/>
                </a:cubicBezTo>
                <a:cubicBezTo>
                  <a:pt x="6075193" y="735519"/>
                  <a:pt x="7525019" y="507036"/>
                  <a:pt x="8888645" y="82904"/>
                </a:cubicBezTo>
                <a:lnTo>
                  <a:pt x="9144000" y="0"/>
                </a:lnTo>
                <a:lnTo>
                  <a:pt x="9144000" y="1200616"/>
                </a:lnTo>
                <a:lnTo>
                  <a:pt x="0" y="1200616"/>
                </a:lnTo>
                <a:close/>
              </a:path>
            </a:pathLst>
          </a:custGeom>
          <a:solidFill>
            <a:srgbClr val="CCC4BE">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a:extLst>
              <a:ext uri="{FF2B5EF4-FFF2-40B4-BE49-F238E27FC236}">
                <a16:creationId xmlns:a16="http://schemas.microsoft.com/office/drawing/2014/main" id="{DD0C48CD-8870-CE43-A69E-B3A1934E5AD5}"/>
              </a:ext>
            </a:extLst>
          </p:cNvPr>
          <p:cNvSpPr/>
          <p:nvPr/>
        </p:nvSpPr>
        <p:spPr>
          <a:xfrm>
            <a:off x="1282574" y="104255"/>
            <a:ext cx="6529786" cy="5232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r>
              <a:rPr lang="fr-FR" sz="2000" dirty="0">
                <a:solidFill>
                  <a:srgbClr val="A71D17"/>
                </a:solidFill>
                <a:latin typeface="DINPro-Medium" panose="02000503030000020004" pitchFamily="2" charset="0"/>
                <a:ea typeface="Lato" panose="020F0502020204030203" pitchFamily="34" charset="0"/>
                <a:cs typeface="Lato" panose="020F0502020204030203" pitchFamily="34" charset="0"/>
              </a:rPr>
              <a:t>CIBC Academy </a:t>
            </a:r>
            <a:endParaRPr lang="fr-FR" sz="2000" dirty="0">
              <a:solidFill>
                <a:srgbClr val="A71D17"/>
              </a:solidFill>
              <a:latin typeface="DINPro-Medium" panose="02000503030000020004" pitchFamily="2" charset="0"/>
            </a:endParaRPr>
          </a:p>
        </p:txBody>
      </p:sp>
      <p:sp>
        <p:nvSpPr>
          <p:cNvPr id="7" name="Ellipse 6">
            <a:extLst>
              <a:ext uri="{FF2B5EF4-FFF2-40B4-BE49-F238E27FC236}">
                <a16:creationId xmlns:a16="http://schemas.microsoft.com/office/drawing/2014/main" id="{043F00B5-EDB2-0976-30B4-E113F5EB5DCB}"/>
              </a:ext>
            </a:extLst>
          </p:cNvPr>
          <p:cNvSpPr/>
          <p:nvPr/>
        </p:nvSpPr>
        <p:spPr>
          <a:xfrm>
            <a:off x="179512" y="-295882"/>
            <a:ext cx="995424" cy="995424"/>
          </a:xfrm>
          <a:prstGeom prst="ellipse">
            <a:avLst/>
          </a:prstGeom>
          <a:solidFill>
            <a:srgbClr val="A71D17"/>
          </a:solidFill>
          <a:ln>
            <a:noFill/>
          </a:ln>
        </p:spPr>
        <p:style>
          <a:lnRef idx="2">
            <a:schemeClr val="accent1">
              <a:shade val="50000"/>
            </a:schemeClr>
          </a:lnRef>
          <a:fillRef idx="1">
            <a:schemeClr val="accent1"/>
          </a:fillRef>
          <a:effectRef idx="0">
            <a:schemeClr val="accent1"/>
          </a:effectRef>
          <a:fontRef idx="minor">
            <a:schemeClr val="lt1"/>
          </a:fontRef>
        </p:style>
        <p:txBody>
          <a:bodyPr tIns="360000" rtlCol="0" anchor="ctr"/>
          <a:lstStyle/>
          <a:p>
            <a:pPr algn="ctr"/>
            <a:r>
              <a:rPr lang="fr-FR" sz="2800" b="1" dirty="0">
                <a:latin typeface="DINPro-Regular" panose="02000503030000020004" pitchFamily="2" charset="0"/>
              </a:rPr>
              <a:t>2.3</a:t>
            </a:r>
            <a:endParaRPr lang="fr-FR" sz="3600" b="1" dirty="0">
              <a:latin typeface="DINPro-Regular" panose="02000503030000020004" pitchFamily="2" charset="0"/>
            </a:endParaRPr>
          </a:p>
        </p:txBody>
      </p:sp>
      <p:sp>
        <p:nvSpPr>
          <p:cNvPr id="8" name="Oval 37">
            <a:extLst>
              <a:ext uri="{FF2B5EF4-FFF2-40B4-BE49-F238E27FC236}">
                <a16:creationId xmlns:a16="http://schemas.microsoft.com/office/drawing/2014/main" id="{EFCF3F84-719C-5B4C-B7DE-F0F01287056B}"/>
              </a:ext>
            </a:extLst>
          </p:cNvPr>
          <p:cNvSpPr/>
          <p:nvPr/>
        </p:nvSpPr>
        <p:spPr>
          <a:xfrm rot="19938445">
            <a:off x="8404437" y="-306586"/>
            <a:ext cx="1012500" cy="1012500"/>
          </a:xfrm>
          <a:prstGeom prst="ellipse">
            <a:avLst/>
          </a:prstGeom>
          <a:solidFill>
            <a:srgbClr val="76974A"/>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id-ID">
              <a:latin typeface="Kelson Sans" panose="02000500000000000000" pitchFamily="50" charset="0"/>
            </a:endParaRPr>
          </a:p>
        </p:txBody>
      </p:sp>
      <p:pic>
        <p:nvPicPr>
          <p:cNvPr id="11" name="Image 10">
            <a:extLst>
              <a:ext uri="{FF2B5EF4-FFF2-40B4-BE49-F238E27FC236}">
                <a16:creationId xmlns:a16="http://schemas.microsoft.com/office/drawing/2014/main" id="{9C416B17-9ADE-3E4A-FAF3-4CF930FC626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256154" y="4266829"/>
            <a:ext cx="1884703" cy="897209"/>
          </a:xfrm>
          <a:prstGeom prst="rect">
            <a:avLst/>
          </a:prstGeom>
        </p:spPr>
      </p:pic>
      <p:sp>
        <p:nvSpPr>
          <p:cNvPr id="12" name="Rectangle 11">
            <a:extLst>
              <a:ext uri="{FF2B5EF4-FFF2-40B4-BE49-F238E27FC236}">
                <a16:creationId xmlns:a16="http://schemas.microsoft.com/office/drawing/2014/main" id="{E95BE4A1-DD61-9640-6420-6C5346031C73}"/>
              </a:ext>
            </a:extLst>
          </p:cNvPr>
          <p:cNvSpPr/>
          <p:nvPr/>
        </p:nvSpPr>
        <p:spPr>
          <a:xfrm>
            <a:off x="1619672" y="621902"/>
            <a:ext cx="1152128" cy="2612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16">
            <a:extLst>
              <a:ext uri="{FF2B5EF4-FFF2-40B4-BE49-F238E27FC236}">
                <a16:creationId xmlns:a16="http://schemas.microsoft.com/office/drawing/2014/main" id="{0106BFA0-88FA-4569-AE27-B0528544187F}"/>
              </a:ext>
            </a:extLst>
          </p:cNvPr>
          <p:cNvSpPr/>
          <p:nvPr/>
        </p:nvSpPr>
        <p:spPr>
          <a:xfrm>
            <a:off x="2627784" y="4011910"/>
            <a:ext cx="1512168" cy="5436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ZoneTexte 17">
            <a:extLst>
              <a:ext uri="{FF2B5EF4-FFF2-40B4-BE49-F238E27FC236}">
                <a16:creationId xmlns:a16="http://schemas.microsoft.com/office/drawing/2014/main" id="{7C07F44B-0B40-9B40-7096-7A2DFDCA2B5A}"/>
              </a:ext>
            </a:extLst>
          </p:cNvPr>
          <p:cNvSpPr txBox="1"/>
          <p:nvPr/>
        </p:nvSpPr>
        <p:spPr>
          <a:xfrm>
            <a:off x="4793024" y="2247918"/>
            <a:ext cx="3955439" cy="1369606"/>
          </a:xfrm>
          <a:prstGeom prst="rect">
            <a:avLst/>
          </a:prstGeom>
          <a:noFill/>
        </p:spPr>
        <p:txBody>
          <a:bodyPr wrap="square" rtlCol="0">
            <a:spAutoFit/>
          </a:bodyPr>
          <a:lstStyle/>
          <a:p>
            <a:pPr algn="just">
              <a:defRPr/>
            </a:pPr>
            <a:r>
              <a:rPr lang="fr-FR" sz="1600" dirty="0">
                <a:solidFill>
                  <a:srgbClr val="C29CC7"/>
                </a:solidFill>
                <a:latin typeface="DINPro" panose="020B0504020101020102" pitchFamily="34" charset="0"/>
                <a:cs typeface="Times New Roman" panose="02020603050405020304" pitchFamily="18" charset="0"/>
              </a:rPr>
              <a:t>Lancement officiel le 23 mars 2023</a:t>
            </a:r>
          </a:p>
          <a:p>
            <a:pPr algn="just">
              <a:defRPr/>
            </a:pPr>
            <a:endParaRPr lang="fr-FR" dirty="0">
              <a:solidFill>
                <a:srgbClr val="C29CC7"/>
              </a:solidFill>
              <a:latin typeface="DINPro" panose="020B0504020101020102" pitchFamily="34" charset="0"/>
              <a:cs typeface="Times New Roman" panose="02020603050405020304" pitchFamily="18" charset="0"/>
            </a:endParaRPr>
          </a:p>
          <a:p>
            <a:pPr algn="just">
              <a:defRPr/>
            </a:pPr>
            <a:endParaRPr lang="fr-FR" dirty="0">
              <a:solidFill>
                <a:srgbClr val="C29CC7"/>
              </a:solidFill>
              <a:latin typeface="DINPro" panose="020B0504020101020102" pitchFamily="34" charset="0"/>
              <a:cs typeface="Times New Roman" panose="02020603050405020304" pitchFamily="18" charset="0"/>
            </a:endParaRPr>
          </a:p>
          <a:p>
            <a:pPr algn="just">
              <a:defRPr/>
            </a:pPr>
            <a:endParaRPr lang="fr-FR" dirty="0">
              <a:solidFill>
                <a:srgbClr val="C29CC7"/>
              </a:solidFill>
              <a:latin typeface="DINPro" panose="020B0504020101020102" pitchFamily="34" charset="0"/>
            </a:endParaRPr>
          </a:p>
          <a:p>
            <a:pPr marR="0" lvl="0" algn="just" defTabSz="914400" rtl="0" eaLnBrk="1" fontAlgn="auto" latinLnBrk="0" hangingPunct="1">
              <a:lnSpc>
                <a:spcPct val="100000"/>
              </a:lnSpc>
              <a:spcBef>
                <a:spcPts val="0"/>
              </a:spcBef>
              <a:spcAft>
                <a:spcPts val="0"/>
              </a:spcAft>
              <a:buClrTx/>
              <a:buSzTx/>
              <a:tabLst/>
              <a:defRPr/>
            </a:pPr>
            <a:endParaRPr lang="fr-FR" sz="1100" dirty="0">
              <a:solidFill>
                <a:srgbClr val="76974A"/>
              </a:solidFill>
              <a:latin typeface="DINPro" panose="020B0504020101020102" pitchFamily="34" charset="0"/>
              <a:cs typeface="Times New Roman" panose="02020603050405020304" pitchFamily="18" charset="0"/>
            </a:endParaRPr>
          </a:p>
        </p:txBody>
      </p:sp>
      <p:sp>
        <p:nvSpPr>
          <p:cNvPr id="13" name="Arc 12">
            <a:extLst>
              <a:ext uri="{FF2B5EF4-FFF2-40B4-BE49-F238E27FC236}">
                <a16:creationId xmlns:a16="http://schemas.microsoft.com/office/drawing/2014/main" id="{8F7130E9-4C36-3B4E-2AB9-71864F411F22}"/>
              </a:ext>
            </a:extLst>
          </p:cNvPr>
          <p:cNvSpPr/>
          <p:nvPr/>
        </p:nvSpPr>
        <p:spPr>
          <a:xfrm rot="19947075">
            <a:off x="2746128" y="1176212"/>
            <a:ext cx="2519933" cy="2388359"/>
          </a:xfrm>
          <a:prstGeom prst="arc">
            <a:avLst>
              <a:gd name="adj1" fmla="val 15139405"/>
              <a:gd name="adj2" fmla="val 300629"/>
            </a:avLst>
          </a:prstGeom>
          <a:ln w="19050">
            <a:solidFill>
              <a:srgbClr val="1B345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2" name="Ellipse 1">
            <a:extLst>
              <a:ext uri="{FF2B5EF4-FFF2-40B4-BE49-F238E27FC236}">
                <a16:creationId xmlns:a16="http://schemas.microsoft.com/office/drawing/2014/main" id="{FC997073-F93A-86B5-015F-2FDF9523284B}"/>
              </a:ext>
            </a:extLst>
          </p:cNvPr>
          <p:cNvSpPr/>
          <p:nvPr/>
        </p:nvSpPr>
        <p:spPr>
          <a:xfrm>
            <a:off x="202907" y="1344044"/>
            <a:ext cx="2928712" cy="2769205"/>
          </a:xfrm>
          <a:prstGeom prst="ellipse">
            <a:avLst/>
          </a:prstGeom>
          <a:solidFill>
            <a:srgbClr val="C29CC7"/>
          </a:solidFill>
          <a:ln>
            <a:solidFill>
              <a:srgbClr val="1B34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600" b="0" cap="small" baseline="0" dirty="0">
                <a:solidFill>
                  <a:schemeClr val="bg1"/>
                </a:solidFill>
                <a:effectLst/>
                <a:latin typeface="DINPro" panose="020B0504020101020102" pitchFamily="34" charset="0"/>
                <a:ea typeface="Times New Roman" panose="02020603050405020304" pitchFamily="18" charset="0"/>
                <a:cs typeface="Times New Roman" panose="02020603050405020304" pitchFamily="18" charset="0"/>
              </a:rPr>
              <a:t>Un CIBC Academy : Plan de professionnalisation et communauté de pratiques</a:t>
            </a:r>
            <a:endParaRPr lang="fr-FR" sz="1600" b="0" cap="small" baseline="0" dirty="0">
              <a:solidFill>
                <a:schemeClr val="bg1"/>
              </a:solidFill>
              <a:latin typeface="DINPro" panose="020B0504020101020102" pitchFamily="34" charset="0"/>
            </a:endParaRPr>
          </a:p>
        </p:txBody>
      </p:sp>
    </p:spTree>
    <p:extLst>
      <p:ext uri="{BB962C8B-B14F-4D97-AF65-F5344CB8AC3E}">
        <p14:creationId xmlns:p14="http://schemas.microsoft.com/office/powerpoint/2010/main" val="302419196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 37">
            <a:extLst>
              <a:ext uri="{FF2B5EF4-FFF2-40B4-BE49-F238E27FC236}">
                <a16:creationId xmlns:a16="http://schemas.microsoft.com/office/drawing/2014/main" id="{C0F2C617-753E-75D7-CD37-0E60350FA60E}"/>
              </a:ext>
            </a:extLst>
          </p:cNvPr>
          <p:cNvSpPr/>
          <p:nvPr/>
        </p:nvSpPr>
        <p:spPr>
          <a:xfrm rot="19938445">
            <a:off x="8217872" y="55112"/>
            <a:ext cx="670966" cy="670966"/>
          </a:xfrm>
          <a:prstGeom prst="ellipse">
            <a:avLst/>
          </a:prstGeom>
          <a:solidFill>
            <a:srgbClr val="EAC64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Kelson Sans" panose="02000500000000000000" pitchFamily="50" charset="0"/>
              <a:ea typeface="+mn-ea"/>
              <a:cs typeface="+mn-cs"/>
            </a:endParaRPr>
          </a:p>
        </p:txBody>
      </p:sp>
      <p:sp>
        <p:nvSpPr>
          <p:cNvPr id="6" name="Rectangle 5">
            <a:extLst>
              <a:ext uri="{FF2B5EF4-FFF2-40B4-BE49-F238E27FC236}">
                <a16:creationId xmlns:a16="http://schemas.microsoft.com/office/drawing/2014/main" id="{DD0C48CD-8870-CE43-A69E-B3A1934E5AD5}"/>
              </a:ext>
            </a:extLst>
          </p:cNvPr>
          <p:cNvSpPr/>
          <p:nvPr/>
        </p:nvSpPr>
        <p:spPr>
          <a:xfrm>
            <a:off x="1282574" y="104255"/>
            <a:ext cx="6673802" cy="5232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A71D17"/>
                </a:solidFill>
                <a:effectLst/>
                <a:uLnTx/>
                <a:uFillTx/>
                <a:latin typeface="DINPro-Medium" panose="02000503030000020004" pitchFamily="2" charset="0"/>
                <a:ea typeface="Lato" panose="020F0502020204030203" pitchFamily="34" charset="0"/>
                <a:cs typeface="Lato" panose="020F0502020204030203" pitchFamily="34" charset="0"/>
              </a:rPr>
              <a:t>CIBC </a:t>
            </a:r>
            <a:r>
              <a:rPr kumimoji="0" lang="fr-FR" sz="2000" b="0" i="0" u="none" strike="noStrike" kern="1200" cap="none" spc="0" normalizeH="0" baseline="0" noProof="0" dirty="0" err="1">
                <a:ln>
                  <a:noFill/>
                </a:ln>
                <a:solidFill>
                  <a:srgbClr val="A71D17"/>
                </a:solidFill>
                <a:effectLst/>
                <a:uLnTx/>
                <a:uFillTx/>
                <a:latin typeface="DINPro-Medium" panose="02000503030000020004" pitchFamily="2" charset="0"/>
                <a:ea typeface="Lato" panose="020F0502020204030203" pitchFamily="34" charset="0"/>
                <a:cs typeface="Lato" panose="020F0502020204030203" pitchFamily="34" charset="0"/>
              </a:rPr>
              <a:t>Academy</a:t>
            </a:r>
            <a:endParaRPr kumimoji="0" lang="fr-FR" sz="1000" b="0" i="0" u="none" strike="noStrike" kern="1200" cap="none" spc="0" normalizeH="0" baseline="0" noProof="0" dirty="0">
              <a:ln>
                <a:noFill/>
              </a:ln>
              <a:solidFill>
                <a:srgbClr val="A71D17"/>
              </a:solidFill>
              <a:effectLst/>
              <a:uLnTx/>
              <a:uFillTx/>
              <a:latin typeface="DINPro-Medium" panose="02000503030000020004" pitchFamily="2" charset="0"/>
              <a:ea typeface="+mn-ea"/>
              <a:cs typeface="+mn-cs"/>
            </a:endParaRPr>
          </a:p>
        </p:txBody>
      </p:sp>
      <p:sp>
        <p:nvSpPr>
          <p:cNvPr id="7" name="Ellipse 6">
            <a:extLst>
              <a:ext uri="{FF2B5EF4-FFF2-40B4-BE49-F238E27FC236}">
                <a16:creationId xmlns:a16="http://schemas.microsoft.com/office/drawing/2014/main" id="{043F00B5-EDB2-0976-30B4-E113F5EB5DCB}"/>
              </a:ext>
            </a:extLst>
          </p:cNvPr>
          <p:cNvSpPr/>
          <p:nvPr/>
        </p:nvSpPr>
        <p:spPr>
          <a:xfrm>
            <a:off x="179512" y="-295882"/>
            <a:ext cx="995424" cy="995424"/>
          </a:xfrm>
          <a:prstGeom prst="ellipse">
            <a:avLst/>
          </a:prstGeom>
          <a:solidFill>
            <a:srgbClr val="A71D17"/>
          </a:solidFill>
          <a:ln>
            <a:noFill/>
          </a:ln>
        </p:spPr>
        <p:style>
          <a:lnRef idx="2">
            <a:schemeClr val="accent1">
              <a:shade val="50000"/>
            </a:schemeClr>
          </a:lnRef>
          <a:fillRef idx="1">
            <a:schemeClr val="accent1"/>
          </a:fillRef>
          <a:effectRef idx="0">
            <a:schemeClr val="accent1"/>
          </a:effectRef>
          <a:fontRef idx="minor">
            <a:schemeClr val="lt1"/>
          </a:fontRef>
        </p:style>
        <p:txBody>
          <a:bodyPr tIns="360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prstClr val="white"/>
                </a:solidFill>
                <a:effectLst/>
                <a:uLnTx/>
                <a:uFillTx/>
                <a:latin typeface="DINPro-Regular" panose="02000503030000020004" pitchFamily="2" charset="0"/>
                <a:ea typeface="+mn-ea"/>
                <a:cs typeface="+mn-cs"/>
              </a:rPr>
              <a:t>2.3</a:t>
            </a:r>
            <a:endParaRPr kumimoji="0" lang="fr-FR" sz="3600" b="1" i="0" u="none" strike="noStrike" kern="1200" cap="none" spc="0" normalizeH="0" baseline="0" noProof="0" dirty="0">
              <a:ln>
                <a:noFill/>
              </a:ln>
              <a:solidFill>
                <a:prstClr val="white"/>
              </a:solidFill>
              <a:effectLst/>
              <a:uLnTx/>
              <a:uFillTx/>
              <a:latin typeface="DINPro-Regular" panose="02000503030000020004" pitchFamily="2" charset="0"/>
              <a:ea typeface="+mn-ea"/>
              <a:cs typeface="+mn-cs"/>
            </a:endParaRPr>
          </a:p>
        </p:txBody>
      </p:sp>
      <p:sp>
        <p:nvSpPr>
          <p:cNvPr id="8" name="Oval 37">
            <a:extLst>
              <a:ext uri="{FF2B5EF4-FFF2-40B4-BE49-F238E27FC236}">
                <a16:creationId xmlns:a16="http://schemas.microsoft.com/office/drawing/2014/main" id="{EFCF3F84-719C-5B4C-B7DE-F0F01287056B}"/>
              </a:ext>
            </a:extLst>
          </p:cNvPr>
          <p:cNvSpPr/>
          <p:nvPr/>
        </p:nvSpPr>
        <p:spPr>
          <a:xfrm rot="19938445">
            <a:off x="8404437" y="-306586"/>
            <a:ext cx="1012500" cy="1012500"/>
          </a:xfrm>
          <a:prstGeom prst="ellipse">
            <a:avLst/>
          </a:prstGeom>
          <a:solidFill>
            <a:srgbClr val="76974A"/>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Kelson Sans" panose="02000500000000000000" pitchFamily="50" charset="0"/>
              <a:ea typeface="+mn-ea"/>
              <a:cs typeface="+mn-cs"/>
            </a:endParaRPr>
          </a:p>
        </p:txBody>
      </p:sp>
      <p:sp>
        <p:nvSpPr>
          <p:cNvPr id="4" name="Forme libre : forme 3">
            <a:extLst>
              <a:ext uri="{FF2B5EF4-FFF2-40B4-BE49-F238E27FC236}">
                <a16:creationId xmlns:a16="http://schemas.microsoft.com/office/drawing/2014/main" id="{4D507DD5-5811-E8C6-0BF1-7083B1CEEBF7}"/>
              </a:ext>
            </a:extLst>
          </p:cNvPr>
          <p:cNvSpPr/>
          <p:nvPr/>
        </p:nvSpPr>
        <p:spPr>
          <a:xfrm>
            <a:off x="0" y="4385635"/>
            <a:ext cx="9144000" cy="771551"/>
          </a:xfrm>
          <a:custGeom>
            <a:avLst/>
            <a:gdLst>
              <a:gd name="connsiteX0" fmla="*/ 0 w 9144000"/>
              <a:gd name="connsiteY0" fmla="*/ 0 h 1200616"/>
              <a:gd name="connsiteX1" fmla="*/ 255357 w 9144000"/>
              <a:gd name="connsiteY1" fmla="*/ 82904 h 1200616"/>
              <a:gd name="connsiteX2" fmla="*/ 4572001 w 9144000"/>
              <a:gd name="connsiteY2" fmla="*/ 735519 h 1200616"/>
              <a:gd name="connsiteX3" fmla="*/ 8888645 w 9144000"/>
              <a:gd name="connsiteY3" fmla="*/ 82904 h 1200616"/>
              <a:gd name="connsiteX4" fmla="*/ 9144000 w 9144000"/>
              <a:gd name="connsiteY4" fmla="*/ 0 h 1200616"/>
              <a:gd name="connsiteX5" fmla="*/ 9144000 w 9144000"/>
              <a:gd name="connsiteY5" fmla="*/ 1200616 h 1200616"/>
              <a:gd name="connsiteX6" fmla="*/ 0 w 9144000"/>
              <a:gd name="connsiteY6" fmla="*/ 1200616 h 1200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200616">
                <a:moveTo>
                  <a:pt x="0" y="0"/>
                </a:moveTo>
                <a:lnTo>
                  <a:pt x="255357" y="82904"/>
                </a:lnTo>
                <a:cubicBezTo>
                  <a:pt x="1618984" y="507036"/>
                  <a:pt x="3068810" y="735519"/>
                  <a:pt x="4572001" y="735519"/>
                </a:cubicBezTo>
                <a:cubicBezTo>
                  <a:pt x="6075193" y="735519"/>
                  <a:pt x="7525019" y="507036"/>
                  <a:pt x="8888645" y="82904"/>
                </a:cubicBezTo>
                <a:lnTo>
                  <a:pt x="9144000" y="0"/>
                </a:lnTo>
                <a:lnTo>
                  <a:pt x="9144000" y="1200616"/>
                </a:lnTo>
                <a:lnTo>
                  <a:pt x="0" y="1200616"/>
                </a:lnTo>
                <a:close/>
              </a:path>
            </a:pathLst>
          </a:custGeom>
          <a:solidFill>
            <a:srgbClr val="CCC4BE">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graphicFrame>
        <p:nvGraphicFramePr>
          <p:cNvPr id="3" name="Tableau 2">
            <a:extLst>
              <a:ext uri="{FF2B5EF4-FFF2-40B4-BE49-F238E27FC236}">
                <a16:creationId xmlns:a16="http://schemas.microsoft.com/office/drawing/2014/main" id="{3DC42435-1A30-6C07-5511-09DA42F3AA24}"/>
              </a:ext>
            </a:extLst>
          </p:cNvPr>
          <p:cNvGraphicFramePr>
            <a:graphicFrameLocks noGrp="1"/>
          </p:cNvGraphicFramePr>
          <p:nvPr>
            <p:extLst>
              <p:ext uri="{D42A27DB-BD31-4B8C-83A1-F6EECF244321}">
                <p14:modId xmlns:p14="http://schemas.microsoft.com/office/powerpoint/2010/main" val="2754682727"/>
              </p:ext>
            </p:extLst>
          </p:nvPr>
        </p:nvGraphicFramePr>
        <p:xfrm>
          <a:off x="557808" y="780858"/>
          <a:ext cx="8028383" cy="3562039"/>
        </p:xfrm>
        <a:graphic>
          <a:graphicData uri="http://schemas.openxmlformats.org/drawingml/2006/table">
            <a:tbl>
              <a:tblPr>
                <a:tableStyleId>{5C22544A-7EE6-4342-B048-85BDC9FD1C3A}</a:tableStyleId>
              </a:tblPr>
              <a:tblGrid>
                <a:gridCol w="999001">
                  <a:extLst>
                    <a:ext uri="{9D8B030D-6E8A-4147-A177-3AD203B41FA5}">
                      <a16:colId xmlns:a16="http://schemas.microsoft.com/office/drawing/2014/main" val="2139621645"/>
                    </a:ext>
                  </a:extLst>
                </a:gridCol>
                <a:gridCol w="612275">
                  <a:extLst>
                    <a:ext uri="{9D8B030D-6E8A-4147-A177-3AD203B41FA5}">
                      <a16:colId xmlns:a16="http://schemas.microsoft.com/office/drawing/2014/main" val="2447080825"/>
                    </a:ext>
                  </a:extLst>
                </a:gridCol>
                <a:gridCol w="612275">
                  <a:extLst>
                    <a:ext uri="{9D8B030D-6E8A-4147-A177-3AD203B41FA5}">
                      <a16:colId xmlns:a16="http://schemas.microsoft.com/office/drawing/2014/main" val="2715035308"/>
                    </a:ext>
                  </a:extLst>
                </a:gridCol>
                <a:gridCol w="612275">
                  <a:extLst>
                    <a:ext uri="{9D8B030D-6E8A-4147-A177-3AD203B41FA5}">
                      <a16:colId xmlns:a16="http://schemas.microsoft.com/office/drawing/2014/main" val="2358674204"/>
                    </a:ext>
                  </a:extLst>
                </a:gridCol>
                <a:gridCol w="612275">
                  <a:extLst>
                    <a:ext uri="{9D8B030D-6E8A-4147-A177-3AD203B41FA5}">
                      <a16:colId xmlns:a16="http://schemas.microsoft.com/office/drawing/2014/main" val="3927652936"/>
                    </a:ext>
                  </a:extLst>
                </a:gridCol>
                <a:gridCol w="612275">
                  <a:extLst>
                    <a:ext uri="{9D8B030D-6E8A-4147-A177-3AD203B41FA5}">
                      <a16:colId xmlns:a16="http://schemas.microsoft.com/office/drawing/2014/main" val="570913062"/>
                    </a:ext>
                  </a:extLst>
                </a:gridCol>
                <a:gridCol w="612275">
                  <a:extLst>
                    <a:ext uri="{9D8B030D-6E8A-4147-A177-3AD203B41FA5}">
                      <a16:colId xmlns:a16="http://schemas.microsoft.com/office/drawing/2014/main" val="1281435887"/>
                    </a:ext>
                  </a:extLst>
                </a:gridCol>
                <a:gridCol w="838933">
                  <a:extLst>
                    <a:ext uri="{9D8B030D-6E8A-4147-A177-3AD203B41FA5}">
                      <a16:colId xmlns:a16="http://schemas.microsoft.com/office/drawing/2014/main" val="3184382966"/>
                    </a:ext>
                  </a:extLst>
                </a:gridCol>
                <a:gridCol w="838933">
                  <a:extLst>
                    <a:ext uri="{9D8B030D-6E8A-4147-A177-3AD203B41FA5}">
                      <a16:colId xmlns:a16="http://schemas.microsoft.com/office/drawing/2014/main" val="1310807409"/>
                    </a:ext>
                  </a:extLst>
                </a:gridCol>
                <a:gridCol w="838933">
                  <a:extLst>
                    <a:ext uri="{9D8B030D-6E8A-4147-A177-3AD203B41FA5}">
                      <a16:colId xmlns:a16="http://schemas.microsoft.com/office/drawing/2014/main" val="540329294"/>
                    </a:ext>
                  </a:extLst>
                </a:gridCol>
                <a:gridCol w="838933">
                  <a:extLst>
                    <a:ext uri="{9D8B030D-6E8A-4147-A177-3AD203B41FA5}">
                      <a16:colId xmlns:a16="http://schemas.microsoft.com/office/drawing/2014/main" val="1008040187"/>
                    </a:ext>
                  </a:extLst>
                </a:gridCol>
              </a:tblGrid>
              <a:tr h="428504">
                <a:tc rowSpan="2">
                  <a:txBody>
                    <a:bodyPr/>
                    <a:lstStyle/>
                    <a:p>
                      <a:pPr algn="ctr" fontAlgn="ctr"/>
                      <a:r>
                        <a:rPr lang="fr-FR" sz="800" u="none" strike="noStrike" dirty="0">
                          <a:solidFill>
                            <a:schemeClr val="bg1"/>
                          </a:solidFill>
                          <a:effectLst/>
                          <a:latin typeface="DINPro" panose="020B0504020101020102" pitchFamily="34" charset="0"/>
                        </a:rPr>
                        <a:t>FORMATIONS 2022 - 2023 </a:t>
                      </a:r>
                      <a:endParaRPr lang="fr-FR" sz="800" b="0" i="0" u="none" strike="noStrike" dirty="0">
                        <a:solidFill>
                          <a:schemeClr val="bg1"/>
                        </a:solidFill>
                        <a:effectLst/>
                        <a:latin typeface="DINPro" panose="020B0504020101020102" pitchFamily="34" charset="0"/>
                      </a:endParaRPr>
                    </a:p>
                  </a:txBody>
                  <a:tcPr marL="4993" marR="4993" marT="499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B345C"/>
                    </a:solidFill>
                  </a:tcPr>
                </a:tc>
                <a:tc gridSpan="2">
                  <a:txBody>
                    <a:bodyPr/>
                    <a:lstStyle/>
                    <a:p>
                      <a:pPr algn="ctr" fontAlgn="ctr"/>
                      <a:r>
                        <a:rPr lang="fr-FR" sz="800" u="none" strike="noStrike" dirty="0">
                          <a:solidFill>
                            <a:schemeClr val="bg1"/>
                          </a:solidFill>
                          <a:effectLst/>
                          <a:latin typeface="DINPro" panose="020B0504020101020102" pitchFamily="34" charset="0"/>
                        </a:rPr>
                        <a:t>NOMBRE DE SESSIONS</a:t>
                      </a:r>
                      <a:endParaRPr lang="fr-FR" sz="800" b="0" i="0" u="none" strike="noStrike" dirty="0">
                        <a:solidFill>
                          <a:schemeClr val="bg1"/>
                        </a:solidFill>
                        <a:effectLst/>
                        <a:latin typeface="DINPro" panose="020B0504020101020102" pitchFamily="34" charset="0"/>
                      </a:endParaRPr>
                    </a:p>
                  </a:txBody>
                  <a:tcPr marL="4993" marR="4993" marT="499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B345C"/>
                    </a:solidFill>
                  </a:tcPr>
                </a:tc>
                <a:tc hMerge="1">
                  <a:txBody>
                    <a:bodyPr/>
                    <a:lstStyle/>
                    <a:p>
                      <a:endParaRPr lang="fr-FR"/>
                    </a:p>
                  </a:txBody>
                  <a:tcPr/>
                </a:tc>
                <a:tc gridSpan="2">
                  <a:txBody>
                    <a:bodyPr/>
                    <a:lstStyle/>
                    <a:p>
                      <a:pPr algn="ctr" fontAlgn="ctr"/>
                      <a:r>
                        <a:rPr lang="fr-FR" sz="800" u="none" strike="noStrike" dirty="0">
                          <a:solidFill>
                            <a:schemeClr val="bg1"/>
                          </a:solidFill>
                          <a:effectLst/>
                          <a:latin typeface="DINPro" panose="020B0504020101020102" pitchFamily="34" charset="0"/>
                        </a:rPr>
                        <a:t>NBRE CIBC </a:t>
                      </a:r>
                      <a:endParaRPr lang="fr-FR" sz="800" b="0" i="0" u="none" strike="noStrike" dirty="0">
                        <a:solidFill>
                          <a:schemeClr val="bg1"/>
                        </a:solidFill>
                        <a:effectLst/>
                        <a:latin typeface="DINPro" panose="020B0504020101020102" pitchFamily="34" charset="0"/>
                      </a:endParaRPr>
                    </a:p>
                  </a:txBody>
                  <a:tcPr marL="4993" marR="4993" marT="499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B345C"/>
                    </a:solidFill>
                  </a:tcPr>
                </a:tc>
                <a:tc hMerge="1">
                  <a:txBody>
                    <a:bodyPr/>
                    <a:lstStyle/>
                    <a:p>
                      <a:endParaRPr lang="fr-FR"/>
                    </a:p>
                  </a:txBody>
                  <a:tcPr/>
                </a:tc>
                <a:tc gridSpan="2">
                  <a:txBody>
                    <a:bodyPr/>
                    <a:lstStyle/>
                    <a:p>
                      <a:pPr algn="ctr" fontAlgn="ctr"/>
                      <a:r>
                        <a:rPr lang="fr-FR" sz="800" u="none" strike="noStrike" dirty="0">
                          <a:solidFill>
                            <a:schemeClr val="bg1"/>
                          </a:solidFill>
                          <a:effectLst/>
                          <a:latin typeface="DINPro" panose="020B0504020101020102" pitchFamily="34" charset="0"/>
                        </a:rPr>
                        <a:t>NBRE DE PARTICIPANTS </a:t>
                      </a:r>
                      <a:endParaRPr lang="fr-FR" sz="800" b="0" i="0" u="none" strike="noStrike" dirty="0">
                        <a:solidFill>
                          <a:schemeClr val="bg1"/>
                        </a:solidFill>
                        <a:effectLst/>
                        <a:latin typeface="DINPro" panose="020B0504020101020102" pitchFamily="34" charset="0"/>
                      </a:endParaRPr>
                    </a:p>
                  </a:txBody>
                  <a:tcPr marL="4993" marR="4993" marT="499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B345C"/>
                    </a:solidFill>
                  </a:tcPr>
                </a:tc>
                <a:tc hMerge="1">
                  <a:txBody>
                    <a:bodyPr/>
                    <a:lstStyle/>
                    <a:p>
                      <a:endParaRPr lang="fr-FR"/>
                    </a:p>
                  </a:txBody>
                  <a:tcPr/>
                </a:tc>
                <a:tc gridSpan="4">
                  <a:txBody>
                    <a:bodyPr/>
                    <a:lstStyle/>
                    <a:p>
                      <a:pPr algn="ctr" fontAlgn="ctr"/>
                      <a:r>
                        <a:rPr lang="fr-FR" sz="800" b="0" i="0" u="none" strike="noStrike" dirty="0">
                          <a:solidFill>
                            <a:schemeClr val="bg1"/>
                          </a:solidFill>
                          <a:effectLst/>
                          <a:latin typeface="DINPro" panose="020B0504020101020102" pitchFamily="34" charset="0"/>
                        </a:rPr>
                        <a:t>EVALUATIONS 2022</a:t>
                      </a:r>
                    </a:p>
                  </a:txBody>
                  <a:tcPr marL="4993" marR="4993" marT="499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71D17"/>
                    </a:solidFill>
                  </a:tcPr>
                </a:tc>
                <a:tc hMerge="1">
                  <a:txBody>
                    <a:bodyPr/>
                    <a:lstStyle/>
                    <a:p>
                      <a:pPr algn="ctr" fontAlgn="ctr"/>
                      <a:endParaRPr lang="fr-FR" sz="800" b="0" i="0" u="none" strike="noStrike" dirty="0">
                        <a:solidFill>
                          <a:schemeClr val="bg1"/>
                        </a:solidFill>
                        <a:effectLst/>
                        <a:latin typeface="DINPro" panose="020B0504020101020102" pitchFamily="34" charset="0"/>
                      </a:endParaRPr>
                    </a:p>
                  </a:txBody>
                  <a:tcPr marL="4993" marR="4993" marT="499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B345C"/>
                    </a:solidFill>
                  </a:tcPr>
                </a:tc>
                <a:tc hMerge="1">
                  <a:txBody>
                    <a:bodyPr/>
                    <a:lstStyle/>
                    <a:p>
                      <a:pPr algn="ctr" fontAlgn="ctr"/>
                      <a:endParaRPr lang="fr-FR" sz="800" b="0" i="0" u="none" strike="noStrike" dirty="0">
                        <a:solidFill>
                          <a:schemeClr val="bg1"/>
                        </a:solidFill>
                        <a:effectLst/>
                        <a:latin typeface="DINPro" panose="020B0504020101020102" pitchFamily="34" charset="0"/>
                      </a:endParaRPr>
                    </a:p>
                  </a:txBody>
                  <a:tcPr marL="4993" marR="4993" marT="499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B345C"/>
                    </a:solidFill>
                  </a:tcPr>
                </a:tc>
                <a:tc hMerge="1">
                  <a:txBody>
                    <a:bodyPr/>
                    <a:lstStyle/>
                    <a:p>
                      <a:pPr algn="ctr" fontAlgn="ctr"/>
                      <a:endParaRPr lang="fr-FR" sz="800" b="0" i="0" u="none" strike="noStrike" dirty="0">
                        <a:solidFill>
                          <a:schemeClr val="bg1"/>
                        </a:solidFill>
                        <a:effectLst/>
                        <a:latin typeface="DINPro" panose="020B0504020101020102" pitchFamily="34" charset="0"/>
                      </a:endParaRPr>
                    </a:p>
                  </a:txBody>
                  <a:tcPr marL="4993" marR="4993" marT="499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B345C"/>
                    </a:solidFill>
                  </a:tcPr>
                </a:tc>
                <a:extLst>
                  <a:ext uri="{0D108BD9-81ED-4DB2-BD59-A6C34878D82A}">
                    <a16:rowId xmlns:a16="http://schemas.microsoft.com/office/drawing/2014/main" val="2227390884"/>
                  </a:ext>
                </a:extLst>
              </a:tr>
              <a:tr h="498292">
                <a:tc vMerge="1">
                  <a:txBody>
                    <a:bodyPr/>
                    <a:lstStyle/>
                    <a:p>
                      <a:endParaRPr lang="fr-FR"/>
                    </a:p>
                  </a:txBody>
                  <a:tcPr>
                    <a:lnT w="12700" cap="flat" cmpd="sng" algn="ctr">
                      <a:solidFill>
                        <a:schemeClr val="tx1"/>
                      </a:solidFill>
                      <a:prstDash val="solid"/>
                      <a:round/>
                      <a:headEnd type="none" w="med" len="med"/>
                      <a:tailEnd type="none" w="med" len="med"/>
                    </a:lnT>
                  </a:tcPr>
                </a:tc>
                <a:tc>
                  <a:txBody>
                    <a:bodyPr/>
                    <a:lstStyle/>
                    <a:p>
                      <a:pPr algn="ctr"/>
                      <a:r>
                        <a:rPr lang="fr-FR" sz="800" u="none" strike="noStrike" dirty="0">
                          <a:solidFill>
                            <a:schemeClr val="bg1"/>
                          </a:solidFill>
                          <a:effectLst/>
                          <a:latin typeface="DINPro" panose="020B0504020101020102" pitchFamily="34" charset="0"/>
                        </a:rPr>
                        <a:t>2022</a:t>
                      </a:r>
                      <a:endParaRPr lang="fr-FR" dirty="0"/>
                    </a:p>
                  </a:txBody>
                  <a:tcPr marL="4993" marR="4993" marT="499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B345C"/>
                    </a:solidFill>
                  </a:tcPr>
                </a:tc>
                <a:tc>
                  <a:txBody>
                    <a:bodyPr/>
                    <a:lstStyle/>
                    <a:p>
                      <a:pPr algn="ctr" fontAlgn="ctr"/>
                      <a:r>
                        <a:rPr lang="fr-FR" sz="800" u="none" strike="noStrike" dirty="0">
                          <a:solidFill>
                            <a:schemeClr val="bg1"/>
                          </a:solidFill>
                          <a:effectLst/>
                          <a:latin typeface="DINPro" panose="020B0504020101020102" pitchFamily="34" charset="0"/>
                        </a:rPr>
                        <a:t>2023 </a:t>
                      </a:r>
                    </a:p>
                    <a:p>
                      <a:pPr algn="ctr" fontAlgn="ctr"/>
                      <a:r>
                        <a:rPr lang="fr-FR" sz="800" u="none" strike="noStrike" dirty="0">
                          <a:solidFill>
                            <a:schemeClr val="bg1"/>
                          </a:solidFill>
                          <a:effectLst/>
                          <a:latin typeface="DINPro" panose="020B0504020101020102" pitchFamily="34" charset="0"/>
                        </a:rPr>
                        <a:t>Janvier à juin </a:t>
                      </a:r>
                      <a:endParaRPr lang="fr-FR" dirty="0"/>
                    </a:p>
                  </a:txBody>
                  <a:tcPr marL="4993" marR="4993" marT="499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B345C"/>
                    </a:solidFill>
                  </a:tcPr>
                </a:tc>
                <a:tc>
                  <a:txBody>
                    <a:bodyPr/>
                    <a:lstStyle/>
                    <a:p>
                      <a:pPr algn="ctr"/>
                      <a:r>
                        <a:rPr lang="fr-FR" sz="800" u="none" strike="noStrike" dirty="0">
                          <a:solidFill>
                            <a:schemeClr val="bg1"/>
                          </a:solidFill>
                          <a:effectLst/>
                          <a:latin typeface="DINPro" panose="020B0504020101020102" pitchFamily="34" charset="0"/>
                        </a:rPr>
                        <a:t>2022</a:t>
                      </a:r>
                      <a:endParaRPr lang="fr-FR" dirty="0"/>
                    </a:p>
                  </a:txBody>
                  <a:tcPr marL="4993" marR="4993" marT="499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B345C"/>
                    </a:solidFill>
                  </a:tcPr>
                </a:tc>
                <a:tc>
                  <a:txBody>
                    <a:bodyPr/>
                    <a:lstStyle/>
                    <a:p>
                      <a:pPr algn="ctr" fontAlgn="ctr"/>
                      <a:r>
                        <a:rPr lang="fr-FR" sz="800" u="none" strike="noStrike" dirty="0">
                          <a:solidFill>
                            <a:schemeClr val="bg1"/>
                          </a:solidFill>
                          <a:effectLst/>
                          <a:latin typeface="DINPro" panose="020B0504020101020102" pitchFamily="34" charset="0"/>
                        </a:rPr>
                        <a:t>2023</a:t>
                      </a:r>
                    </a:p>
                    <a:p>
                      <a:pPr marL="0" marR="0" lvl="0" indent="0" algn="ctr" defTabSz="914400" rtl="0" eaLnBrk="1" fontAlgn="ctr" latinLnBrk="0" hangingPunct="1">
                        <a:lnSpc>
                          <a:spcPct val="100000"/>
                        </a:lnSpc>
                        <a:spcBef>
                          <a:spcPts val="0"/>
                        </a:spcBef>
                        <a:spcAft>
                          <a:spcPts val="0"/>
                        </a:spcAft>
                        <a:buClrTx/>
                        <a:buSzTx/>
                        <a:buFontTx/>
                        <a:buNone/>
                        <a:tabLst/>
                        <a:defRPr/>
                      </a:pPr>
                      <a:r>
                        <a:rPr lang="fr-FR" sz="800" u="none" strike="noStrike" dirty="0">
                          <a:solidFill>
                            <a:schemeClr val="bg1"/>
                          </a:solidFill>
                          <a:effectLst/>
                          <a:latin typeface="DINPro" panose="020B0504020101020102" pitchFamily="34" charset="0"/>
                        </a:rPr>
                        <a:t>Janvier à juin </a:t>
                      </a:r>
                      <a:endParaRPr lang="fr-FR" dirty="0"/>
                    </a:p>
                  </a:txBody>
                  <a:tcPr marL="4993" marR="4993" marT="499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B345C"/>
                    </a:solidFill>
                  </a:tcPr>
                </a:tc>
                <a:tc>
                  <a:txBody>
                    <a:bodyPr/>
                    <a:lstStyle/>
                    <a:p>
                      <a:pPr algn="ctr"/>
                      <a:r>
                        <a:rPr lang="fr-FR" sz="800" u="none" strike="noStrike" dirty="0">
                          <a:solidFill>
                            <a:schemeClr val="bg1"/>
                          </a:solidFill>
                          <a:effectLst/>
                          <a:latin typeface="DINPro" panose="020B0504020101020102" pitchFamily="34" charset="0"/>
                        </a:rPr>
                        <a:t>2022</a:t>
                      </a:r>
                      <a:endParaRPr lang="fr-FR" dirty="0"/>
                    </a:p>
                  </a:txBody>
                  <a:tcPr marL="4993" marR="4993" marT="499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B345C"/>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fr-FR" sz="800" u="none" strike="noStrike" dirty="0">
                          <a:solidFill>
                            <a:schemeClr val="bg1"/>
                          </a:solidFill>
                          <a:effectLst/>
                          <a:latin typeface="DINPro" panose="020B0504020101020102" pitchFamily="34" charset="0"/>
                        </a:rPr>
                        <a:t>2023</a:t>
                      </a:r>
                    </a:p>
                    <a:p>
                      <a:pPr marL="0" marR="0" lvl="0" indent="0" algn="ctr" defTabSz="914400" rtl="0" eaLnBrk="1" fontAlgn="ctr" latinLnBrk="0" hangingPunct="1">
                        <a:lnSpc>
                          <a:spcPct val="100000"/>
                        </a:lnSpc>
                        <a:spcBef>
                          <a:spcPts val="0"/>
                        </a:spcBef>
                        <a:spcAft>
                          <a:spcPts val="0"/>
                        </a:spcAft>
                        <a:buClrTx/>
                        <a:buSzTx/>
                        <a:buFontTx/>
                        <a:buNone/>
                        <a:tabLst/>
                        <a:defRPr/>
                      </a:pPr>
                      <a:r>
                        <a:rPr lang="fr-FR" sz="800" u="none" strike="noStrike" dirty="0">
                          <a:solidFill>
                            <a:schemeClr val="bg1"/>
                          </a:solidFill>
                          <a:effectLst/>
                          <a:latin typeface="DINPro" panose="020B0504020101020102" pitchFamily="34" charset="0"/>
                        </a:rPr>
                        <a:t>Janvier à juin </a:t>
                      </a:r>
                      <a:endParaRPr lang="fr-FR" dirty="0"/>
                    </a:p>
                  </a:txBody>
                  <a:tcPr marL="4993" marR="4993" marT="499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B345C"/>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fr-FR" sz="800" u="none" strike="noStrike" dirty="0">
                          <a:solidFill>
                            <a:schemeClr val="bg1"/>
                          </a:solidFill>
                          <a:effectLst/>
                          <a:latin typeface="DINPro" panose="020B0504020101020102" pitchFamily="34" charset="0"/>
                        </a:rPr>
                        <a:t>% DE RETOUR DES STAGIAIRES</a:t>
                      </a:r>
                      <a:endParaRPr lang="fr-FR" sz="800" b="0" i="0" u="none" strike="noStrike" dirty="0">
                        <a:solidFill>
                          <a:schemeClr val="bg1"/>
                        </a:solidFill>
                        <a:effectLst/>
                        <a:latin typeface="DINPro" panose="020B0504020101020102" pitchFamily="34" charset="0"/>
                      </a:endParaRPr>
                    </a:p>
                  </a:txBody>
                  <a:tcPr marL="4993" marR="4993" marT="499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71D17"/>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fr-FR" sz="800" u="none" strike="noStrike" dirty="0">
                          <a:solidFill>
                            <a:schemeClr val="bg1"/>
                          </a:solidFill>
                          <a:effectLst/>
                          <a:latin typeface="DINPro" panose="020B0504020101020102" pitchFamily="34" charset="0"/>
                        </a:rPr>
                        <a:t>% SATISFACTION DES STAGIAIRES</a:t>
                      </a:r>
                      <a:endParaRPr lang="fr-FR" sz="800" b="0" i="0" u="none" strike="noStrike" dirty="0">
                        <a:solidFill>
                          <a:schemeClr val="bg1"/>
                        </a:solidFill>
                        <a:effectLst/>
                        <a:latin typeface="DINPro" panose="020B0504020101020102" pitchFamily="34" charset="0"/>
                      </a:endParaRPr>
                    </a:p>
                  </a:txBody>
                  <a:tcPr marL="4993" marR="4993" marT="499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71D17"/>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fr-FR" sz="800" b="0" i="0" u="none" strike="noStrike" dirty="0">
                          <a:solidFill>
                            <a:schemeClr val="bg1"/>
                          </a:solidFill>
                          <a:effectLst/>
                          <a:latin typeface="DINPro" panose="020B0504020101020102" pitchFamily="34" charset="0"/>
                        </a:rPr>
                        <a:t>% DE RETOUR DES DIRECTEURS DES CIBC </a:t>
                      </a:r>
                      <a:endParaRPr lang="fr-FR" sz="700" b="0" i="0" u="none" strike="noStrike" dirty="0">
                        <a:solidFill>
                          <a:schemeClr val="bg1"/>
                        </a:solidFill>
                        <a:effectLst/>
                        <a:latin typeface="DINPro" panose="020B0504020101020102" pitchFamily="34" charset="0"/>
                      </a:endParaRPr>
                    </a:p>
                  </a:txBody>
                  <a:tcPr marL="4993" marR="4993" marT="499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71D17"/>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fr-FR" sz="800" b="0" i="0" u="none" strike="noStrike" dirty="0">
                          <a:solidFill>
                            <a:schemeClr val="bg1"/>
                          </a:solidFill>
                          <a:effectLst/>
                          <a:latin typeface="DINPro" panose="020B0504020101020102" pitchFamily="34" charset="0"/>
                        </a:rPr>
                        <a:t>% DE SATISFACTION</a:t>
                      </a:r>
                    </a:p>
                    <a:p>
                      <a:pPr marL="0" marR="0" lvl="0" indent="0" algn="ctr" defTabSz="914400" rtl="0" eaLnBrk="1" fontAlgn="ctr" latinLnBrk="0" hangingPunct="1">
                        <a:lnSpc>
                          <a:spcPct val="100000"/>
                        </a:lnSpc>
                        <a:spcBef>
                          <a:spcPts val="0"/>
                        </a:spcBef>
                        <a:spcAft>
                          <a:spcPts val="0"/>
                        </a:spcAft>
                        <a:buClrTx/>
                        <a:buSzTx/>
                        <a:buFontTx/>
                        <a:buNone/>
                        <a:tabLst/>
                        <a:defRPr/>
                      </a:pPr>
                      <a:r>
                        <a:rPr lang="fr-FR" sz="800" b="0" i="0" u="none" strike="noStrike" dirty="0">
                          <a:solidFill>
                            <a:schemeClr val="bg1"/>
                          </a:solidFill>
                          <a:effectLst/>
                          <a:latin typeface="DINPro" panose="020B0504020101020102" pitchFamily="34" charset="0"/>
                        </a:rPr>
                        <a:t>DES DIRECTEURS</a:t>
                      </a:r>
                      <a:endParaRPr lang="fr-FR" sz="700" b="0" i="0" u="none" strike="noStrike" dirty="0">
                        <a:solidFill>
                          <a:schemeClr val="bg1"/>
                        </a:solidFill>
                        <a:effectLst/>
                        <a:latin typeface="DINPro" panose="020B0504020101020102" pitchFamily="34" charset="0"/>
                      </a:endParaRPr>
                    </a:p>
                  </a:txBody>
                  <a:tcPr marL="4993" marR="4993" marT="499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71D17"/>
                    </a:solidFill>
                  </a:tcPr>
                </a:tc>
                <a:extLst>
                  <a:ext uri="{0D108BD9-81ED-4DB2-BD59-A6C34878D82A}">
                    <a16:rowId xmlns:a16="http://schemas.microsoft.com/office/drawing/2014/main" val="3257147132"/>
                  </a:ext>
                </a:extLst>
              </a:tr>
              <a:tr h="398111">
                <a:tc>
                  <a:txBody>
                    <a:bodyPr/>
                    <a:lstStyle/>
                    <a:p>
                      <a:pPr algn="l" fontAlgn="ctr"/>
                      <a:r>
                        <a:rPr lang="fr-FR" sz="900" u="none" strike="noStrike" dirty="0">
                          <a:effectLst/>
                          <a:latin typeface="DINPro" panose="020B0504020101020102" pitchFamily="34" charset="0"/>
                        </a:rPr>
                        <a:t>MooveBox</a:t>
                      </a:r>
                      <a:endParaRPr lang="fr-FR" sz="900" b="0" i="0" u="none" strike="noStrike" dirty="0">
                        <a:solidFill>
                          <a:srgbClr val="000000"/>
                        </a:solidFill>
                        <a:effectLst/>
                        <a:latin typeface="DINPro" panose="020B0504020101020102" pitchFamily="34" charset="0"/>
                      </a:endParaRPr>
                    </a:p>
                  </a:txBody>
                  <a:tcPr marL="4993" marR="4993" marT="499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fr-FR" sz="900" u="none" strike="noStrike" dirty="0">
                          <a:effectLst/>
                          <a:latin typeface="DINPro" panose="020B0504020101020102" pitchFamily="34" charset="0"/>
                        </a:rPr>
                        <a:t> 28</a:t>
                      </a:r>
                      <a:endParaRPr lang="fr-FR" sz="900" b="0" i="0" u="none" strike="noStrike" dirty="0">
                        <a:solidFill>
                          <a:srgbClr val="000000"/>
                        </a:solidFill>
                        <a:effectLst/>
                        <a:latin typeface="DINPro" panose="020B0504020101020102" pitchFamily="34" charset="0"/>
                      </a:endParaRPr>
                    </a:p>
                  </a:txBody>
                  <a:tcPr marL="4993" marR="4993" marT="499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fr-FR" sz="900" b="0" i="0" u="none" strike="noStrike" dirty="0">
                          <a:solidFill>
                            <a:srgbClr val="000000"/>
                          </a:solidFill>
                          <a:effectLst/>
                          <a:latin typeface="DINPro" panose="020B0504020101020102" pitchFamily="34" charset="0"/>
                        </a:rPr>
                        <a:t>6</a:t>
                      </a:r>
                    </a:p>
                  </a:txBody>
                  <a:tcPr marL="4993" marR="4993" marT="499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fr-FR" sz="900" u="none" strike="noStrike" dirty="0">
                          <a:effectLst/>
                          <a:latin typeface="DINPro" panose="020B0504020101020102" pitchFamily="34" charset="0"/>
                        </a:rPr>
                        <a:t>22</a:t>
                      </a:r>
                      <a:endParaRPr lang="fr-FR" sz="900" b="0" i="0" u="none" strike="noStrike" dirty="0">
                        <a:solidFill>
                          <a:srgbClr val="000000"/>
                        </a:solidFill>
                        <a:effectLst/>
                        <a:latin typeface="DINPro" panose="020B0504020101020102" pitchFamily="34" charset="0"/>
                      </a:endParaRPr>
                    </a:p>
                  </a:txBody>
                  <a:tcPr marL="4993" marR="4993" marT="499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fr-FR" sz="900" u="none" strike="noStrike" dirty="0">
                          <a:effectLst/>
                          <a:latin typeface="DINPro" panose="020B0504020101020102" pitchFamily="34" charset="0"/>
                        </a:rPr>
                        <a:t>9 </a:t>
                      </a:r>
                      <a:endParaRPr lang="fr-FR" sz="900" b="0" i="0" u="none" strike="noStrike" dirty="0">
                        <a:solidFill>
                          <a:srgbClr val="000000"/>
                        </a:solidFill>
                        <a:effectLst/>
                        <a:latin typeface="DINPro" panose="020B0504020101020102" pitchFamily="34" charset="0"/>
                      </a:endParaRPr>
                    </a:p>
                  </a:txBody>
                  <a:tcPr marL="4993" marR="4993" marT="499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fr-FR" sz="900" u="none" strike="noStrike" dirty="0">
                          <a:effectLst/>
                          <a:latin typeface="DINPro" panose="020B0504020101020102" pitchFamily="34" charset="0"/>
                        </a:rPr>
                        <a:t> 173</a:t>
                      </a:r>
                      <a:endParaRPr lang="fr-FR" sz="900" b="0" i="0" u="none" strike="noStrike" dirty="0">
                        <a:solidFill>
                          <a:srgbClr val="000000"/>
                        </a:solidFill>
                        <a:effectLst/>
                        <a:latin typeface="DINPro" panose="020B0504020101020102" pitchFamily="34" charset="0"/>
                      </a:endParaRPr>
                    </a:p>
                  </a:txBody>
                  <a:tcPr marL="4993" marR="4993" marT="499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fr-FR" sz="900" u="none" strike="noStrike" dirty="0">
                          <a:effectLst/>
                          <a:latin typeface="DINPro" panose="020B0504020101020102" pitchFamily="34" charset="0"/>
                        </a:rPr>
                        <a:t> 46</a:t>
                      </a:r>
                      <a:endParaRPr lang="fr-FR" sz="900" b="0" i="0" u="none" strike="noStrike" dirty="0">
                        <a:solidFill>
                          <a:srgbClr val="000000"/>
                        </a:solidFill>
                        <a:effectLst/>
                        <a:latin typeface="DINPro" panose="020B0504020101020102" pitchFamily="34" charset="0"/>
                      </a:endParaRPr>
                    </a:p>
                  </a:txBody>
                  <a:tcPr marL="4993" marR="4993" marT="499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fr-FR" sz="900" u="none" strike="noStrike" dirty="0">
                          <a:effectLst/>
                          <a:latin typeface="DINPro" panose="020B0504020101020102" pitchFamily="34" charset="0"/>
                        </a:rPr>
                        <a:t> 50 %</a:t>
                      </a:r>
                      <a:endParaRPr lang="fr-FR" sz="900" b="0" i="0" u="none" strike="noStrike" dirty="0">
                        <a:solidFill>
                          <a:srgbClr val="000000"/>
                        </a:solidFill>
                        <a:effectLst/>
                        <a:latin typeface="DINPro" panose="020B0504020101020102" pitchFamily="34" charset="0"/>
                      </a:endParaRPr>
                    </a:p>
                  </a:txBody>
                  <a:tcPr marL="4993" marR="4993" marT="499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fr-FR" sz="900" u="none" strike="noStrike" dirty="0">
                          <a:effectLst/>
                          <a:latin typeface="DINPro" panose="020B0504020101020102" pitchFamily="34" charset="0"/>
                        </a:rPr>
                        <a:t> 65%</a:t>
                      </a:r>
                      <a:endParaRPr lang="fr-FR" sz="900" b="0" i="0" u="none" strike="noStrike" dirty="0">
                        <a:solidFill>
                          <a:srgbClr val="000000"/>
                        </a:solidFill>
                        <a:effectLst/>
                        <a:latin typeface="DINPro" panose="020B0504020101020102" pitchFamily="34" charset="0"/>
                      </a:endParaRPr>
                    </a:p>
                  </a:txBody>
                  <a:tcPr marL="4993" marR="4993" marT="499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EDF4"/>
                    </a:solidFill>
                  </a:tcPr>
                </a:tc>
                <a:tc>
                  <a:txBody>
                    <a:bodyPr/>
                    <a:lstStyle/>
                    <a:p>
                      <a:pPr algn="ctr" fontAlgn="ctr"/>
                      <a:r>
                        <a:rPr lang="fr-FR" sz="900" b="0" i="0" u="none" strike="noStrike" dirty="0">
                          <a:solidFill>
                            <a:srgbClr val="000000"/>
                          </a:solidFill>
                          <a:effectLst/>
                          <a:latin typeface="DINPro" panose="020B0504020101020102" pitchFamily="34" charset="0"/>
                        </a:rPr>
                        <a:t>75 % </a:t>
                      </a:r>
                    </a:p>
                  </a:txBody>
                  <a:tcPr marL="4993" marR="4993" marT="499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fr-FR" sz="900" b="0" i="0" u="none" strike="noStrike" dirty="0">
                          <a:solidFill>
                            <a:srgbClr val="000000"/>
                          </a:solidFill>
                          <a:effectLst/>
                          <a:latin typeface="DINPro" panose="020B0504020101020102" pitchFamily="34" charset="0"/>
                        </a:rPr>
                        <a:t>72 %</a:t>
                      </a:r>
                    </a:p>
                  </a:txBody>
                  <a:tcPr marL="4993" marR="4993" marT="499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EDF4"/>
                    </a:solidFill>
                  </a:tcPr>
                </a:tc>
                <a:extLst>
                  <a:ext uri="{0D108BD9-81ED-4DB2-BD59-A6C34878D82A}">
                    <a16:rowId xmlns:a16="http://schemas.microsoft.com/office/drawing/2014/main" val="721384609"/>
                  </a:ext>
                </a:extLst>
              </a:tr>
              <a:tr h="398111">
                <a:tc>
                  <a:txBody>
                    <a:bodyPr/>
                    <a:lstStyle/>
                    <a:p>
                      <a:pPr algn="l" fontAlgn="ctr"/>
                      <a:r>
                        <a:rPr lang="fr-FR" sz="900" u="none" strike="noStrike" dirty="0">
                          <a:effectLst/>
                          <a:latin typeface="DINPro" panose="020B0504020101020102" pitchFamily="34" charset="0"/>
                        </a:rPr>
                        <a:t>Pearson </a:t>
                      </a:r>
                      <a:endParaRPr lang="fr-FR" sz="900" b="0" i="0" u="none" strike="noStrike" dirty="0">
                        <a:solidFill>
                          <a:srgbClr val="000000"/>
                        </a:solidFill>
                        <a:effectLst/>
                        <a:latin typeface="DINPro" panose="020B0504020101020102" pitchFamily="34" charset="0"/>
                      </a:endParaRPr>
                    </a:p>
                  </a:txBody>
                  <a:tcPr marL="4993" marR="4993" marT="499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fr-FR" sz="900" u="none" strike="noStrike" dirty="0">
                          <a:effectLst/>
                          <a:latin typeface="DINPro" panose="020B0504020101020102" pitchFamily="34" charset="0"/>
                        </a:rPr>
                        <a:t>6</a:t>
                      </a:r>
                      <a:endParaRPr lang="fr-FR" sz="900" b="0" i="0" u="none" strike="noStrike" dirty="0">
                        <a:solidFill>
                          <a:srgbClr val="000000"/>
                        </a:solidFill>
                        <a:effectLst/>
                        <a:latin typeface="DINPro" panose="020B0504020101020102" pitchFamily="34" charset="0"/>
                      </a:endParaRPr>
                    </a:p>
                  </a:txBody>
                  <a:tcPr marL="4993" marR="4993" marT="499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fr-FR" sz="900" b="0" i="0" u="none" strike="noStrike" dirty="0">
                          <a:solidFill>
                            <a:srgbClr val="000000"/>
                          </a:solidFill>
                          <a:effectLst/>
                          <a:latin typeface="DINPro" panose="020B0504020101020102" pitchFamily="34" charset="0"/>
                        </a:rPr>
                        <a:t>3</a:t>
                      </a:r>
                    </a:p>
                  </a:txBody>
                  <a:tcPr marL="4993" marR="4993" marT="499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fr-FR" sz="900" u="none" strike="noStrike" dirty="0">
                          <a:effectLst/>
                          <a:latin typeface="DINPro" panose="020B0504020101020102" pitchFamily="34" charset="0"/>
                        </a:rPr>
                        <a:t>14</a:t>
                      </a:r>
                      <a:endParaRPr lang="fr-FR" sz="900" b="0" i="0" u="none" strike="noStrike" dirty="0">
                        <a:solidFill>
                          <a:srgbClr val="000000"/>
                        </a:solidFill>
                        <a:effectLst/>
                        <a:latin typeface="DINPro" panose="020B0504020101020102" pitchFamily="34" charset="0"/>
                      </a:endParaRPr>
                    </a:p>
                  </a:txBody>
                  <a:tcPr marL="4993" marR="4993" marT="499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fr-FR" sz="900" b="0" i="0" u="none" strike="noStrike" dirty="0">
                          <a:solidFill>
                            <a:srgbClr val="000000"/>
                          </a:solidFill>
                          <a:effectLst/>
                          <a:latin typeface="DINPro" panose="020B0504020101020102" pitchFamily="34" charset="0"/>
                        </a:rPr>
                        <a:t>6</a:t>
                      </a:r>
                    </a:p>
                  </a:txBody>
                  <a:tcPr marL="4993" marR="4993" marT="499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fr-FR" sz="900" u="none" strike="noStrike" dirty="0">
                          <a:effectLst/>
                          <a:latin typeface="DINPro" panose="020B0504020101020102" pitchFamily="34" charset="0"/>
                        </a:rPr>
                        <a:t>60</a:t>
                      </a:r>
                      <a:endParaRPr lang="fr-FR" sz="900" b="0" i="0" u="none" strike="noStrike" dirty="0">
                        <a:solidFill>
                          <a:srgbClr val="000000"/>
                        </a:solidFill>
                        <a:effectLst/>
                        <a:latin typeface="DINPro" panose="020B0504020101020102" pitchFamily="34" charset="0"/>
                      </a:endParaRPr>
                    </a:p>
                  </a:txBody>
                  <a:tcPr marL="4993" marR="4993" marT="499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fr-FR" sz="900" u="none" strike="noStrike" dirty="0">
                          <a:effectLst/>
                          <a:latin typeface="DINPro" panose="020B0504020101020102" pitchFamily="34" charset="0"/>
                        </a:rPr>
                        <a:t>30</a:t>
                      </a:r>
                      <a:endParaRPr lang="fr-FR" sz="900" b="0" i="0" u="none" strike="noStrike" dirty="0">
                        <a:solidFill>
                          <a:srgbClr val="000000"/>
                        </a:solidFill>
                        <a:effectLst/>
                        <a:latin typeface="DINPro" panose="020B0504020101020102" pitchFamily="34" charset="0"/>
                      </a:endParaRPr>
                    </a:p>
                  </a:txBody>
                  <a:tcPr marL="4993" marR="4993" marT="499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fr-FR" sz="900" u="none" strike="noStrike" dirty="0">
                          <a:effectLst/>
                          <a:latin typeface="DINPro" panose="020B0504020101020102" pitchFamily="34" charset="0"/>
                        </a:rPr>
                        <a:t>87%</a:t>
                      </a:r>
                      <a:endParaRPr lang="fr-FR" sz="900" b="0" i="0" u="none" strike="noStrike" dirty="0">
                        <a:solidFill>
                          <a:srgbClr val="000000"/>
                        </a:solidFill>
                        <a:effectLst/>
                        <a:latin typeface="DINPro" panose="020B0504020101020102" pitchFamily="34" charset="0"/>
                      </a:endParaRPr>
                    </a:p>
                  </a:txBody>
                  <a:tcPr marL="4993" marR="4993" marT="499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fr-FR" sz="900" u="none" strike="noStrike" dirty="0">
                          <a:effectLst/>
                          <a:latin typeface="DINPro" panose="020B0504020101020102" pitchFamily="34" charset="0"/>
                        </a:rPr>
                        <a:t>90%</a:t>
                      </a:r>
                      <a:endParaRPr lang="fr-FR" sz="900" b="0" i="0" u="none" strike="noStrike" dirty="0">
                        <a:solidFill>
                          <a:srgbClr val="000000"/>
                        </a:solidFill>
                        <a:effectLst/>
                        <a:latin typeface="DINPro" panose="020B0504020101020102" pitchFamily="34" charset="0"/>
                      </a:endParaRPr>
                    </a:p>
                  </a:txBody>
                  <a:tcPr marL="4993" marR="4993" marT="499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EDF4"/>
                    </a:solidFill>
                  </a:tcPr>
                </a:tc>
                <a:tc>
                  <a:txBody>
                    <a:bodyPr/>
                    <a:lstStyle/>
                    <a:p>
                      <a:pPr algn="ctr" fontAlgn="ctr"/>
                      <a:r>
                        <a:rPr lang="fr-FR" sz="900" b="0" i="0" u="none" strike="noStrike" dirty="0">
                          <a:solidFill>
                            <a:srgbClr val="000000"/>
                          </a:solidFill>
                          <a:effectLst/>
                          <a:latin typeface="DINPro" panose="020B0504020101020102" pitchFamily="34" charset="0"/>
                        </a:rPr>
                        <a:t>50 %</a:t>
                      </a:r>
                    </a:p>
                  </a:txBody>
                  <a:tcPr marL="4993" marR="4993" marT="499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fr-FR" sz="900" b="0" i="0" u="none" strike="noStrike" dirty="0">
                          <a:solidFill>
                            <a:srgbClr val="000000"/>
                          </a:solidFill>
                          <a:effectLst/>
                          <a:latin typeface="DINPro" panose="020B0504020101020102" pitchFamily="34" charset="0"/>
                        </a:rPr>
                        <a:t>100 % </a:t>
                      </a:r>
                    </a:p>
                  </a:txBody>
                  <a:tcPr marL="4993" marR="4993" marT="499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EDF4"/>
                    </a:solidFill>
                  </a:tcPr>
                </a:tc>
                <a:extLst>
                  <a:ext uri="{0D108BD9-81ED-4DB2-BD59-A6C34878D82A}">
                    <a16:rowId xmlns:a16="http://schemas.microsoft.com/office/drawing/2014/main" val="1062819938"/>
                  </a:ext>
                </a:extLst>
              </a:tr>
              <a:tr h="398111">
                <a:tc>
                  <a:txBody>
                    <a:bodyPr/>
                    <a:lstStyle/>
                    <a:p>
                      <a:pPr algn="l" fontAlgn="ctr"/>
                      <a:r>
                        <a:rPr lang="fr-FR" sz="900" u="none" strike="noStrike">
                          <a:effectLst/>
                          <a:latin typeface="DINPro" panose="020B0504020101020102" pitchFamily="34" charset="0"/>
                        </a:rPr>
                        <a:t>BC 100 % </a:t>
                      </a:r>
                      <a:endParaRPr lang="fr-FR" sz="900" b="0" i="0" u="none" strike="noStrike">
                        <a:solidFill>
                          <a:srgbClr val="000000"/>
                        </a:solidFill>
                        <a:effectLst/>
                        <a:latin typeface="DINPro" panose="020B0504020101020102" pitchFamily="34" charset="0"/>
                      </a:endParaRPr>
                    </a:p>
                  </a:txBody>
                  <a:tcPr marL="4993" marR="4993" marT="499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fr-FR" sz="900" u="none" strike="noStrike" dirty="0">
                          <a:effectLst/>
                          <a:latin typeface="DINPro" panose="020B0504020101020102" pitchFamily="34" charset="0"/>
                        </a:rPr>
                        <a:t>8</a:t>
                      </a:r>
                      <a:endParaRPr lang="fr-FR" sz="900" b="0" i="0" u="none" strike="noStrike" dirty="0">
                        <a:solidFill>
                          <a:srgbClr val="000000"/>
                        </a:solidFill>
                        <a:effectLst/>
                        <a:latin typeface="DINPro" panose="020B0504020101020102" pitchFamily="34" charset="0"/>
                      </a:endParaRPr>
                    </a:p>
                  </a:txBody>
                  <a:tcPr marL="4993" marR="4993" marT="499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fr-FR" sz="900" u="none" strike="noStrike" dirty="0">
                          <a:effectLst/>
                          <a:latin typeface="DINPro" panose="020B0504020101020102" pitchFamily="34" charset="0"/>
                        </a:rPr>
                        <a:t>2</a:t>
                      </a:r>
                      <a:endParaRPr lang="fr-FR" sz="900" b="0" i="0" u="none" strike="noStrike" dirty="0">
                        <a:solidFill>
                          <a:srgbClr val="000000"/>
                        </a:solidFill>
                        <a:effectLst/>
                        <a:latin typeface="DINPro" panose="020B0504020101020102" pitchFamily="34" charset="0"/>
                      </a:endParaRPr>
                    </a:p>
                  </a:txBody>
                  <a:tcPr marL="4993" marR="4993" marT="499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fr-FR" sz="900" u="none" strike="noStrike" dirty="0">
                          <a:effectLst/>
                          <a:latin typeface="DINPro" panose="020B0504020101020102" pitchFamily="34" charset="0"/>
                        </a:rPr>
                        <a:t>31</a:t>
                      </a:r>
                      <a:endParaRPr lang="fr-FR" sz="900" b="0" i="0" u="none" strike="noStrike" dirty="0">
                        <a:solidFill>
                          <a:srgbClr val="000000"/>
                        </a:solidFill>
                        <a:effectLst/>
                        <a:latin typeface="DINPro" panose="020B0504020101020102" pitchFamily="34" charset="0"/>
                      </a:endParaRPr>
                    </a:p>
                  </a:txBody>
                  <a:tcPr marL="4993" marR="4993" marT="499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fr-FR" sz="900" u="none" strike="noStrike">
                          <a:effectLst/>
                          <a:latin typeface="DINPro" panose="020B0504020101020102" pitchFamily="34" charset="0"/>
                        </a:rPr>
                        <a:t>6</a:t>
                      </a:r>
                      <a:endParaRPr lang="fr-FR" sz="900" b="0" i="0" u="none" strike="noStrike">
                        <a:solidFill>
                          <a:srgbClr val="000000"/>
                        </a:solidFill>
                        <a:effectLst/>
                        <a:latin typeface="DINPro" panose="020B0504020101020102" pitchFamily="34" charset="0"/>
                      </a:endParaRPr>
                    </a:p>
                  </a:txBody>
                  <a:tcPr marL="4993" marR="4993" marT="499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fr-FR" sz="900" u="none" strike="noStrike">
                          <a:effectLst/>
                          <a:latin typeface="DINPro" panose="020B0504020101020102" pitchFamily="34" charset="0"/>
                        </a:rPr>
                        <a:t>80</a:t>
                      </a:r>
                      <a:endParaRPr lang="fr-FR" sz="900" b="0" i="0" u="none" strike="noStrike">
                        <a:solidFill>
                          <a:srgbClr val="000000"/>
                        </a:solidFill>
                        <a:effectLst/>
                        <a:latin typeface="DINPro" panose="020B0504020101020102" pitchFamily="34" charset="0"/>
                      </a:endParaRPr>
                    </a:p>
                  </a:txBody>
                  <a:tcPr marL="4993" marR="4993" marT="499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fr-FR" sz="900" u="none" strike="noStrike" dirty="0">
                          <a:effectLst/>
                          <a:latin typeface="DINPro" panose="020B0504020101020102" pitchFamily="34" charset="0"/>
                        </a:rPr>
                        <a:t>21</a:t>
                      </a:r>
                      <a:endParaRPr lang="fr-FR" sz="900" b="0" i="0" u="none" strike="noStrike" dirty="0">
                        <a:solidFill>
                          <a:srgbClr val="000000"/>
                        </a:solidFill>
                        <a:effectLst/>
                        <a:latin typeface="DINPro" panose="020B0504020101020102" pitchFamily="34" charset="0"/>
                      </a:endParaRPr>
                    </a:p>
                  </a:txBody>
                  <a:tcPr marL="4993" marR="4993" marT="499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fr-FR" sz="900" u="none" strike="noStrike" dirty="0">
                          <a:effectLst/>
                          <a:latin typeface="DINPro" panose="020B0504020101020102" pitchFamily="34" charset="0"/>
                        </a:rPr>
                        <a:t>75%</a:t>
                      </a:r>
                      <a:endParaRPr lang="fr-FR" sz="900" b="0" i="0" u="none" strike="noStrike" dirty="0">
                        <a:solidFill>
                          <a:srgbClr val="000000"/>
                        </a:solidFill>
                        <a:effectLst/>
                        <a:latin typeface="DINPro" panose="020B0504020101020102" pitchFamily="34" charset="0"/>
                      </a:endParaRPr>
                    </a:p>
                  </a:txBody>
                  <a:tcPr marL="4993" marR="4993" marT="499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fr-FR" sz="900" u="none" strike="noStrike" dirty="0">
                          <a:effectLst/>
                          <a:latin typeface="DINPro" panose="020B0504020101020102" pitchFamily="34" charset="0"/>
                        </a:rPr>
                        <a:t>48%</a:t>
                      </a:r>
                      <a:endParaRPr lang="fr-FR" sz="900" b="0" i="0" u="none" strike="noStrike" dirty="0">
                        <a:solidFill>
                          <a:srgbClr val="000000"/>
                        </a:solidFill>
                        <a:effectLst/>
                        <a:latin typeface="DINPro" panose="020B0504020101020102" pitchFamily="34" charset="0"/>
                      </a:endParaRPr>
                    </a:p>
                  </a:txBody>
                  <a:tcPr marL="4993" marR="4993" marT="499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EDF4"/>
                    </a:solidFill>
                  </a:tcPr>
                </a:tc>
                <a:tc gridSpan="2">
                  <a:txBody>
                    <a:bodyPr/>
                    <a:lstStyle/>
                    <a:p>
                      <a:pPr algn="ctr" fontAlgn="ctr"/>
                      <a:r>
                        <a:rPr lang="fr-FR" sz="900" b="0" i="0" u="none" strike="noStrike" dirty="0">
                          <a:solidFill>
                            <a:srgbClr val="000000"/>
                          </a:solidFill>
                          <a:effectLst/>
                          <a:latin typeface="DINPro" panose="020B0504020101020102" pitchFamily="34" charset="0"/>
                        </a:rPr>
                        <a:t>Questionnaire adressé le 24 juin 2023 </a:t>
                      </a:r>
                    </a:p>
                  </a:txBody>
                  <a:tcPr marL="4993" marR="4993" marT="499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EDF4"/>
                    </a:solidFill>
                  </a:tcPr>
                </a:tc>
                <a:tc hMerge="1">
                  <a:txBody>
                    <a:bodyPr/>
                    <a:lstStyle/>
                    <a:p>
                      <a:pPr algn="ctr" fontAlgn="ctr"/>
                      <a:endParaRPr lang="fr-FR" sz="900" b="0" i="0" u="none" strike="noStrike" dirty="0">
                        <a:solidFill>
                          <a:srgbClr val="000000"/>
                        </a:solidFill>
                        <a:effectLst/>
                        <a:latin typeface="DINPro" panose="020B0504020101020102" pitchFamily="34" charset="0"/>
                      </a:endParaRPr>
                    </a:p>
                  </a:txBody>
                  <a:tcPr marL="4993" marR="4993" marT="499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50402940"/>
                  </a:ext>
                </a:extLst>
              </a:tr>
              <a:tr h="398111">
                <a:tc>
                  <a:txBody>
                    <a:bodyPr/>
                    <a:lstStyle/>
                    <a:p>
                      <a:pPr algn="l" fontAlgn="ctr"/>
                      <a:r>
                        <a:rPr lang="fr-FR" sz="900" u="none" strike="noStrike" dirty="0">
                          <a:effectLst/>
                          <a:latin typeface="DINPro" panose="020B0504020101020102" pitchFamily="34" charset="0"/>
                        </a:rPr>
                        <a:t>CléA </a:t>
                      </a:r>
                      <a:endParaRPr lang="fr-FR" sz="900" b="0" i="0" u="none" strike="noStrike" dirty="0">
                        <a:solidFill>
                          <a:srgbClr val="000000"/>
                        </a:solidFill>
                        <a:effectLst/>
                        <a:latin typeface="DINPro" panose="020B0504020101020102" pitchFamily="34" charset="0"/>
                      </a:endParaRPr>
                    </a:p>
                  </a:txBody>
                  <a:tcPr marL="4993" marR="4993" marT="499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fr-FR" sz="900" u="none" strike="noStrike" dirty="0">
                          <a:effectLst/>
                          <a:latin typeface="DINPro" panose="020B0504020101020102" pitchFamily="34" charset="0"/>
                        </a:rPr>
                        <a:t>2</a:t>
                      </a:r>
                      <a:endParaRPr lang="fr-FR" sz="900" b="0" i="0" u="none" strike="noStrike" dirty="0">
                        <a:solidFill>
                          <a:srgbClr val="000000"/>
                        </a:solidFill>
                        <a:effectLst/>
                        <a:latin typeface="DINPro" panose="020B0504020101020102" pitchFamily="34" charset="0"/>
                      </a:endParaRPr>
                    </a:p>
                  </a:txBody>
                  <a:tcPr marL="4993" marR="4993" marT="499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fr-FR" sz="900" u="none" strike="noStrike" dirty="0">
                          <a:effectLst/>
                          <a:latin typeface="DINPro" panose="020B0504020101020102" pitchFamily="34" charset="0"/>
                        </a:rPr>
                        <a:t>0</a:t>
                      </a:r>
                      <a:endParaRPr lang="fr-FR" sz="900" b="0" i="0" u="none" strike="noStrike" dirty="0">
                        <a:solidFill>
                          <a:srgbClr val="000000"/>
                        </a:solidFill>
                        <a:effectLst/>
                        <a:latin typeface="DINPro" panose="020B0504020101020102" pitchFamily="34" charset="0"/>
                      </a:endParaRPr>
                    </a:p>
                  </a:txBody>
                  <a:tcPr marL="4993" marR="4993" marT="499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fr-FR" sz="900" u="none" strike="noStrike">
                          <a:effectLst/>
                          <a:latin typeface="DINPro" panose="020B0504020101020102" pitchFamily="34" charset="0"/>
                        </a:rPr>
                        <a:t>6</a:t>
                      </a:r>
                      <a:endParaRPr lang="fr-FR" sz="900" b="0" i="0" u="none" strike="noStrike">
                        <a:solidFill>
                          <a:srgbClr val="000000"/>
                        </a:solidFill>
                        <a:effectLst/>
                        <a:latin typeface="DINPro" panose="020B0504020101020102" pitchFamily="34" charset="0"/>
                      </a:endParaRPr>
                    </a:p>
                  </a:txBody>
                  <a:tcPr marL="4993" marR="4993" marT="499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fr-FR" sz="900" u="none" strike="noStrike">
                          <a:effectLst/>
                          <a:latin typeface="DINPro" panose="020B0504020101020102" pitchFamily="34" charset="0"/>
                        </a:rPr>
                        <a:t>0</a:t>
                      </a:r>
                      <a:endParaRPr lang="fr-FR" sz="900" b="0" i="0" u="none" strike="noStrike">
                        <a:solidFill>
                          <a:srgbClr val="000000"/>
                        </a:solidFill>
                        <a:effectLst/>
                        <a:latin typeface="DINPro" panose="020B0504020101020102" pitchFamily="34" charset="0"/>
                      </a:endParaRPr>
                    </a:p>
                  </a:txBody>
                  <a:tcPr marL="4993" marR="4993" marT="499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fr-FR" sz="900" u="none" strike="noStrike">
                          <a:effectLst/>
                          <a:latin typeface="DINPro" panose="020B0504020101020102" pitchFamily="34" charset="0"/>
                        </a:rPr>
                        <a:t>15</a:t>
                      </a:r>
                      <a:endParaRPr lang="fr-FR" sz="900" b="0" i="0" u="none" strike="noStrike">
                        <a:solidFill>
                          <a:srgbClr val="000000"/>
                        </a:solidFill>
                        <a:effectLst/>
                        <a:latin typeface="DINPro" panose="020B0504020101020102" pitchFamily="34" charset="0"/>
                      </a:endParaRPr>
                    </a:p>
                  </a:txBody>
                  <a:tcPr marL="4993" marR="4993" marT="499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fr-FR" sz="900" u="none" strike="noStrike">
                          <a:effectLst/>
                          <a:latin typeface="DINPro" panose="020B0504020101020102" pitchFamily="34" charset="0"/>
                        </a:rPr>
                        <a:t>0</a:t>
                      </a:r>
                      <a:endParaRPr lang="fr-FR" sz="900" b="0" i="0" u="none" strike="noStrike">
                        <a:solidFill>
                          <a:srgbClr val="000000"/>
                        </a:solidFill>
                        <a:effectLst/>
                        <a:latin typeface="DINPro" panose="020B0504020101020102" pitchFamily="34" charset="0"/>
                      </a:endParaRPr>
                    </a:p>
                  </a:txBody>
                  <a:tcPr marL="4993" marR="4993" marT="499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fr-FR" sz="900" u="none" strike="noStrike" dirty="0">
                          <a:effectLst/>
                          <a:latin typeface="DINPro" panose="020B0504020101020102" pitchFamily="34" charset="0"/>
                        </a:rPr>
                        <a:t>60%</a:t>
                      </a:r>
                      <a:endParaRPr lang="fr-FR" sz="900" b="0" i="0" u="none" strike="noStrike" dirty="0">
                        <a:solidFill>
                          <a:srgbClr val="000000"/>
                        </a:solidFill>
                        <a:effectLst/>
                        <a:latin typeface="DINPro" panose="020B0504020101020102" pitchFamily="34" charset="0"/>
                      </a:endParaRPr>
                    </a:p>
                  </a:txBody>
                  <a:tcPr marL="4993" marR="4993" marT="499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fr-FR" sz="900" u="none" strike="noStrike" dirty="0">
                          <a:effectLst/>
                          <a:latin typeface="DINPro" panose="020B0504020101020102" pitchFamily="34" charset="0"/>
                        </a:rPr>
                        <a:t>78%</a:t>
                      </a:r>
                      <a:endParaRPr lang="fr-FR" sz="900" b="0" i="0" u="none" strike="noStrike" dirty="0">
                        <a:solidFill>
                          <a:srgbClr val="000000"/>
                        </a:solidFill>
                        <a:effectLst/>
                        <a:latin typeface="DINPro" panose="020B0504020101020102" pitchFamily="34" charset="0"/>
                      </a:endParaRPr>
                    </a:p>
                  </a:txBody>
                  <a:tcPr marL="4993" marR="4993" marT="499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EDF4"/>
                    </a:solidFill>
                  </a:tcPr>
                </a:tc>
                <a:tc>
                  <a:txBody>
                    <a:bodyPr/>
                    <a:lstStyle/>
                    <a:p>
                      <a:pPr algn="ctr" fontAlgn="ctr"/>
                      <a:r>
                        <a:rPr lang="fr-FR" sz="900" b="0" i="0" u="none" strike="noStrike" dirty="0">
                          <a:solidFill>
                            <a:srgbClr val="000000"/>
                          </a:solidFill>
                          <a:effectLst/>
                          <a:latin typeface="DINPro" panose="020B0504020101020102" pitchFamily="34" charset="0"/>
                        </a:rPr>
                        <a:t>33 % </a:t>
                      </a:r>
                    </a:p>
                  </a:txBody>
                  <a:tcPr marL="4993" marR="4993" marT="499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fr-FR" sz="900" b="0" i="0" u="none" strike="noStrike" dirty="0">
                          <a:solidFill>
                            <a:srgbClr val="000000"/>
                          </a:solidFill>
                          <a:effectLst/>
                          <a:latin typeface="DINPro" panose="020B0504020101020102" pitchFamily="34" charset="0"/>
                        </a:rPr>
                        <a:t>100 %</a:t>
                      </a:r>
                    </a:p>
                  </a:txBody>
                  <a:tcPr marL="4993" marR="4993" marT="499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EDF4"/>
                    </a:solidFill>
                  </a:tcPr>
                </a:tc>
                <a:extLst>
                  <a:ext uri="{0D108BD9-81ED-4DB2-BD59-A6C34878D82A}">
                    <a16:rowId xmlns:a16="http://schemas.microsoft.com/office/drawing/2014/main" val="1312611923"/>
                  </a:ext>
                </a:extLst>
              </a:tr>
              <a:tr h="398111">
                <a:tc>
                  <a:txBody>
                    <a:bodyPr/>
                    <a:lstStyle/>
                    <a:p>
                      <a:pPr algn="l" fontAlgn="ctr"/>
                      <a:r>
                        <a:rPr lang="fr-FR" sz="900" u="none" strike="noStrike" dirty="0">
                          <a:effectLst/>
                          <a:latin typeface="DINPro" panose="020B0504020101020102" pitchFamily="34" charset="0"/>
                        </a:rPr>
                        <a:t>Open Badge </a:t>
                      </a:r>
                      <a:endParaRPr lang="fr-FR" sz="900" b="0" i="0" u="none" strike="noStrike" dirty="0">
                        <a:solidFill>
                          <a:srgbClr val="000000"/>
                        </a:solidFill>
                        <a:effectLst/>
                        <a:latin typeface="DINPro" panose="020B0504020101020102" pitchFamily="34" charset="0"/>
                      </a:endParaRPr>
                    </a:p>
                  </a:txBody>
                  <a:tcPr marL="4993" marR="4993" marT="499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fr-FR" sz="900" u="none" strike="noStrike" dirty="0">
                          <a:effectLst/>
                          <a:latin typeface="DINPro" panose="020B0504020101020102" pitchFamily="34" charset="0"/>
                        </a:rPr>
                        <a:t> 1</a:t>
                      </a:r>
                      <a:endParaRPr lang="fr-FR" sz="900" b="0" i="0" u="none" strike="noStrike" dirty="0">
                        <a:solidFill>
                          <a:srgbClr val="000000"/>
                        </a:solidFill>
                        <a:effectLst/>
                        <a:latin typeface="DINPro" panose="020B0504020101020102" pitchFamily="34" charset="0"/>
                      </a:endParaRPr>
                    </a:p>
                  </a:txBody>
                  <a:tcPr marL="4993" marR="4993" marT="499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fr-FR" sz="900" u="none" strike="noStrike" dirty="0">
                          <a:effectLst/>
                          <a:latin typeface="DINPro" panose="020B0504020101020102" pitchFamily="34" charset="0"/>
                        </a:rPr>
                        <a:t>0 </a:t>
                      </a:r>
                      <a:endParaRPr lang="fr-FR" sz="900" b="0" i="0" u="none" strike="noStrike" dirty="0">
                        <a:solidFill>
                          <a:srgbClr val="000000"/>
                        </a:solidFill>
                        <a:effectLst/>
                        <a:latin typeface="DINPro" panose="020B0504020101020102" pitchFamily="34" charset="0"/>
                      </a:endParaRPr>
                    </a:p>
                  </a:txBody>
                  <a:tcPr marL="4993" marR="4993" marT="499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fr-FR" sz="900" u="none" strike="noStrike" dirty="0">
                          <a:effectLst/>
                          <a:latin typeface="DINPro" panose="020B0504020101020102" pitchFamily="34" charset="0"/>
                        </a:rPr>
                        <a:t> 1</a:t>
                      </a:r>
                      <a:endParaRPr lang="fr-FR" sz="900" b="0" i="0" u="none" strike="noStrike" dirty="0">
                        <a:solidFill>
                          <a:srgbClr val="000000"/>
                        </a:solidFill>
                        <a:effectLst/>
                        <a:latin typeface="DINPro" panose="020B0504020101020102" pitchFamily="34" charset="0"/>
                      </a:endParaRPr>
                    </a:p>
                  </a:txBody>
                  <a:tcPr marL="4993" marR="4993" marT="499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fr-FR" sz="900" u="none" strike="noStrike" dirty="0">
                          <a:effectLst/>
                          <a:latin typeface="DINPro" panose="020B0504020101020102" pitchFamily="34" charset="0"/>
                        </a:rPr>
                        <a:t>0 </a:t>
                      </a:r>
                      <a:endParaRPr lang="fr-FR" sz="900" b="0" i="0" u="none" strike="noStrike" dirty="0">
                        <a:solidFill>
                          <a:srgbClr val="000000"/>
                        </a:solidFill>
                        <a:effectLst/>
                        <a:latin typeface="DINPro" panose="020B0504020101020102" pitchFamily="34" charset="0"/>
                      </a:endParaRPr>
                    </a:p>
                  </a:txBody>
                  <a:tcPr marL="4993" marR="4993" marT="499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fr-FR" sz="900" u="none" strike="noStrike" dirty="0">
                          <a:effectLst/>
                          <a:latin typeface="DINPro" panose="020B0504020101020102" pitchFamily="34" charset="0"/>
                        </a:rPr>
                        <a:t> 8</a:t>
                      </a:r>
                      <a:endParaRPr lang="fr-FR" sz="900" b="0" i="0" u="none" strike="noStrike" dirty="0">
                        <a:solidFill>
                          <a:srgbClr val="000000"/>
                        </a:solidFill>
                        <a:effectLst/>
                        <a:latin typeface="DINPro" panose="020B0504020101020102" pitchFamily="34" charset="0"/>
                      </a:endParaRPr>
                    </a:p>
                  </a:txBody>
                  <a:tcPr marL="4993" marR="4993" marT="499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fr-FR" sz="900" u="none" strike="noStrike" dirty="0">
                          <a:effectLst/>
                          <a:latin typeface="DINPro" panose="020B0504020101020102" pitchFamily="34" charset="0"/>
                        </a:rPr>
                        <a:t>0 </a:t>
                      </a:r>
                      <a:endParaRPr lang="fr-FR" sz="900" b="0" i="0" u="none" strike="noStrike" dirty="0">
                        <a:solidFill>
                          <a:srgbClr val="000000"/>
                        </a:solidFill>
                        <a:effectLst/>
                        <a:latin typeface="DINPro" panose="020B0504020101020102" pitchFamily="34" charset="0"/>
                      </a:endParaRPr>
                    </a:p>
                  </a:txBody>
                  <a:tcPr marL="4993" marR="4993" marT="499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fr-FR" sz="900" u="none" strike="noStrike" dirty="0">
                          <a:effectLst/>
                          <a:latin typeface="DINPro" panose="020B0504020101020102" pitchFamily="34" charset="0"/>
                        </a:rPr>
                        <a:t>75 % </a:t>
                      </a:r>
                      <a:endParaRPr lang="fr-FR" sz="900" b="0" i="0" u="none" strike="noStrike" dirty="0">
                        <a:solidFill>
                          <a:srgbClr val="000000"/>
                        </a:solidFill>
                        <a:effectLst/>
                        <a:latin typeface="DINPro" panose="020B0504020101020102" pitchFamily="34" charset="0"/>
                      </a:endParaRPr>
                    </a:p>
                  </a:txBody>
                  <a:tcPr marL="4993" marR="4993" marT="499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fr-FR" sz="900" u="none" strike="noStrike" dirty="0">
                          <a:effectLst/>
                          <a:latin typeface="DINPro" panose="020B0504020101020102" pitchFamily="34" charset="0"/>
                        </a:rPr>
                        <a:t> 83 %</a:t>
                      </a:r>
                      <a:endParaRPr lang="fr-FR" sz="900" b="0" i="0" u="none" strike="noStrike" dirty="0">
                        <a:solidFill>
                          <a:srgbClr val="000000"/>
                        </a:solidFill>
                        <a:effectLst/>
                        <a:latin typeface="DINPro" panose="020B0504020101020102" pitchFamily="34" charset="0"/>
                      </a:endParaRPr>
                    </a:p>
                  </a:txBody>
                  <a:tcPr marL="4993" marR="4993" marT="499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EDF4"/>
                    </a:solidFill>
                  </a:tcPr>
                </a:tc>
                <a:tc>
                  <a:txBody>
                    <a:bodyPr/>
                    <a:lstStyle/>
                    <a:p>
                      <a:pPr algn="ctr" fontAlgn="ctr"/>
                      <a:r>
                        <a:rPr lang="fr-FR" sz="900" b="0" i="0" u="none" strike="noStrike" dirty="0">
                          <a:solidFill>
                            <a:srgbClr val="000000"/>
                          </a:solidFill>
                          <a:effectLst/>
                          <a:latin typeface="DINPro" panose="020B0504020101020102" pitchFamily="34" charset="0"/>
                        </a:rPr>
                        <a:t>100 % </a:t>
                      </a:r>
                    </a:p>
                  </a:txBody>
                  <a:tcPr marL="4993" marR="4993" marT="499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fr-FR" sz="900" b="0" i="0" u="none" strike="noStrike" dirty="0">
                          <a:solidFill>
                            <a:srgbClr val="000000"/>
                          </a:solidFill>
                          <a:effectLst/>
                          <a:latin typeface="DINPro" panose="020B0504020101020102" pitchFamily="34" charset="0"/>
                        </a:rPr>
                        <a:t>100 % </a:t>
                      </a:r>
                    </a:p>
                  </a:txBody>
                  <a:tcPr marL="4993" marR="4993" marT="499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EDF4"/>
                    </a:solidFill>
                  </a:tcPr>
                </a:tc>
                <a:extLst>
                  <a:ext uri="{0D108BD9-81ED-4DB2-BD59-A6C34878D82A}">
                    <a16:rowId xmlns:a16="http://schemas.microsoft.com/office/drawing/2014/main" val="2867788211"/>
                  </a:ext>
                </a:extLst>
              </a:tr>
              <a:tr h="322344">
                <a:tc>
                  <a:txBody>
                    <a:bodyPr/>
                    <a:lstStyle/>
                    <a:p>
                      <a:pPr algn="l" fontAlgn="ctr"/>
                      <a:r>
                        <a:rPr lang="fr-FR" sz="900" b="1" i="0" u="none" strike="noStrike" dirty="0">
                          <a:solidFill>
                            <a:srgbClr val="000000"/>
                          </a:solidFill>
                          <a:effectLst/>
                          <a:latin typeface="DINPro" panose="020B0504020101020102" pitchFamily="34" charset="0"/>
                        </a:rPr>
                        <a:t>TOTAL</a:t>
                      </a:r>
                    </a:p>
                  </a:txBody>
                  <a:tcPr marL="4993" marR="4993" marT="499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fr-FR" sz="1050" b="1" i="0" u="none" strike="noStrike" dirty="0">
                          <a:solidFill>
                            <a:srgbClr val="000000"/>
                          </a:solidFill>
                          <a:effectLst/>
                          <a:latin typeface="DINPro" panose="020B0504020101020102" pitchFamily="34" charset="0"/>
                        </a:rPr>
                        <a:t>45</a:t>
                      </a:r>
                    </a:p>
                  </a:txBody>
                  <a:tcPr marL="4993" marR="4993" marT="499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fr-FR" sz="1050" b="1" i="0" u="none" strike="noStrike" dirty="0">
                          <a:solidFill>
                            <a:srgbClr val="000000"/>
                          </a:solidFill>
                          <a:effectLst/>
                          <a:latin typeface="DINPro" panose="020B0504020101020102" pitchFamily="34" charset="0"/>
                        </a:rPr>
                        <a:t>11</a:t>
                      </a:r>
                    </a:p>
                  </a:txBody>
                  <a:tcPr marL="4993" marR="4993" marT="499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endParaRPr lang="fr-FR" sz="1050" b="1" i="0" u="none" strike="noStrike" dirty="0">
                        <a:solidFill>
                          <a:srgbClr val="000000"/>
                        </a:solidFill>
                        <a:effectLst/>
                        <a:latin typeface="DINPro" panose="020B0504020101020102" pitchFamily="34" charset="0"/>
                      </a:endParaRPr>
                    </a:p>
                  </a:txBody>
                  <a:tcPr marL="4993" marR="4993" marT="499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fontAlgn="ctr"/>
                      <a:endParaRPr lang="fr-FR" sz="1050" b="1" i="0" u="none" strike="noStrike" dirty="0">
                        <a:solidFill>
                          <a:srgbClr val="000000"/>
                        </a:solidFill>
                        <a:effectLst/>
                        <a:latin typeface="DINPro" panose="020B0504020101020102" pitchFamily="34" charset="0"/>
                      </a:endParaRPr>
                    </a:p>
                  </a:txBody>
                  <a:tcPr marL="4993" marR="4993" marT="499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fontAlgn="ctr"/>
                      <a:r>
                        <a:rPr lang="fr-FR" sz="1050" b="1" i="0" u="none" strike="noStrike" dirty="0">
                          <a:solidFill>
                            <a:srgbClr val="000000"/>
                          </a:solidFill>
                          <a:effectLst/>
                          <a:latin typeface="DINPro" panose="020B0504020101020102" pitchFamily="34" charset="0"/>
                        </a:rPr>
                        <a:t>336</a:t>
                      </a:r>
                    </a:p>
                  </a:txBody>
                  <a:tcPr marL="4993" marR="4993" marT="499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fr-FR" sz="1050" b="1" i="0" u="none" strike="noStrike" dirty="0">
                          <a:solidFill>
                            <a:srgbClr val="000000"/>
                          </a:solidFill>
                          <a:effectLst/>
                          <a:latin typeface="DINPro" panose="020B0504020101020102" pitchFamily="34" charset="0"/>
                        </a:rPr>
                        <a:t>97</a:t>
                      </a:r>
                    </a:p>
                  </a:txBody>
                  <a:tcPr marL="4993" marR="4993" marT="499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fr-FR" sz="1050" b="1" i="0" u="none" strike="noStrike" dirty="0">
                          <a:solidFill>
                            <a:srgbClr val="000000"/>
                          </a:solidFill>
                          <a:effectLst/>
                          <a:latin typeface="DINPro" panose="020B0504020101020102" pitchFamily="34" charset="0"/>
                        </a:rPr>
                        <a:t>63 % </a:t>
                      </a:r>
                    </a:p>
                  </a:txBody>
                  <a:tcPr marL="4993" marR="4993" marT="499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fr-FR" sz="1050" b="1" i="0" u="none" strike="noStrike" dirty="0">
                          <a:solidFill>
                            <a:srgbClr val="000000"/>
                          </a:solidFill>
                          <a:effectLst/>
                          <a:latin typeface="DINPro" panose="020B0504020101020102" pitchFamily="34" charset="0"/>
                        </a:rPr>
                        <a:t>68 % </a:t>
                      </a:r>
                    </a:p>
                  </a:txBody>
                  <a:tcPr marL="4993" marR="4993" marT="499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C641"/>
                    </a:solidFill>
                  </a:tcPr>
                </a:tc>
                <a:tc>
                  <a:txBody>
                    <a:bodyPr/>
                    <a:lstStyle/>
                    <a:p>
                      <a:pPr algn="ctr" fontAlgn="ctr"/>
                      <a:r>
                        <a:rPr lang="fr-FR" sz="1050" b="1" i="0" u="none" strike="noStrike" dirty="0">
                          <a:solidFill>
                            <a:srgbClr val="000000"/>
                          </a:solidFill>
                          <a:effectLst/>
                          <a:latin typeface="DINPro" panose="020B0504020101020102" pitchFamily="34" charset="0"/>
                        </a:rPr>
                        <a:t>61%</a:t>
                      </a:r>
                    </a:p>
                  </a:txBody>
                  <a:tcPr marL="4993" marR="4993" marT="499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EDF4"/>
                    </a:solidFill>
                  </a:tcPr>
                </a:tc>
                <a:tc>
                  <a:txBody>
                    <a:bodyPr/>
                    <a:lstStyle/>
                    <a:p>
                      <a:pPr algn="ctr" fontAlgn="ctr"/>
                      <a:r>
                        <a:rPr lang="fr-FR" sz="1050" b="1" i="0" u="none" strike="noStrike" dirty="0">
                          <a:solidFill>
                            <a:srgbClr val="000000"/>
                          </a:solidFill>
                          <a:effectLst/>
                          <a:latin typeface="DINPro" panose="020B0504020101020102" pitchFamily="34" charset="0"/>
                        </a:rPr>
                        <a:t>83%</a:t>
                      </a:r>
                    </a:p>
                  </a:txBody>
                  <a:tcPr marL="4993" marR="4993" marT="499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C641"/>
                    </a:solidFill>
                  </a:tcPr>
                </a:tc>
                <a:extLst>
                  <a:ext uri="{0D108BD9-81ED-4DB2-BD59-A6C34878D82A}">
                    <a16:rowId xmlns:a16="http://schemas.microsoft.com/office/drawing/2014/main" val="236139726"/>
                  </a:ext>
                </a:extLst>
              </a:tr>
              <a:tr h="322344">
                <a:tc>
                  <a:txBody>
                    <a:bodyPr/>
                    <a:lstStyle/>
                    <a:p>
                      <a:pPr algn="l" fontAlgn="ctr"/>
                      <a:r>
                        <a:rPr lang="fr-FR" sz="900" b="1" i="0" u="none" strike="noStrike" dirty="0">
                          <a:solidFill>
                            <a:srgbClr val="000000"/>
                          </a:solidFill>
                          <a:effectLst/>
                          <a:latin typeface="DINPro" panose="020B0504020101020102" pitchFamily="34" charset="0"/>
                        </a:rPr>
                        <a:t>TOTAL 2022-2023</a:t>
                      </a:r>
                    </a:p>
                  </a:txBody>
                  <a:tcPr marL="4993" marR="4993" marT="499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fontAlgn="ctr"/>
                      <a:r>
                        <a:rPr lang="fr-FR" sz="1050" b="1" i="0" u="none" strike="noStrike" dirty="0">
                          <a:solidFill>
                            <a:srgbClr val="000000"/>
                          </a:solidFill>
                          <a:effectLst/>
                          <a:latin typeface="DINPro" panose="020B0504020101020102" pitchFamily="34" charset="0"/>
                        </a:rPr>
                        <a:t>56</a:t>
                      </a:r>
                    </a:p>
                  </a:txBody>
                  <a:tcPr marL="4993" marR="4993" marT="499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fontAlgn="ctr"/>
                      <a:endParaRPr lang="fr-FR" sz="1100" b="1" i="0" u="none" strike="noStrike" dirty="0">
                        <a:solidFill>
                          <a:srgbClr val="000000"/>
                        </a:solidFill>
                        <a:effectLst/>
                        <a:latin typeface="DINPro" panose="020B0504020101020102" pitchFamily="34" charset="0"/>
                      </a:endParaRPr>
                    </a:p>
                  </a:txBody>
                  <a:tcPr marL="4993" marR="4993" marT="499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fontAlgn="ctr"/>
                      <a:endParaRPr lang="fr-FR" sz="1050" b="1" i="0" u="none" strike="noStrike" dirty="0">
                        <a:solidFill>
                          <a:srgbClr val="000000"/>
                        </a:solidFill>
                        <a:effectLst/>
                        <a:latin typeface="DINPro" panose="020B0504020101020102" pitchFamily="34" charset="0"/>
                      </a:endParaRPr>
                    </a:p>
                  </a:txBody>
                  <a:tcPr marL="4993" marR="4993" marT="499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hMerge="1">
                  <a:txBody>
                    <a:bodyPr/>
                    <a:lstStyle/>
                    <a:p>
                      <a:pPr algn="ctr" fontAlgn="ctr"/>
                      <a:endParaRPr lang="fr-FR" sz="1100" b="1" i="0" u="none" strike="noStrike" dirty="0">
                        <a:solidFill>
                          <a:srgbClr val="000000"/>
                        </a:solidFill>
                        <a:effectLst/>
                        <a:latin typeface="DINPro" panose="020B0504020101020102" pitchFamily="34" charset="0"/>
                      </a:endParaRPr>
                    </a:p>
                  </a:txBody>
                  <a:tcPr marL="4993" marR="4993" marT="499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fontAlgn="ctr"/>
                      <a:r>
                        <a:rPr lang="fr-FR" sz="1050" b="1" i="0" u="none" strike="noStrike" dirty="0">
                          <a:solidFill>
                            <a:srgbClr val="000000"/>
                          </a:solidFill>
                          <a:effectLst/>
                          <a:latin typeface="DINPro" panose="020B0504020101020102" pitchFamily="34" charset="0"/>
                        </a:rPr>
                        <a:t>433</a:t>
                      </a:r>
                    </a:p>
                  </a:txBody>
                  <a:tcPr marL="4993" marR="4993" marT="499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fontAlgn="ctr"/>
                      <a:endParaRPr lang="fr-FR" sz="1100" b="1" i="0" u="none" strike="noStrike" dirty="0">
                        <a:solidFill>
                          <a:srgbClr val="000000"/>
                        </a:solidFill>
                        <a:effectLst/>
                        <a:latin typeface="DINPro" panose="020B0504020101020102" pitchFamily="34" charset="0"/>
                      </a:endParaRPr>
                    </a:p>
                  </a:txBody>
                  <a:tcPr marL="4993" marR="4993" marT="499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4">
                  <a:txBody>
                    <a:bodyPr/>
                    <a:lstStyle/>
                    <a:p>
                      <a:pPr algn="ctr" fontAlgn="ctr"/>
                      <a:endParaRPr lang="fr-FR" sz="1050" b="1" i="0" u="none" strike="noStrike" dirty="0">
                        <a:solidFill>
                          <a:srgbClr val="000000"/>
                        </a:solidFill>
                        <a:effectLst/>
                        <a:latin typeface="DINPro" panose="020B0504020101020102" pitchFamily="34" charset="0"/>
                      </a:endParaRPr>
                    </a:p>
                  </a:txBody>
                  <a:tcPr marL="4993" marR="4993" marT="499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hMerge="1">
                  <a:txBody>
                    <a:bodyPr/>
                    <a:lstStyle/>
                    <a:p>
                      <a:pPr algn="ctr" fontAlgn="ctr"/>
                      <a:endParaRPr lang="fr-FR" sz="1050" b="1" i="0" u="none" strike="noStrike" dirty="0">
                        <a:solidFill>
                          <a:srgbClr val="000000"/>
                        </a:solidFill>
                        <a:effectLst/>
                        <a:latin typeface="DINPro" panose="020B0504020101020102" pitchFamily="34" charset="0"/>
                      </a:endParaRPr>
                    </a:p>
                  </a:txBody>
                  <a:tcPr marL="4993" marR="4993" marT="499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hMerge="1">
                  <a:txBody>
                    <a:bodyPr/>
                    <a:lstStyle/>
                    <a:p>
                      <a:pPr algn="ctr" fontAlgn="ctr"/>
                      <a:endParaRPr lang="fr-FR" sz="1050" b="1" i="0" u="none" strike="noStrike" dirty="0">
                        <a:solidFill>
                          <a:srgbClr val="000000"/>
                        </a:solidFill>
                        <a:effectLst/>
                        <a:latin typeface="DINPro" panose="020B0504020101020102" pitchFamily="34" charset="0"/>
                      </a:endParaRPr>
                    </a:p>
                  </a:txBody>
                  <a:tcPr marL="4993" marR="4993" marT="499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hMerge="1">
                  <a:txBody>
                    <a:bodyPr/>
                    <a:lstStyle/>
                    <a:p>
                      <a:pPr algn="ctr" fontAlgn="ctr"/>
                      <a:endParaRPr lang="fr-FR" sz="1050" b="1" i="0" u="none" strike="noStrike" dirty="0">
                        <a:solidFill>
                          <a:srgbClr val="000000"/>
                        </a:solidFill>
                        <a:effectLst/>
                        <a:latin typeface="DINPro" panose="020B0504020101020102" pitchFamily="34" charset="0"/>
                      </a:endParaRPr>
                    </a:p>
                  </a:txBody>
                  <a:tcPr marL="4993" marR="4993" marT="499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2978611251"/>
                  </a:ext>
                </a:extLst>
              </a:tr>
            </a:tbl>
          </a:graphicData>
        </a:graphic>
      </p:graphicFrame>
      <p:sp>
        <p:nvSpPr>
          <p:cNvPr id="5" name="ZoneTexte 4">
            <a:extLst>
              <a:ext uri="{FF2B5EF4-FFF2-40B4-BE49-F238E27FC236}">
                <a16:creationId xmlns:a16="http://schemas.microsoft.com/office/drawing/2014/main" id="{1D848992-4E69-0626-7F3F-76E1D08C7D76}"/>
              </a:ext>
            </a:extLst>
          </p:cNvPr>
          <p:cNvSpPr txBox="1"/>
          <p:nvPr/>
        </p:nvSpPr>
        <p:spPr>
          <a:xfrm>
            <a:off x="467544" y="4411659"/>
            <a:ext cx="8280920" cy="523220"/>
          </a:xfrm>
          <a:prstGeom prst="rect">
            <a:avLst/>
          </a:prstGeom>
          <a:noFill/>
        </p:spPr>
        <p:txBody>
          <a:bodyPr wrap="square" rtlCol="0">
            <a:spAutoFit/>
          </a:bodyPr>
          <a:lstStyle/>
          <a:p>
            <a:pPr lvl="0" algn="just">
              <a:defRPr/>
            </a:pPr>
            <a:r>
              <a:rPr lang="fr-FR" sz="1400" dirty="0">
                <a:latin typeface="DINPro" panose="020B0504020101020102" pitchFamily="34" charset="0"/>
              </a:rPr>
              <a:t>12 régions (92%) et </a:t>
            </a:r>
            <a:r>
              <a:rPr kumimoji="0" lang="fr-FR" sz="1400" i="0" u="none" strike="noStrike" kern="1200" cap="none" spc="0" normalizeH="0" baseline="0" noProof="0" dirty="0">
                <a:ln>
                  <a:noFill/>
                </a:ln>
                <a:effectLst/>
                <a:uLnTx/>
                <a:uFillTx/>
                <a:latin typeface="DINPro" panose="020B0504020101020102" pitchFamily="34" charset="0"/>
              </a:rPr>
              <a:t>36 CIBC (88%) ont participé à une </a:t>
            </a:r>
            <a:r>
              <a:rPr lang="fr-FR" sz="1400" dirty="0">
                <a:latin typeface="DINPro" panose="020B0504020101020102" pitchFamily="34" charset="0"/>
              </a:rPr>
              <a:t>formation</a:t>
            </a:r>
          </a:p>
          <a:p>
            <a:pPr lvl="0" algn="just">
              <a:defRPr/>
            </a:pPr>
            <a:r>
              <a:rPr kumimoji="0" lang="fr-FR" sz="1400" i="0" u="none" strike="noStrike" kern="1200" cap="none" spc="0" normalizeH="0" baseline="0" noProof="0" dirty="0">
                <a:ln>
                  <a:noFill/>
                </a:ln>
                <a:effectLst/>
                <a:uLnTx/>
                <a:uFillTx/>
                <a:latin typeface="DINPro" panose="020B0504020101020102" pitchFamily="34" charset="0"/>
              </a:rPr>
              <a:t>68 % des stagiaires et 83 % des directeurs sont très satisfaits ou satisfaits des formations suivies</a:t>
            </a:r>
          </a:p>
        </p:txBody>
      </p:sp>
    </p:spTree>
    <p:extLst>
      <p:ext uri="{BB962C8B-B14F-4D97-AF65-F5344CB8AC3E}">
        <p14:creationId xmlns:p14="http://schemas.microsoft.com/office/powerpoint/2010/main" val="62187905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 37">
            <a:extLst>
              <a:ext uri="{FF2B5EF4-FFF2-40B4-BE49-F238E27FC236}">
                <a16:creationId xmlns:a16="http://schemas.microsoft.com/office/drawing/2014/main" id="{C0F2C617-753E-75D7-CD37-0E60350FA60E}"/>
              </a:ext>
            </a:extLst>
          </p:cNvPr>
          <p:cNvSpPr/>
          <p:nvPr/>
        </p:nvSpPr>
        <p:spPr>
          <a:xfrm rot="19938445">
            <a:off x="8217872" y="55112"/>
            <a:ext cx="670966" cy="670966"/>
          </a:xfrm>
          <a:prstGeom prst="ellipse">
            <a:avLst/>
          </a:prstGeom>
          <a:solidFill>
            <a:srgbClr val="EAC64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Kelson Sans" panose="02000500000000000000" pitchFamily="50" charset="0"/>
              <a:ea typeface="+mn-ea"/>
              <a:cs typeface="+mn-cs"/>
            </a:endParaRPr>
          </a:p>
        </p:txBody>
      </p:sp>
      <p:sp>
        <p:nvSpPr>
          <p:cNvPr id="6" name="Rectangle 5">
            <a:extLst>
              <a:ext uri="{FF2B5EF4-FFF2-40B4-BE49-F238E27FC236}">
                <a16:creationId xmlns:a16="http://schemas.microsoft.com/office/drawing/2014/main" id="{DD0C48CD-8870-CE43-A69E-B3A1934E5AD5}"/>
              </a:ext>
            </a:extLst>
          </p:cNvPr>
          <p:cNvSpPr/>
          <p:nvPr/>
        </p:nvSpPr>
        <p:spPr>
          <a:xfrm>
            <a:off x="1282574" y="104255"/>
            <a:ext cx="6673802" cy="5232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A71D17"/>
                </a:solidFill>
                <a:effectLst/>
                <a:uLnTx/>
                <a:uFillTx/>
                <a:latin typeface="DINPro-Medium" panose="02000503030000020004" pitchFamily="2" charset="0"/>
                <a:ea typeface="Lato" panose="020F0502020204030203" pitchFamily="34" charset="0"/>
                <a:cs typeface="Lato" panose="020F0502020204030203" pitchFamily="34" charset="0"/>
              </a:rPr>
              <a:t>CIBC </a:t>
            </a:r>
            <a:r>
              <a:rPr kumimoji="0" lang="fr-FR" sz="2000" b="0" i="0" u="none" strike="noStrike" kern="1200" cap="none" spc="0" normalizeH="0" baseline="0" noProof="0" dirty="0" err="1">
                <a:ln>
                  <a:noFill/>
                </a:ln>
                <a:solidFill>
                  <a:srgbClr val="A71D17"/>
                </a:solidFill>
                <a:effectLst/>
                <a:uLnTx/>
                <a:uFillTx/>
                <a:latin typeface="DINPro-Medium" panose="02000503030000020004" pitchFamily="2" charset="0"/>
                <a:ea typeface="Lato" panose="020F0502020204030203" pitchFamily="34" charset="0"/>
                <a:cs typeface="Lato" panose="020F0502020204030203" pitchFamily="34" charset="0"/>
              </a:rPr>
              <a:t>Academy</a:t>
            </a:r>
            <a:endParaRPr kumimoji="0" lang="fr-FR" sz="1000" b="0" i="0" u="none" strike="noStrike" kern="1200" cap="none" spc="0" normalizeH="0" baseline="0" noProof="0" dirty="0">
              <a:ln>
                <a:noFill/>
              </a:ln>
              <a:solidFill>
                <a:srgbClr val="A71D17"/>
              </a:solidFill>
              <a:effectLst/>
              <a:uLnTx/>
              <a:uFillTx/>
              <a:latin typeface="DINPro-Medium" panose="02000503030000020004" pitchFamily="2" charset="0"/>
              <a:ea typeface="+mn-ea"/>
              <a:cs typeface="+mn-cs"/>
            </a:endParaRPr>
          </a:p>
        </p:txBody>
      </p:sp>
      <p:sp>
        <p:nvSpPr>
          <p:cNvPr id="7" name="Ellipse 6">
            <a:extLst>
              <a:ext uri="{FF2B5EF4-FFF2-40B4-BE49-F238E27FC236}">
                <a16:creationId xmlns:a16="http://schemas.microsoft.com/office/drawing/2014/main" id="{043F00B5-EDB2-0976-30B4-E113F5EB5DCB}"/>
              </a:ext>
            </a:extLst>
          </p:cNvPr>
          <p:cNvSpPr/>
          <p:nvPr/>
        </p:nvSpPr>
        <p:spPr>
          <a:xfrm>
            <a:off x="179512" y="-295882"/>
            <a:ext cx="995424" cy="995424"/>
          </a:xfrm>
          <a:prstGeom prst="ellipse">
            <a:avLst/>
          </a:prstGeom>
          <a:solidFill>
            <a:srgbClr val="A71D17"/>
          </a:solidFill>
          <a:ln>
            <a:noFill/>
          </a:ln>
        </p:spPr>
        <p:style>
          <a:lnRef idx="2">
            <a:schemeClr val="accent1">
              <a:shade val="50000"/>
            </a:schemeClr>
          </a:lnRef>
          <a:fillRef idx="1">
            <a:schemeClr val="accent1"/>
          </a:fillRef>
          <a:effectRef idx="0">
            <a:schemeClr val="accent1"/>
          </a:effectRef>
          <a:fontRef idx="minor">
            <a:schemeClr val="lt1"/>
          </a:fontRef>
        </p:style>
        <p:txBody>
          <a:bodyPr tIns="360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prstClr val="white"/>
                </a:solidFill>
                <a:effectLst/>
                <a:uLnTx/>
                <a:uFillTx/>
                <a:latin typeface="DINPro-Regular" panose="02000503030000020004" pitchFamily="2" charset="0"/>
                <a:ea typeface="+mn-ea"/>
                <a:cs typeface="+mn-cs"/>
              </a:rPr>
              <a:t>2.3</a:t>
            </a:r>
            <a:endParaRPr kumimoji="0" lang="fr-FR" sz="3600" b="1" i="0" u="none" strike="noStrike" kern="1200" cap="none" spc="0" normalizeH="0" baseline="0" noProof="0" dirty="0">
              <a:ln>
                <a:noFill/>
              </a:ln>
              <a:solidFill>
                <a:prstClr val="white"/>
              </a:solidFill>
              <a:effectLst/>
              <a:uLnTx/>
              <a:uFillTx/>
              <a:latin typeface="DINPro-Regular" panose="02000503030000020004" pitchFamily="2" charset="0"/>
              <a:ea typeface="+mn-ea"/>
              <a:cs typeface="+mn-cs"/>
            </a:endParaRPr>
          </a:p>
        </p:txBody>
      </p:sp>
      <p:sp>
        <p:nvSpPr>
          <p:cNvPr id="8" name="Oval 37">
            <a:extLst>
              <a:ext uri="{FF2B5EF4-FFF2-40B4-BE49-F238E27FC236}">
                <a16:creationId xmlns:a16="http://schemas.microsoft.com/office/drawing/2014/main" id="{EFCF3F84-719C-5B4C-B7DE-F0F01287056B}"/>
              </a:ext>
            </a:extLst>
          </p:cNvPr>
          <p:cNvSpPr/>
          <p:nvPr/>
        </p:nvSpPr>
        <p:spPr>
          <a:xfrm rot="19938445">
            <a:off x="8404437" y="-306586"/>
            <a:ext cx="1012500" cy="1012500"/>
          </a:xfrm>
          <a:prstGeom prst="ellipse">
            <a:avLst/>
          </a:prstGeom>
          <a:solidFill>
            <a:srgbClr val="76974A"/>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Kelson Sans" panose="02000500000000000000" pitchFamily="50" charset="0"/>
              <a:ea typeface="+mn-ea"/>
              <a:cs typeface="+mn-cs"/>
            </a:endParaRPr>
          </a:p>
        </p:txBody>
      </p:sp>
      <p:sp>
        <p:nvSpPr>
          <p:cNvPr id="4" name="Forme libre : forme 3">
            <a:extLst>
              <a:ext uri="{FF2B5EF4-FFF2-40B4-BE49-F238E27FC236}">
                <a16:creationId xmlns:a16="http://schemas.microsoft.com/office/drawing/2014/main" id="{4D507DD5-5811-E8C6-0BF1-7083B1CEEBF7}"/>
              </a:ext>
            </a:extLst>
          </p:cNvPr>
          <p:cNvSpPr/>
          <p:nvPr/>
        </p:nvSpPr>
        <p:spPr>
          <a:xfrm>
            <a:off x="0" y="4371949"/>
            <a:ext cx="9144000" cy="771551"/>
          </a:xfrm>
          <a:custGeom>
            <a:avLst/>
            <a:gdLst>
              <a:gd name="connsiteX0" fmla="*/ 0 w 9144000"/>
              <a:gd name="connsiteY0" fmla="*/ 0 h 1200616"/>
              <a:gd name="connsiteX1" fmla="*/ 255357 w 9144000"/>
              <a:gd name="connsiteY1" fmla="*/ 82904 h 1200616"/>
              <a:gd name="connsiteX2" fmla="*/ 4572001 w 9144000"/>
              <a:gd name="connsiteY2" fmla="*/ 735519 h 1200616"/>
              <a:gd name="connsiteX3" fmla="*/ 8888645 w 9144000"/>
              <a:gd name="connsiteY3" fmla="*/ 82904 h 1200616"/>
              <a:gd name="connsiteX4" fmla="*/ 9144000 w 9144000"/>
              <a:gd name="connsiteY4" fmla="*/ 0 h 1200616"/>
              <a:gd name="connsiteX5" fmla="*/ 9144000 w 9144000"/>
              <a:gd name="connsiteY5" fmla="*/ 1200616 h 1200616"/>
              <a:gd name="connsiteX6" fmla="*/ 0 w 9144000"/>
              <a:gd name="connsiteY6" fmla="*/ 1200616 h 1200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200616">
                <a:moveTo>
                  <a:pt x="0" y="0"/>
                </a:moveTo>
                <a:lnTo>
                  <a:pt x="255357" y="82904"/>
                </a:lnTo>
                <a:cubicBezTo>
                  <a:pt x="1618984" y="507036"/>
                  <a:pt x="3068810" y="735519"/>
                  <a:pt x="4572001" y="735519"/>
                </a:cubicBezTo>
                <a:cubicBezTo>
                  <a:pt x="6075193" y="735519"/>
                  <a:pt x="7525019" y="507036"/>
                  <a:pt x="8888645" y="82904"/>
                </a:cubicBezTo>
                <a:lnTo>
                  <a:pt x="9144000" y="0"/>
                </a:lnTo>
                <a:lnTo>
                  <a:pt x="9144000" y="1200616"/>
                </a:lnTo>
                <a:lnTo>
                  <a:pt x="0" y="1200616"/>
                </a:lnTo>
                <a:close/>
              </a:path>
            </a:pathLst>
          </a:custGeom>
          <a:solidFill>
            <a:srgbClr val="CCC4BE">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pic>
        <p:nvPicPr>
          <p:cNvPr id="15" name="Image 14">
            <a:extLst>
              <a:ext uri="{FF2B5EF4-FFF2-40B4-BE49-F238E27FC236}">
                <a16:creationId xmlns:a16="http://schemas.microsoft.com/office/drawing/2014/main" id="{F1F8181D-B8DA-B5A5-80E0-E69825F9C55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259297" y="4261083"/>
            <a:ext cx="1884703" cy="897209"/>
          </a:xfrm>
          <a:prstGeom prst="rect">
            <a:avLst/>
          </a:prstGeom>
        </p:spPr>
      </p:pic>
      <p:graphicFrame>
        <p:nvGraphicFramePr>
          <p:cNvPr id="2" name="Tableau 1">
            <a:extLst>
              <a:ext uri="{FF2B5EF4-FFF2-40B4-BE49-F238E27FC236}">
                <a16:creationId xmlns:a16="http://schemas.microsoft.com/office/drawing/2014/main" id="{8DA9FCA8-FF33-C8FF-53D6-F7E6DCB1B7ED}"/>
              </a:ext>
            </a:extLst>
          </p:cNvPr>
          <p:cNvGraphicFramePr>
            <a:graphicFrameLocks noGrp="1"/>
          </p:cNvGraphicFramePr>
          <p:nvPr>
            <p:extLst>
              <p:ext uri="{D42A27DB-BD31-4B8C-83A1-F6EECF244321}">
                <p14:modId xmlns:p14="http://schemas.microsoft.com/office/powerpoint/2010/main" val="1141453297"/>
              </p:ext>
            </p:extLst>
          </p:nvPr>
        </p:nvGraphicFramePr>
        <p:xfrm>
          <a:off x="1282574" y="537876"/>
          <a:ext cx="6745811" cy="3767983"/>
        </p:xfrm>
        <a:graphic>
          <a:graphicData uri="http://schemas.openxmlformats.org/drawingml/2006/table">
            <a:tbl>
              <a:tblPr>
                <a:tableStyleId>{5C22544A-7EE6-4342-B048-85BDC9FD1C3A}</a:tableStyleId>
              </a:tblPr>
              <a:tblGrid>
                <a:gridCol w="2709901">
                  <a:extLst>
                    <a:ext uri="{9D8B030D-6E8A-4147-A177-3AD203B41FA5}">
                      <a16:colId xmlns:a16="http://schemas.microsoft.com/office/drawing/2014/main" val="1826967111"/>
                    </a:ext>
                  </a:extLst>
                </a:gridCol>
                <a:gridCol w="1118163">
                  <a:extLst>
                    <a:ext uri="{9D8B030D-6E8A-4147-A177-3AD203B41FA5}">
                      <a16:colId xmlns:a16="http://schemas.microsoft.com/office/drawing/2014/main" val="1622913827"/>
                    </a:ext>
                  </a:extLst>
                </a:gridCol>
                <a:gridCol w="1118163">
                  <a:extLst>
                    <a:ext uri="{9D8B030D-6E8A-4147-A177-3AD203B41FA5}">
                      <a16:colId xmlns:a16="http://schemas.microsoft.com/office/drawing/2014/main" val="2379323382"/>
                    </a:ext>
                  </a:extLst>
                </a:gridCol>
                <a:gridCol w="899792">
                  <a:extLst>
                    <a:ext uri="{9D8B030D-6E8A-4147-A177-3AD203B41FA5}">
                      <a16:colId xmlns:a16="http://schemas.microsoft.com/office/drawing/2014/main" val="1222272351"/>
                    </a:ext>
                  </a:extLst>
                </a:gridCol>
                <a:gridCol w="899792">
                  <a:extLst>
                    <a:ext uri="{9D8B030D-6E8A-4147-A177-3AD203B41FA5}">
                      <a16:colId xmlns:a16="http://schemas.microsoft.com/office/drawing/2014/main" val="2491835312"/>
                    </a:ext>
                  </a:extLst>
                </a:gridCol>
              </a:tblGrid>
              <a:tr h="192021">
                <a:tc rowSpan="2">
                  <a:txBody>
                    <a:bodyPr/>
                    <a:lstStyle/>
                    <a:p>
                      <a:pPr algn="l" fontAlgn="ctr"/>
                      <a:endParaRPr lang="fr-FR" sz="1000" b="0" i="0" u="none" strike="noStrike" dirty="0">
                        <a:solidFill>
                          <a:schemeClr val="bg1"/>
                        </a:solidFill>
                        <a:effectLst/>
                        <a:latin typeface="DINPro" panose="020B0504020101020102" pitchFamily="34" charset="0"/>
                      </a:endParaRPr>
                    </a:p>
                  </a:txBody>
                  <a:tcPr marL="6805" marR="6805" marT="6805" marB="0" anchor="ctr">
                    <a:solidFill>
                      <a:srgbClr val="1B345C"/>
                    </a:solidFill>
                  </a:tcPr>
                </a:tc>
                <a:tc rowSpan="2">
                  <a:txBody>
                    <a:bodyPr/>
                    <a:lstStyle/>
                    <a:p>
                      <a:pPr algn="ctr" fontAlgn="ctr"/>
                      <a:r>
                        <a:rPr lang="fr-FR" sz="1000" u="none" strike="noStrike" dirty="0">
                          <a:solidFill>
                            <a:schemeClr val="bg1"/>
                          </a:solidFill>
                          <a:effectLst/>
                          <a:latin typeface="DINPro" panose="020B0504020101020102" pitchFamily="34" charset="0"/>
                        </a:rPr>
                        <a:t>NOMBRE DE CIBC</a:t>
                      </a:r>
                      <a:endParaRPr lang="fr-FR" sz="1000" b="0" i="0" u="none" strike="noStrike" dirty="0">
                        <a:solidFill>
                          <a:schemeClr val="bg1"/>
                        </a:solidFill>
                        <a:effectLst/>
                        <a:latin typeface="DINPro" panose="020B0504020101020102" pitchFamily="34" charset="0"/>
                      </a:endParaRPr>
                    </a:p>
                  </a:txBody>
                  <a:tcPr marL="6805" marR="6805" marT="6805" marB="0" anchor="ctr">
                    <a:solidFill>
                      <a:srgbClr val="1B345C"/>
                    </a:solidFill>
                  </a:tcPr>
                </a:tc>
                <a:tc rowSpan="2">
                  <a:txBody>
                    <a:bodyPr/>
                    <a:lstStyle/>
                    <a:p>
                      <a:pPr algn="ctr" fontAlgn="ctr"/>
                      <a:r>
                        <a:rPr lang="fr-FR" sz="1000" u="none" strike="noStrike" dirty="0">
                          <a:solidFill>
                            <a:schemeClr val="bg1"/>
                          </a:solidFill>
                          <a:effectLst/>
                          <a:latin typeface="DINPro" panose="020B0504020101020102" pitchFamily="34" charset="0"/>
                        </a:rPr>
                        <a:t>NOMBRE DE PARTICIPANTS </a:t>
                      </a:r>
                      <a:endParaRPr lang="fr-FR" sz="1000" b="0" i="0" u="none" strike="noStrike" dirty="0">
                        <a:solidFill>
                          <a:schemeClr val="bg1"/>
                        </a:solidFill>
                        <a:effectLst/>
                        <a:latin typeface="DINPro" panose="020B0504020101020102" pitchFamily="34" charset="0"/>
                      </a:endParaRPr>
                    </a:p>
                  </a:txBody>
                  <a:tcPr marL="6805" marR="6805" marT="6805" marB="0" anchor="ctr">
                    <a:solidFill>
                      <a:srgbClr val="1B345C"/>
                    </a:solidFill>
                  </a:tcPr>
                </a:tc>
                <a:tc gridSpan="2">
                  <a:txBody>
                    <a:bodyPr/>
                    <a:lstStyle/>
                    <a:p>
                      <a:pPr algn="ctr" fontAlgn="ctr"/>
                      <a:r>
                        <a:rPr lang="fr-FR" sz="1000" u="none" strike="noStrike" dirty="0">
                          <a:solidFill>
                            <a:schemeClr val="bg1"/>
                          </a:solidFill>
                          <a:effectLst/>
                          <a:latin typeface="DINPro" panose="020B0504020101020102" pitchFamily="34" charset="0"/>
                        </a:rPr>
                        <a:t>NOMBRE DE REUNIONS </a:t>
                      </a:r>
                      <a:endParaRPr lang="fr-FR" sz="1000" b="0" i="0" u="none" strike="noStrike" dirty="0">
                        <a:solidFill>
                          <a:schemeClr val="bg1"/>
                        </a:solidFill>
                        <a:effectLst/>
                        <a:latin typeface="DINPro" panose="020B0504020101020102" pitchFamily="34" charset="0"/>
                      </a:endParaRPr>
                    </a:p>
                  </a:txBody>
                  <a:tcPr marL="6805" marR="6805" marT="6805" marB="0" anchor="ctr">
                    <a:solidFill>
                      <a:srgbClr val="1B345C"/>
                    </a:solidFill>
                  </a:tcPr>
                </a:tc>
                <a:tc hMerge="1">
                  <a:txBody>
                    <a:bodyPr/>
                    <a:lstStyle/>
                    <a:p>
                      <a:endParaRPr lang="fr-FR"/>
                    </a:p>
                  </a:txBody>
                  <a:tcPr/>
                </a:tc>
                <a:extLst>
                  <a:ext uri="{0D108BD9-81ED-4DB2-BD59-A6C34878D82A}">
                    <a16:rowId xmlns:a16="http://schemas.microsoft.com/office/drawing/2014/main" val="707370731"/>
                  </a:ext>
                </a:extLst>
              </a:tr>
              <a:tr h="305683">
                <a:tc vMerge="1">
                  <a:txBody>
                    <a:bodyPr/>
                    <a:lstStyle/>
                    <a:p>
                      <a:pPr algn="l" fontAlgn="ctr"/>
                      <a:endParaRPr lang="fr-FR" sz="1000" b="0" i="0" u="none" strike="noStrike" dirty="0">
                        <a:solidFill>
                          <a:srgbClr val="000000"/>
                        </a:solidFill>
                        <a:effectLst/>
                        <a:latin typeface="DINPro" panose="020B0504020101020102" pitchFamily="34" charset="0"/>
                      </a:endParaRPr>
                    </a:p>
                  </a:txBody>
                  <a:tcPr marL="6805" marR="6805" marT="6805" marB="0" anchor="ctr"/>
                </a:tc>
                <a:tc vMerge="1">
                  <a:txBody>
                    <a:bodyPr/>
                    <a:lstStyle/>
                    <a:p>
                      <a:endParaRPr lang="fr-FR"/>
                    </a:p>
                  </a:txBody>
                  <a:tcPr/>
                </a:tc>
                <a:tc vMerge="1">
                  <a:txBody>
                    <a:bodyPr/>
                    <a:lstStyle/>
                    <a:p>
                      <a:endParaRPr lang="fr-FR"/>
                    </a:p>
                  </a:txBody>
                  <a:tcPr/>
                </a:tc>
                <a:tc>
                  <a:txBody>
                    <a:bodyPr/>
                    <a:lstStyle/>
                    <a:p>
                      <a:pPr algn="ctr" fontAlgn="ctr"/>
                      <a:r>
                        <a:rPr lang="fr-FR" sz="1000" u="none" strike="noStrike" dirty="0">
                          <a:solidFill>
                            <a:schemeClr val="bg1"/>
                          </a:solidFill>
                          <a:effectLst/>
                          <a:latin typeface="DINPro" panose="020B0504020101020102" pitchFamily="34" charset="0"/>
                        </a:rPr>
                        <a:t>2022</a:t>
                      </a:r>
                      <a:endParaRPr lang="fr-FR" sz="1000" b="0" i="0" u="none" strike="noStrike" dirty="0">
                        <a:solidFill>
                          <a:schemeClr val="bg1"/>
                        </a:solidFill>
                        <a:effectLst/>
                        <a:latin typeface="DINPro" panose="020B0504020101020102" pitchFamily="34" charset="0"/>
                      </a:endParaRPr>
                    </a:p>
                  </a:txBody>
                  <a:tcPr marL="6805" marR="6805" marT="6805" marB="0" anchor="ctr">
                    <a:solidFill>
                      <a:srgbClr val="1B345C"/>
                    </a:solidFill>
                  </a:tcPr>
                </a:tc>
                <a:tc>
                  <a:txBody>
                    <a:bodyPr/>
                    <a:lstStyle/>
                    <a:p>
                      <a:pPr algn="ctr" fontAlgn="ctr"/>
                      <a:r>
                        <a:rPr lang="fr-FR" sz="1000" u="none" strike="noStrike" dirty="0">
                          <a:solidFill>
                            <a:schemeClr val="bg1"/>
                          </a:solidFill>
                          <a:effectLst/>
                          <a:latin typeface="DINPro" panose="020B0504020101020102" pitchFamily="34" charset="0"/>
                        </a:rPr>
                        <a:t>2023 </a:t>
                      </a:r>
                    </a:p>
                    <a:p>
                      <a:pPr algn="ctr" fontAlgn="ctr"/>
                      <a:r>
                        <a:rPr lang="fr-FR" sz="1000" u="none" strike="noStrike" dirty="0">
                          <a:solidFill>
                            <a:schemeClr val="bg1"/>
                          </a:solidFill>
                          <a:effectLst/>
                          <a:latin typeface="DINPro" panose="020B0504020101020102" pitchFamily="34" charset="0"/>
                        </a:rPr>
                        <a:t>Janvier à juin</a:t>
                      </a:r>
                      <a:endParaRPr lang="fr-FR" sz="1000" b="0" i="0" u="none" strike="noStrike" dirty="0">
                        <a:solidFill>
                          <a:schemeClr val="bg1"/>
                        </a:solidFill>
                        <a:effectLst/>
                        <a:latin typeface="DINPro" panose="020B0504020101020102" pitchFamily="34" charset="0"/>
                      </a:endParaRPr>
                    </a:p>
                  </a:txBody>
                  <a:tcPr marL="6805" marR="6805" marT="6805" marB="0" anchor="ctr">
                    <a:solidFill>
                      <a:srgbClr val="1B345C"/>
                    </a:solidFill>
                  </a:tcPr>
                </a:tc>
                <a:extLst>
                  <a:ext uri="{0D108BD9-81ED-4DB2-BD59-A6C34878D82A}">
                    <a16:rowId xmlns:a16="http://schemas.microsoft.com/office/drawing/2014/main" val="1840655375"/>
                  </a:ext>
                </a:extLst>
              </a:tr>
              <a:tr h="192021">
                <a:tc gridSpan="5">
                  <a:txBody>
                    <a:bodyPr/>
                    <a:lstStyle/>
                    <a:p>
                      <a:pPr algn="l" fontAlgn="ctr"/>
                      <a:r>
                        <a:rPr lang="fr-FR" sz="1000" b="1" u="none" strike="noStrike" dirty="0">
                          <a:solidFill>
                            <a:schemeClr val="bg1"/>
                          </a:solidFill>
                          <a:effectLst/>
                          <a:latin typeface="DINPro" panose="020B0504020101020102" pitchFamily="34" charset="0"/>
                        </a:rPr>
                        <a:t>GROUPE DE TRAVAIL: 10 régions et 24 CIBC ont participé</a:t>
                      </a:r>
                      <a:endParaRPr lang="fr-FR" sz="1000" b="1" i="0" u="none" strike="noStrike" dirty="0">
                        <a:solidFill>
                          <a:schemeClr val="bg1"/>
                        </a:solidFill>
                        <a:effectLst/>
                        <a:latin typeface="DINPro" panose="020B0504020101020102" pitchFamily="34" charset="0"/>
                      </a:endParaRPr>
                    </a:p>
                  </a:txBody>
                  <a:tcPr marL="6805" marR="6805" marT="6805" marB="0" anchor="ctr">
                    <a:solidFill>
                      <a:srgbClr val="A71D17"/>
                    </a:solidFill>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3457546351"/>
                  </a:ext>
                </a:extLst>
              </a:tr>
              <a:tr h="192021">
                <a:tc>
                  <a:txBody>
                    <a:bodyPr/>
                    <a:lstStyle/>
                    <a:p>
                      <a:pPr algn="l" fontAlgn="ctr"/>
                      <a:r>
                        <a:rPr lang="fr-FR" sz="1000" u="none" strike="noStrike" dirty="0">
                          <a:effectLst/>
                          <a:latin typeface="DINPro" panose="020B0504020101020102" pitchFamily="34" charset="0"/>
                        </a:rPr>
                        <a:t>TéO </a:t>
                      </a:r>
                      <a:endParaRPr lang="fr-FR" sz="1000" b="0" i="0" u="none" strike="noStrike" dirty="0">
                        <a:solidFill>
                          <a:srgbClr val="000000"/>
                        </a:solidFill>
                        <a:effectLst/>
                        <a:latin typeface="DINPro" panose="020B0504020101020102" pitchFamily="34" charset="0"/>
                      </a:endParaRPr>
                    </a:p>
                  </a:txBody>
                  <a:tcPr marL="6805" marR="6805" marT="6805" marB="0" anchor="ctr"/>
                </a:tc>
                <a:tc>
                  <a:txBody>
                    <a:bodyPr/>
                    <a:lstStyle/>
                    <a:p>
                      <a:pPr algn="ctr" fontAlgn="ctr"/>
                      <a:r>
                        <a:rPr lang="fr-FR" sz="1000" u="none" strike="noStrike" dirty="0">
                          <a:effectLst/>
                          <a:latin typeface="DINPro" panose="020B0504020101020102" pitchFamily="34" charset="0"/>
                        </a:rPr>
                        <a:t>8</a:t>
                      </a:r>
                      <a:endParaRPr lang="fr-FR" sz="1000" b="0" i="0" u="none" strike="noStrike" dirty="0">
                        <a:solidFill>
                          <a:srgbClr val="000000"/>
                        </a:solidFill>
                        <a:effectLst/>
                        <a:latin typeface="DINPro" panose="020B0504020101020102" pitchFamily="34" charset="0"/>
                      </a:endParaRPr>
                    </a:p>
                  </a:txBody>
                  <a:tcPr marL="6805" marR="6805" marT="6805" marB="0" anchor="ctr"/>
                </a:tc>
                <a:tc>
                  <a:txBody>
                    <a:bodyPr/>
                    <a:lstStyle/>
                    <a:p>
                      <a:pPr algn="ctr" fontAlgn="ctr"/>
                      <a:r>
                        <a:rPr lang="fr-FR" sz="1000" u="none" strike="noStrike" dirty="0">
                          <a:effectLst/>
                          <a:latin typeface="DINPro" panose="020B0504020101020102" pitchFamily="34" charset="0"/>
                        </a:rPr>
                        <a:t>9</a:t>
                      </a:r>
                    </a:p>
                  </a:txBody>
                  <a:tcPr marL="6805" marR="6805" marT="6805" marB="0" anchor="ctr"/>
                </a:tc>
                <a:tc>
                  <a:txBody>
                    <a:bodyPr/>
                    <a:lstStyle/>
                    <a:p>
                      <a:pPr algn="ctr" fontAlgn="ctr"/>
                      <a:r>
                        <a:rPr lang="fr-FR" sz="1000" b="0" i="0" u="none" strike="noStrike" dirty="0">
                          <a:solidFill>
                            <a:srgbClr val="000000"/>
                          </a:solidFill>
                          <a:effectLst/>
                          <a:latin typeface="DINPro" panose="020B0504020101020102" pitchFamily="34" charset="0"/>
                        </a:rPr>
                        <a:t>5</a:t>
                      </a:r>
                    </a:p>
                  </a:txBody>
                  <a:tcPr marL="6805" marR="6805" marT="6805" marB="0" anchor="ctr"/>
                </a:tc>
                <a:tc>
                  <a:txBody>
                    <a:bodyPr/>
                    <a:lstStyle/>
                    <a:p>
                      <a:pPr algn="ctr" fontAlgn="ctr"/>
                      <a:r>
                        <a:rPr lang="fr-FR" sz="1000" u="none" strike="noStrike" dirty="0">
                          <a:effectLst/>
                          <a:latin typeface="DINPro" panose="020B0504020101020102" pitchFamily="34" charset="0"/>
                        </a:rPr>
                        <a:t>1</a:t>
                      </a:r>
                      <a:endParaRPr lang="fr-FR" sz="1000" b="0" i="0" u="none" strike="noStrike" dirty="0">
                        <a:solidFill>
                          <a:srgbClr val="000000"/>
                        </a:solidFill>
                        <a:effectLst/>
                        <a:latin typeface="DINPro" panose="020B0504020101020102" pitchFamily="34" charset="0"/>
                      </a:endParaRPr>
                    </a:p>
                  </a:txBody>
                  <a:tcPr marL="6805" marR="6805" marT="6805" marB="0" anchor="ctr"/>
                </a:tc>
                <a:extLst>
                  <a:ext uri="{0D108BD9-81ED-4DB2-BD59-A6C34878D82A}">
                    <a16:rowId xmlns:a16="http://schemas.microsoft.com/office/drawing/2014/main" val="3860906917"/>
                  </a:ext>
                </a:extLst>
              </a:tr>
              <a:tr h="192021">
                <a:tc>
                  <a:txBody>
                    <a:bodyPr/>
                    <a:lstStyle/>
                    <a:p>
                      <a:pPr algn="l" fontAlgn="ctr"/>
                      <a:r>
                        <a:rPr lang="fr-FR" sz="1000" u="none" strike="noStrike" dirty="0">
                          <a:effectLst/>
                          <a:latin typeface="DINPro" panose="020B0504020101020102" pitchFamily="34" charset="0"/>
                        </a:rPr>
                        <a:t>Bilans Experts </a:t>
                      </a:r>
                      <a:endParaRPr lang="fr-FR" sz="1000" b="0" i="0" u="none" strike="noStrike" dirty="0">
                        <a:solidFill>
                          <a:srgbClr val="000000"/>
                        </a:solidFill>
                        <a:effectLst/>
                        <a:latin typeface="DINPro" panose="020B0504020101020102" pitchFamily="34" charset="0"/>
                      </a:endParaRPr>
                    </a:p>
                  </a:txBody>
                  <a:tcPr marL="6805" marR="6805" marT="6805" marB="0" anchor="ctr"/>
                </a:tc>
                <a:tc>
                  <a:txBody>
                    <a:bodyPr/>
                    <a:lstStyle/>
                    <a:p>
                      <a:pPr algn="ctr" fontAlgn="ctr"/>
                      <a:r>
                        <a:rPr lang="fr-FR" sz="1000" u="none" strike="noStrike" dirty="0">
                          <a:effectLst/>
                          <a:latin typeface="DINPro" panose="020B0504020101020102" pitchFamily="34" charset="0"/>
                        </a:rPr>
                        <a:t>8</a:t>
                      </a:r>
                      <a:endParaRPr lang="fr-FR" sz="1000" b="0" i="0" u="none" strike="noStrike" dirty="0">
                        <a:solidFill>
                          <a:srgbClr val="000000"/>
                        </a:solidFill>
                        <a:effectLst/>
                        <a:latin typeface="DINPro" panose="020B0504020101020102" pitchFamily="34" charset="0"/>
                      </a:endParaRPr>
                    </a:p>
                  </a:txBody>
                  <a:tcPr marL="6805" marR="6805" marT="6805" marB="0" anchor="ctr"/>
                </a:tc>
                <a:tc>
                  <a:txBody>
                    <a:bodyPr/>
                    <a:lstStyle/>
                    <a:p>
                      <a:pPr algn="ctr" fontAlgn="ctr"/>
                      <a:r>
                        <a:rPr lang="fr-FR" sz="1000" u="none" strike="noStrike" dirty="0">
                          <a:effectLst/>
                          <a:latin typeface="DINPro" panose="020B0504020101020102" pitchFamily="34" charset="0"/>
                        </a:rPr>
                        <a:t>9</a:t>
                      </a:r>
                      <a:endParaRPr lang="fr-FR" sz="1000" b="0" i="0" u="none" strike="noStrike" dirty="0">
                        <a:solidFill>
                          <a:srgbClr val="000000"/>
                        </a:solidFill>
                        <a:effectLst/>
                        <a:latin typeface="DINPro" panose="020B0504020101020102" pitchFamily="34" charset="0"/>
                      </a:endParaRPr>
                    </a:p>
                  </a:txBody>
                  <a:tcPr marL="6805" marR="6805" marT="6805" marB="0" anchor="ctr"/>
                </a:tc>
                <a:tc>
                  <a:txBody>
                    <a:bodyPr/>
                    <a:lstStyle/>
                    <a:p>
                      <a:pPr algn="ctr" fontAlgn="ctr"/>
                      <a:r>
                        <a:rPr lang="fr-FR" sz="1000" u="none" strike="noStrike" dirty="0">
                          <a:effectLst/>
                          <a:latin typeface="DINPro" panose="020B0504020101020102" pitchFamily="34" charset="0"/>
                        </a:rPr>
                        <a:t>3</a:t>
                      </a:r>
                      <a:endParaRPr lang="fr-FR" sz="1000" b="0" i="0" u="none" strike="noStrike" dirty="0">
                        <a:solidFill>
                          <a:srgbClr val="000000"/>
                        </a:solidFill>
                        <a:effectLst/>
                        <a:latin typeface="DINPro" panose="020B0504020101020102" pitchFamily="34" charset="0"/>
                      </a:endParaRPr>
                    </a:p>
                  </a:txBody>
                  <a:tcPr marL="6805" marR="6805" marT="6805" marB="0" anchor="ctr"/>
                </a:tc>
                <a:tc>
                  <a:txBody>
                    <a:bodyPr/>
                    <a:lstStyle/>
                    <a:p>
                      <a:pPr algn="ctr" fontAlgn="ctr"/>
                      <a:r>
                        <a:rPr lang="fr-FR" sz="1000" u="none" strike="noStrike" dirty="0">
                          <a:effectLst/>
                          <a:latin typeface="DINPro" panose="020B0504020101020102" pitchFamily="34" charset="0"/>
                        </a:rPr>
                        <a:t>2</a:t>
                      </a:r>
                      <a:endParaRPr lang="fr-FR" sz="1000" b="0" i="0" u="none" strike="noStrike" dirty="0">
                        <a:solidFill>
                          <a:srgbClr val="000000"/>
                        </a:solidFill>
                        <a:effectLst/>
                        <a:latin typeface="DINPro" panose="020B0504020101020102" pitchFamily="34" charset="0"/>
                      </a:endParaRPr>
                    </a:p>
                  </a:txBody>
                  <a:tcPr marL="6805" marR="6805" marT="6805" marB="0" anchor="ctr"/>
                </a:tc>
                <a:extLst>
                  <a:ext uri="{0D108BD9-81ED-4DB2-BD59-A6C34878D82A}">
                    <a16:rowId xmlns:a16="http://schemas.microsoft.com/office/drawing/2014/main" val="406584605"/>
                  </a:ext>
                </a:extLst>
              </a:tr>
              <a:tr h="192021">
                <a:tc>
                  <a:txBody>
                    <a:bodyPr/>
                    <a:lstStyle/>
                    <a:p>
                      <a:pPr algn="l" fontAlgn="ctr"/>
                      <a:r>
                        <a:rPr lang="fr-FR" sz="1000" u="none" strike="noStrike" dirty="0">
                          <a:effectLst/>
                          <a:latin typeface="DINPro" panose="020B0504020101020102" pitchFamily="34" charset="0"/>
                        </a:rPr>
                        <a:t>ReVa </a:t>
                      </a:r>
                      <a:endParaRPr lang="fr-FR" sz="1000" b="0" i="0" u="none" strike="noStrike" dirty="0">
                        <a:solidFill>
                          <a:srgbClr val="000000"/>
                        </a:solidFill>
                        <a:effectLst/>
                        <a:latin typeface="DINPro" panose="020B0504020101020102" pitchFamily="34" charset="0"/>
                      </a:endParaRPr>
                    </a:p>
                  </a:txBody>
                  <a:tcPr marL="6805" marR="6805" marT="6805" marB="0" anchor="ctr"/>
                </a:tc>
                <a:tc>
                  <a:txBody>
                    <a:bodyPr/>
                    <a:lstStyle/>
                    <a:p>
                      <a:pPr algn="ctr" fontAlgn="ctr"/>
                      <a:r>
                        <a:rPr lang="fr-FR" sz="1000" u="none" strike="noStrike" dirty="0">
                          <a:effectLst/>
                          <a:latin typeface="DINPro" panose="020B0504020101020102" pitchFamily="34" charset="0"/>
                        </a:rPr>
                        <a:t>13</a:t>
                      </a:r>
                      <a:endParaRPr lang="fr-FR" sz="1000" b="0" i="0" u="none" strike="noStrike" dirty="0">
                        <a:solidFill>
                          <a:srgbClr val="000000"/>
                        </a:solidFill>
                        <a:effectLst/>
                        <a:latin typeface="DINPro" panose="020B0504020101020102" pitchFamily="34" charset="0"/>
                      </a:endParaRPr>
                    </a:p>
                  </a:txBody>
                  <a:tcPr marL="6805" marR="6805" marT="6805" marB="0" anchor="ctr"/>
                </a:tc>
                <a:tc>
                  <a:txBody>
                    <a:bodyPr/>
                    <a:lstStyle/>
                    <a:p>
                      <a:pPr algn="ctr" fontAlgn="ctr"/>
                      <a:r>
                        <a:rPr lang="fr-FR" sz="1000" b="0" i="0" u="none" strike="noStrike" dirty="0">
                          <a:solidFill>
                            <a:srgbClr val="000000"/>
                          </a:solidFill>
                          <a:effectLst/>
                          <a:latin typeface="DINPro" panose="020B0504020101020102" pitchFamily="34" charset="0"/>
                        </a:rPr>
                        <a:t>18</a:t>
                      </a:r>
                    </a:p>
                  </a:txBody>
                  <a:tcPr marL="6805" marR="6805" marT="6805" marB="0" anchor="ctr"/>
                </a:tc>
                <a:tc>
                  <a:txBody>
                    <a:bodyPr/>
                    <a:lstStyle/>
                    <a:p>
                      <a:pPr algn="ctr" fontAlgn="ctr"/>
                      <a:r>
                        <a:rPr lang="fr-FR" sz="1000" b="0" i="0" u="none" strike="noStrike" dirty="0">
                          <a:solidFill>
                            <a:srgbClr val="000000"/>
                          </a:solidFill>
                          <a:effectLst/>
                          <a:latin typeface="DINPro" panose="020B0504020101020102" pitchFamily="34" charset="0"/>
                        </a:rPr>
                        <a:t>3</a:t>
                      </a:r>
                    </a:p>
                  </a:txBody>
                  <a:tcPr marL="6805" marR="6805" marT="6805" marB="0" anchor="ctr"/>
                </a:tc>
                <a:tc>
                  <a:txBody>
                    <a:bodyPr/>
                    <a:lstStyle/>
                    <a:p>
                      <a:pPr algn="ctr" fontAlgn="ctr"/>
                      <a:r>
                        <a:rPr lang="fr-FR" sz="1000" u="none" strike="noStrike" dirty="0">
                          <a:effectLst/>
                          <a:latin typeface="DINPro" panose="020B0504020101020102" pitchFamily="34" charset="0"/>
                        </a:rPr>
                        <a:t>6</a:t>
                      </a:r>
                      <a:endParaRPr lang="fr-FR" sz="1000" b="0" i="0" u="none" strike="noStrike" dirty="0">
                        <a:solidFill>
                          <a:srgbClr val="000000"/>
                        </a:solidFill>
                        <a:effectLst/>
                        <a:latin typeface="DINPro" panose="020B0504020101020102" pitchFamily="34" charset="0"/>
                      </a:endParaRPr>
                    </a:p>
                  </a:txBody>
                  <a:tcPr marL="6805" marR="6805" marT="6805" marB="0" anchor="ctr"/>
                </a:tc>
                <a:extLst>
                  <a:ext uri="{0D108BD9-81ED-4DB2-BD59-A6C34878D82A}">
                    <a16:rowId xmlns:a16="http://schemas.microsoft.com/office/drawing/2014/main" val="1600298421"/>
                  </a:ext>
                </a:extLst>
              </a:tr>
              <a:tr h="192021">
                <a:tc>
                  <a:txBody>
                    <a:bodyPr/>
                    <a:lstStyle/>
                    <a:p>
                      <a:pPr algn="l" fontAlgn="ctr"/>
                      <a:r>
                        <a:rPr lang="fr-FR" sz="1000" u="none" strike="noStrike" dirty="0">
                          <a:effectLst/>
                          <a:latin typeface="DINPro" panose="020B0504020101020102" pitchFamily="34" charset="0"/>
                        </a:rPr>
                        <a:t>Communication Bilan</a:t>
                      </a:r>
                      <a:endParaRPr lang="fr-FR" sz="1000" b="0" i="0" u="none" strike="noStrike" dirty="0">
                        <a:solidFill>
                          <a:srgbClr val="000000"/>
                        </a:solidFill>
                        <a:effectLst/>
                        <a:latin typeface="DINPro" panose="020B0504020101020102" pitchFamily="34" charset="0"/>
                      </a:endParaRPr>
                    </a:p>
                  </a:txBody>
                  <a:tcPr marL="6805" marR="6805" marT="6805" marB="0" anchor="ctr"/>
                </a:tc>
                <a:tc>
                  <a:txBody>
                    <a:bodyPr/>
                    <a:lstStyle/>
                    <a:p>
                      <a:pPr algn="ctr" fontAlgn="ctr"/>
                      <a:r>
                        <a:rPr lang="fr-FR" sz="1000" b="0" i="0" u="none" strike="noStrike" dirty="0">
                          <a:solidFill>
                            <a:srgbClr val="000000"/>
                          </a:solidFill>
                          <a:effectLst/>
                          <a:latin typeface="DINPro" panose="020B0504020101020102" pitchFamily="34" charset="0"/>
                        </a:rPr>
                        <a:t>3</a:t>
                      </a:r>
                    </a:p>
                  </a:txBody>
                  <a:tcPr marL="6805" marR="6805" marT="6805" marB="0" anchor="ctr"/>
                </a:tc>
                <a:tc>
                  <a:txBody>
                    <a:bodyPr/>
                    <a:lstStyle/>
                    <a:p>
                      <a:pPr algn="ctr" fontAlgn="ctr"/>
                      <a:r>
                        <a:rPr lang="fr-FR" sz="1000" u="none" strike="noStrike" dirty="0">
                          <a:effectLst/>
                          <a:latin typeface="DINPro" panose="020B0504020101020102" pitchFamily="34" charset="0"/>
                        </a:rPr>
                        <a:t>6</a:t>
                      </a:r>
                      <a:endParaRPr lang="fr-FR" sz="1000" b="0" i="0" u="none" strike="noStrike" dirty="0">
                        <a:solidFill>
                          <a:srgbClr val="000000"/>
                        </a:solidFill>
                        <a:effectLst/>
                        <a:latin typeface="DINPro" panose="020B0504020101020102" pitchFamily="34" charset="0"/>
                      </a:endParaRPr>
                    </a:p>
                  </a:txBody>
                  <a:tcPr marL="6805" marR="6805" marT="6805" marB="0" anchor="ctr"/>
                </a:tc>
                <a:tc>
                  <a:txBody>
                    <a:bodyPr/>
                    <a:lstStyle/>
                    <a:p>
                      <a:pPr algn="ctr" fontAlgn="ctr"/>
                      <a:r>
                        <a:rPr lang="fr-FR" sz="1000" u="none" strike="noStrike" dirty="0">
                          <a:effectLst/>
                          <a:latin typeface="DINPro" panose="020B0504020101020102" pitchFamily="34" charset="0"/>
                        </a:rPr>
                        <a:t>2</a:t>
                      </a:r>
                      <a:endParaRPr lang="fr-FR" sz="1000" b="0" i="0" u="none" strike="noStrike" dirty="0">
                        <a:solidFill>
                          <a:srgbClr val="000000"/>
                        </a:solidFill>
                        <a:effectLst/>
                        <a:latin typeface="DINPro" panose="020B0504020101020102" pitchFamily="34" charset="0"/>
                      </a:endParaRPr>
                    </a:p>
                  </a:txBody>
                  <a:tcPr marL="6805" marR="6805" marT="6805" marB="0" anchor="ctr"/>
                </a:tc>
                <a:tc>
                  <a:txBody>
                    <a:bodyPr/>
                    <a:lstStyle/>
                    <a:p>
                      <a:pPr algn="ctr" fontAlgn="ctr"/>
                      <a:r>
                        <a:rPr lang="fr-FR" sz="1000" u="none" strike="noStrike" dirty="0">
                          <a:effectLst/>
                          <a:latin typeface="DINPro" panose="020B0504020101020102" pitchFamily="34" charset="0"/>
                        </a:rPr>
                        <a:t>0</a:t>
                      </a:r>
                      <a:endParaRPr lang="fr-FR" sz="1000" b="0" i="0" u="none" strike="noStrike" dirty="0">
                        <a:solidFill>
                          <a:srgbClr val="000000"/>
                        </a:solidFill>
                        <a:effectLst/>
                        <a:latin typeface="DINPro" panose="020B0504020101020102" pitchFamily="34" charset="0"/>
                      </a:endParaRPr>
                    </a:p>
                  </a:txBody>
                  <a:tcPr marL="6805" marR="6805" marT="6805" marB="0" anchor="ctr"/>
                </a:tc>
                <a:extLst>
                  <a:ext uri="{0D108BD9-81ED-4DB2-BD59-A6C34878D82A}">
                    <a16:rowId xmlns:a16="http://schemas.microsoft.com/office/drawing/2014/main" val="1856297414"/>
                  </a:ext>
                </a:extLst>
              </a:tr>
              <a:tr h="192021">
                <a:tc>
                  <a:txBody>
                    <a:bodyPr/>
                    <a:lstStyle/>
                    <a:p>
                      <a:pPr algn="l" fontAlgn="ctr"/>
                      <a:r>
                        <a:rPr lang="fr-FR" sz="1000" u="none" strike="noStrike" dirty="0">
                          <a:effectLst/>
                          <a:latin typeface="DINPro" panose="020B0504020101020102" pitchFamily="34" charset="0"/>
                        </a:rPr>
                        <a:t>Bilan / CEP </a:t>
                      </a:r>
                      <a:endParaRPr lang="fr-FR" sz="1000" b="0" i="0" u="none" strike="noStrike" dirty="0">
                        <a:solidFill>
                          <a:srgbClr val="000000"/>
                        </a:solidFill>
                        <a:effectLst/>
                        <a:latin typeface="DINPro" panose="020B0504020101020102" pitchFamily="34" charset="0"/>
                      </a:endParaRPr>
                    </a:p>
                  </a:txBody>
                  <a:tcPr marL="6805" marR="6805" marT="6805" marB="0" anchor="ctr"/>
                </a:tc>
                <a:tc>
                  <a:txBody>
                    <a:bodyPr/>
                    <a:lstStyle/>
                    <a:p>
                      <a:pPr algn="ctr" fontAlgn="ctr"/>
                      <a:r>
                        <a:rPr lang="fr-FR" sz="1000" b="0" i="0" u="none" strike="noStrike" dirty="0">
                          <a:solidFill>
                            <a:srgbClr val="000000"/>
                          </a:solidFill>
                          <a:effectLst/>
                          <a:latin typeface="DINPro" panose="020B0504020101020102" pitchFamily="34" charset="0"/>
                        </a:rPr>
                        <a:t>6</a:t>
                      </a:r>
                    </a:p>
                  </a:txBody>
                  <a:tcPr marL="6805" marR="6805" marT="6805" marB="0" anchor="ctr"/>
                </a:tc>
                <a:tc>
                  <a:txBody>
                    <a:bodyPr/>
                    <a:lstStyle/>
                    <a:p>
                      <a:pPr algn="ctr" fontAlgn="ctr"/>
                      <a:r>
                        <a:rPr lang="fr-FR" sz="1000" u="none" strike="noStrike" dirty="0">
                          <a:effectLst/>
                          <a:latin typeface="DINPro" panose="020B0504020101020102" pitchFamily="34" charset="0"/>
                        </a:rPr>
                        <a:t>8</a:t>
                      </a:r>
                      <a:endParaRPr lang="fr-FR" sz="1000" b="0" i="0" u="none" strike="noStrike" dirty="0">
                        <a:solidFill>
                          <a:srgbClr val="000000"/>
                        </a:solidFill>
                        <a:effectLst/>
                        <a:latin typeface="DINPro" panose="020B0504020101020102" pitchFamily="34" charset="0"/>
                      </a:endParaRPr>
                    </a:p>
                  </a:txBody>
                  <a:tcPr marL="6805" marR="6805" marT="6805" marB="0" anchor="ctr"/>
                </a:tc>
                <a:tc>
                  <a:txBody>
                    <a:bodyPr/>
                    <a:lstStyle/>
                    <a:p>
                      <a:pPr algn="ctr" fontAlgn="ctr"/>
                      <a:r>
                        <a:rPr lang="fr-FR" sz="1000" u="none" strike="noStrike" dirty="0">
                          <a:effectLst/>
                          <a:latin typeface="DINPro" panose="020B0504020101020102" pitchFamily="34" charset="0"/>
                        </a:rPr>
                        <a:t>4</a:t>
                      </a:r>
                      <a:endParaRPr lang="fr-FR" sz="1000" b="0" i="0" u="none" strike="noStrike" dirty="0">
                        <a:solidFill>
                          <a:srgbClr val="000000"/>
                        </a:solidFill>
                        <a:effectLst/>
                        <a:latin typeface="DINPro" panose="020B0504020101020102" pitchFamily="34" charset="0"/>
                      </a:endParaRPr>
                    </a:p>
                  </a:txBody>
                  <a:tcPr marL="6805" marR="6805" marT="6805" marB="0" anchor="ctr"/>
                </a:tc>
                <a:tc>
                  <a:txBody>
                    <a:bodyPr/>
                    <a:lstStyle/>
                    <a:p>
                      <a:pPr algn="ctr" fontAlgn="ctr"/>
                      <a:r>
                        <a:rPr lang="fr-FR" sz="1000" u="none" strike="noStrike" dirty="0">
                          <a:effectLst/>
                          <a:latin typeface="DINPro" panose="020B0504020101020102" pitchFamily="34" charset="0"/>
                        </a:rPr>
                        <a:t>0</a:t>
                      </a:r>
                      <a:endParaRPr lang="fr-FR" sz="1000" b="0" i="0" u="none" strike="noStrike" dirty="0">
                        <a:solidFill>
                          <a:srgbClr val="000000"/>
                        </a:solidFill>
                        <a:effectLst/>
                        <a:latin typeface="DINPro" panose="020B0504020101020102" pitchFamily="34" charset="0"/>
                      </a:endParaRPr>
                    </a:p>
                  </a:txBody>
                  <a:tcPr marL="6805" marR="6805" marT="6805" marB="0" anchor="ctr"/>
                </a:tc>
                <a:extLst>
                  <a:ext uri="{0D108BD9-81ED-4DB2-BD59-A6C34878D82A}">
                    <a16:rowId xmlns:a16="http://schemas.microsoft.com/office/drawing/2014/main" val="1954713534"/>
                  </a:ext>
                </a:extLst>
              </a:tr>
              <a:tr h="192021">
                <a:tc>
                  <a:txBody>
                    <a:bodyPr/>
                    <a:lstStyle/>
                    <a:p>
                      <a:pPr algn="l" fontAlgn="ctr"/>
                      <a:r>
                        <a:rPr lang="fr-FR" sz="1000" u="none" strike="noStrike" dirty="0">
                          <a:effectLst/>
                          <a:latin typeface="DINPro" panose="020B0504020101020102" pitchFamily="34" charset="0"/>
                        </a:rPr>
                        <a:t>Offre Bilan </a:t>
                      </a:r>
                      <a:endParaRPr lang="fr-FR" sz="1000" b="0" i="0" u="none" strike="noStrike" dirty="0">
                        <a:solidFill>
                          <a:srgbClr val="000000"/>
                        </a:solidFill>
                        <a:effectLst/>
                        <a:latin typeface="DINPro" panose="020B0504020101020102" pitchFamily="34" charset="0"/>
                      </a:endParaRPr>
                    </a:p>
                  </a:txBody>
                  <a:tcPr marL="6805" marR="6805" marT="6805" marB="0" anchor="ctr"/>
                </a:tc>
                <a:tc>
                  <a:txBody>
                    <a:bodyPr/>
                    <a:lstStyle/>
                    <a:p>
                      <a:pPr algn="ctr" fontAlgn="ctr"/>
                      <a:r>
                        <a:rPr lang="fr-FR" sz="1000" u="none" strike="noStrike" dirty="0">
                          <a:effectLst/>
                          <a:latin typeface="DINPro" panose="020B0504020101020102" pitchFamily="34" charset="0"/>
                        </a:rPr>
                        <a:t>11</a:t>
                      </a:r>
                      <a:endParaRPr lang="fr-FR" sz="1000" b="0" i="0" u="none" strike="noStrike" dirty="0">
                        <a:solidFill>
                          <a:srgbClr val="000000"/>
                        </a:solidFill>
                        <a:effectLst/>
                        <a:latin typeface="DINPro" panose="020B0504020101020102" pitchFamily="34" charset="0"/>
                      </a:endParaRPr>
                    </a:p>
                  </a:txBody>
                  <a:tcPr marL="6805" marR="6805" marT="6805" marB="0" anchor="ctr"/>
                </a:tc>
                <a:tc>
                  <a:txBody>
                    <a:bodyPr/>
                    <a:lstStyle/>
                    <a:p>
                      <a:pPr algn="ctr" fontAlgn="ctr"/>
                      <a:r>
                        <a:rPr lang="fr-FR" sz="1000" u="none" strike="noStrike" dirty="0">
                          <a:effectLst/>
                          <a:latin typeface="DINPro" panose="020B0504020101020102" pitchFamily="34" charset="0"/>
                        </a:rPr>
                        <a:t>15</a:t>
                      </a:r>
                      <a:endParaRPr lang="fr-FR" sz="1000" b="0" i="0" u="none" strike="noStrike" dirty="0">
                        <a:solidFill>
                          <a:srgbClr val="000000"/>
                        </a:solidFill>
                        <a:effectLst/>
                        <a:latin typeface="DINPro" panose="020B0504020101020102" pitchFamily="34" charset="0"/>
                      </a:endParaRPr>
                    </a:p>
                  </a:txBody>
                  <a:tcPr marL="6805" marR="6805" marT="6805" marB="0" anchor="ctr"/>
                </a:tc>
                <a:tc>
                  <a:txBody>
                    <a:bodyPr/>
                    <a:lstStyle/>
                    <a:p>
                      <a:pPr algn="ctr" fontAlgn="ctr"/>
                      <a:r>
                        <a:rPr lang="fr-FR" sz="1000" b="0" i="0" u="none" strike="noStrike" dirty="0">
                          <a:solidFill>
                            <a:srgbClr val="000000"/>
                          </a:solidFill>
                          <a:effectLst/>
                          <a:latin typeface="DINPro" panose="020B0504020101020102" pitchFamily="34" charset="0"/>
                        </a:rPr>
                        <a:t>4</a:t>
                      </a:r>
                    </a:p>
                  </a:txBody>
                  <a:tcPr marL="6805" marR="6805" marT="6805" marB="0" anchor="ctr"/>
                </a:tc>
                <a:tc>
                  <a:txBody>
                    <a:bodyPr/>
                    <a:lstStyle/>
                    <a:p>
                      <a:pPr algn="ctr" fontAlgn="ctr"/>
                      <a:r>
                        <a:rPr lang="fr-FR" sz="1000" u="none" strike="noStrike" dirty="0">
                          <a:effectLst/>
                          <a:latin typeface="DINPro" panose="020B0504020101020102" pitchFamily="34" charset="0"/>
                        </a:rPr>
                        <a:t>0</a:t>
                      </a:r>
                      <a:endParaRPr lang="fr-FR" sz="1000" b="0" i="0" u="none" strike="noStrike" dirty="0">
                        <a:solidFill>
                          <a:srgbClr val="000000"/>
                        </a:solidFill>
                        <a:effectLst/>
                        <a:latin typeface="DINPro" panose="020B0504020101020102" pitchFamily="34" charset="0"/>
                      </a:endParaRPr>
                    </a:p>
                  </a:txBody>
                  <a:tcPr marL="6805" marR="6805" marT="6805" marB="0" anchor="ctr"/>
                </a:tc>
                <a:extLst>
                  <a:ext uri="{0D108BD9-81ED-4DB2-BD59-A6C34878D82A}">
                    <a16:rowId xmlns:a16="http://schemas.microsoft.com/office/drawing/2014/main" val="3051096694"/>
                  </a:ext>
                </a:extLst>
              </a:tr>
              <a:tr h="192021">
                <a:tc>
                  <a:txBody>
                    <a:bodyPr/>
                    <a:lstStyle/>
                    <a:p>
                      <a:pPr algn="l" fontAlgn="ctr"/>
                      <a:r>
                        <a:rPr lang="fr-FR" sz="1000" b="0" i="0" u="none" strike="noStrike" dirty="0">
                          <a:solidFill>
                            <a:srgbClr val="000000"/>
                          </a:solidFill>
                          <a:effectLst/>
                          <a:latin typeface="DINPro" panose="020B0504020101020102" pitchFamily="34" charset="0"/>
                        </a:rPr>
                        <a:t>Bilan 100 % </a:t>
                      </a:r>
                    </a:p>
                  </a:txBody>
                  <a:tcPr marL="6805" marR="6805" marT="6805" marB="0" anchor="ctr"/>
                </a:tc>
                <a:tc>
                  <a:txBody>
                    <a:bodyPr/>
                    <a:lstStyle/>
                    <a:p>
                      <a:pPr algn="ctr" fontAlgn="ctr"/>
                      <a:r>
                        <a:rPr lang="fr-FR" sz="1000" b="0" i="0" u="none" strike="noStrike" dirty="0">
                          <a:solidFill>
                            <a:srgbClr val="000000"/>
                          </a:solidFill>
                          <a:effectLst/>
                          <a:latin typeface="DINPro" panose="020B0504020101020102" pitchFamily="34" charset="0"/>
                        </a:rPr>
                        <a:t>6</a:t>
                      </a:r>
                    </a:p>
                  </a:txBody>
                  <a:tcPr marL="6805" marR="6805" marT="6805" marB="0" anchor="ctr"/>
                </a:tc>
                <a:tc>
                  <a:txBody>
                    <a:bodyPr/>
                    <a:lstStyle/>
                    <a:p>
                      <a:pPr algn="ctr" fontAlgn="ctr"/>
                      <a:r>
                        <a:rPr lang="fr-FR" sz="1000" b="0" i="0" u="none" strike="noStrike" dirty="0">
                          <a:solidFill>
                            <a:srgbClr val="000000"/>
                          </a:solidFill>
                          <a:effectLst/>
                          <a:latin typeface="DINPro" panose="020B0504020101020102" pitchFamily="34" charset="0"/>
                        </a:rPr>
                        <a:t>8</a:t>
                      </a:r>
                    </a:p>
                  </a:txBody>
                  <a:tcPr marL="6805" marR="6805" marT="6805" marB="0" anchor="ctr"/>
                </a:tc>
                <a:tc>
                  <a:txBody>
                    <a:bodyPr/>
                    <a:lstStyle/>
                    <a:p>
                      <a:pPr algn="ctr" fontAlgn="ctr"/>
                      <a:r>
                        <a:rPr lang="fr-FR" sz="1000" b="0" i="0" u="none" strike="noStrike" dirty="0">
                          <a:solidFill>
                            <a:srgbClr val="000000"/>
                          </a:solidFill>
                          <a:effectLst/>
                          <a:latin typeface="DINPro" panose="020B0504020101020102" pitchFamily="34" charset="0"/>
                        </a:rPr>
                        <a:t>1</a:t>
                      </a:r>
                    </a:p>
                  </a:txBody>
                  <a:tcPr marL="6805" marR="6805" marT="6805" marB="0" anchor="ctr"/>
                </a:tc>
                <a:tc>
                  <a:txBody>
                    <a:bodyPr/>
                    <a:lstStyle/>
                    <a:p>
                      <a:pPr algn="ctr" fontAlgn="ctr"/>
                      <a:r>
                        <a:rPr lang="fr-FR" sz="1000" b="0" i="0" u="none" strike="noStrike" dirty="0">
                          <a:solidFill>
                            <a:srgbClr val="000000"/>
                          </a:solidFill>
                          <a:effectLst/>
                          <a:latin typeface="DINPro" panose="020B0504020101020102" pitchFamily="34" charset="0"/>
                        </a:rPr>
                        <a:t>0</a:t>
                      </a:r>
                    </a:p>
                  </a:txBody>
                  <a:tcPr marL="6805" marR="6805" marT="6805" marB="0" anchor="ctr"/>
                </a:tc>
                <a:extLst>
                  <a:ext uri="{0D108BD9-81ED-4DB2-BD59-A6C34878D82A}">
                    <a16:rowId xmlns:a16="http://schemas.microsoft.com/office/drawing/2014/main" val="2694160511"/>
                  </a:ext>
                </a:extLst>
              </a:tr>
              <a:tr h="192021">
                <a:tc>
                  <a:txBody>
                    <a:bodyPr/>
                    <a:lstStyle/>
                    <a:p>
                      <a:pPr algn="l" fontAlgn="ctr"/>
                      <a:r>
                        <a:rPr lang="fr-FR" sz="1000" b="1" i="0" u="none" strike="noStrike" dirty="0">
                          <a:solidFill>
                            <a:srgbClr val="000000"/>
                          </a:solidFill>
                          <a:effectLst/>
                          <a:latin typeface="DINPro" panose="020B0504020101020102" pitchFamily="34" charset="0"/>
                        </a:rPr>
                        <a:t>TOTAL</a:t>
                      </a:r>
                    </a:p>
                  </a:txBody>
                  <a:tcPr marL="6805" marR="6805" marT="6805" marB="0" anchor="ctr"/>
                </a:tc>
                <a:tc>
                  <a:txBody>
                    <a:bodyPr/>
                    <a:lstStyle/>
                    <a:p>
                      <a:pPr algn="ctr" fontAlgn="ctr"/>
                      <a:endParaRPr lang="fr-FR" sz="1000" b="1" i="0" u="none" strike="noStrike" dirty="0">
                        <a:solidFill>
                          <a:srgbClr val="000000"/>
                        </a:solidFill>
                        <a:effectLst/>
                        <a:latin typeface="DINPro" panose="020B0504020101020102" pitchFamily="34" charset="0"/>
                      </a:endParaRPr>
                    </a:p>
                  </a:txBody>
                  <a:tcPr marL="6805" marR="6805" marT="6805" marB="0" anchor="ctr">
                    <a:solidFill>
                      <a:schemeClr val="bg1">
                        <a:lumMod val="75000"/>
                      </a:schemeClr>
                    </a:solidFill>
                  </a:tcPr>
                </a:tc>
                <a:tc>
                  <a:txBody>
                    <a:bodyPr/>
                    <a:lstStyle/>
                    <a:p>
                      <a:pPr algn="ctr" fontAlgn="ctr"/>
                      <a:r>
                        <a:rPr lang="fr-FR" sz="1000" b="1" i="0" u="none" strike="noStrike" dirty="0">
                          <a:solidFill>
                            <a:srgbClr val="000000"/>
                          </a:solidFill>
                          <a:effectLst/>
                          <a:latin typeface="DINPro" panose="020B0504020101020102" pitchFamily="34" charset="0"/>
                        </a:rPr>
                        <a:t>73</a:t>
                      </a:r>
                    </a:p>
                  </a:txBody>
                  <a:tcPr marL="6805" marR="6805" marT="6805" marB="0" anchor="ctr">
                    <a:solidFill>
                      <a:srgbClr val="E9EDF4"/>
                    </a:solidFill>
                  </a:tcPr>
                </a:tc>
                <a:tc>
                  <a:txBody>
                    <a:bodyPr/>
                    <a:lstStyle/>
                    <a:p>
                      <a:pPr algn="ctr" fontAlgn="ctr"/>
                      <a:r>
                        <a:rPr lang="fr-FR" sz="1000" b="1" i="0" u="none" strike="noStrike" dirty="0">
                          <a:solidFill>
                            <a:srgbClr val="000000"/>
                          </a:solidFill>
                          <a:effectLst/>
                          <a:latin typeface="DINPro" panose="020B0504020101020102" pitchFamily="34" charset="0"/>
                        </a:rPr>
                        <a:t>22</a:t>
                      </a:r>
                    </a:p>
                  </a:txBody>
                  <a:tcPr marL="6805" marR="6805" marT="6805" marB="0" anchor="ctr"/>
                </a:tc>
                <a:tc>
                  <a:txBody>
                    <a:bodyPr/>
                    <a:lstStyle/>
                    <a:p>
                      <a:pPr algn="ctr" fontAlgn="ctr"/>
                      <a:r>
                        <a:rPr lang="fr-FR" sz="1000" b="1" i="0" u="none" strike="noStrike" dirty="0">
                          <a:solidFill>
                            <a:srgbClr val="000000"/>
                          </a:solidFill>
                          <a:effectLst/>
                          <a:latin typeface="DINPro" panose="020B0504020101020102" pitchFamily="34" charset="0"/>
                        </a:rPr>
                        <a:t>9</a:t>
                      </a:r>
                    </a:p>
                  </a:txBody>
                  <a:tcPr marL="6805" marR="6805" marT="6805" marB="0" anchor="ctr"/>
                </a:tc>
                <a:extLst>
                  <a:ext uri="{0D108BD9-81ED-4DB2-BD59-A6C34878D82A}">
                    <a16:rowId xmlns:a16="http://schemas.microsoft.com/office/drawing/2014/main" val="334554095"/>
                  </a:ext>
                </a:extLst>
              </a:tr>
              <a:tr h="192021">
                <a:tc gridSpan="5">
                  <a:txBody>
                    <a:bodyPr/>
                    <a:lstStyle/>
                    <a:p>
                      <a:pPr algn="l" fontAlgn="ctr"/>
                      <a:r>
                        <a:rPr lang="fr-FR" sz="1000" b="1" u="none" strike="noStrike" dirty="0">
                          <a:solidFill>
                            <a:schemeClr val="bg1"/>
                          </a:solidFill>
                          <a:effectLst/>
                          <a:latin typeface="DINPro" panose="020B0504020101020102" pitchFamily="34" charset="0"/>
                        </a:rPr>
                        <a:t>COMMUNAUTES DE PRATIQUE : 11 régions et 19 CIBC ont participé</a:t>
                      </a:r>
                      <a:endParaRPr lang="fr-FR" sz="1000" b="1" i="0" u="none" strike="noStrike" dirty="0">
                        <a:solidFill>
                          <a:schemeClr val="bg1"/>
                        </a:solidFill>
                        <a:effectLst/>
                        <a:latin typeface="DINPro" panose="020B0504020101020102" pitchFamily="34" charset="0"/>
                      </a:endParaRPr>
                    </a:p>
                  </a:txBody>
                  <a:tcPr marL="6805" marR="6805" marT="6805" marB="0" anchor="ctr">
                    <a:solidFill>
                      <a:srgbClr val="A71D17"/>
                    </a:solidFill>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2119341395"/>
                  </a:ext>
                </a:extLst>
              </a:tr>
              <a:tr h="192021">
                <a:tc>
                  <a:txBody>
                    <a:bodyPr/>
                    <a:lstStyle/>
                    <a:p>
                      <a:pPr algn="l" fontAlgn="ctr"/>
                      <a:r>
                        <a:rPr lang="fr-FR" sz="1000" u="none" strike="noStrike" dirty="0">
                          <a:effectLst/>
                          <a:latin typeface="DINPro" panose="020B0504020101020102" pitchFamily="34" charset="0"/>
                        </a:rPr>
                        <a:t>MooveBox </a:t>
                      </a:r>
                      <a:endParaRPr lang="fr-FR" sz="1000" b="0" i="0" u="none" strike="noStrike" dirty="0">
                        <a:solidFill>
                          <a:srgbClr val="000000"/>
                        </a:solidFill>
                        <a:effectLst/>
                        <a:latin typeface="DINPro" panose="020B0504020101020102" pitchFamily="34" charset="0"/>
                      </a:endParaRPr>
                    </a:p>
                  </a:txBody>
                  <a:tcPr marL="6805" marR="6805" marT="6805" marB="0" anchor="ctr"/>
                </a:tc>
                <a:tc>
                  <a:txBody>
                    <a:bodyPr/>
                    <a:lstStyle/>
                    <a:p>
                      <a:pPr algn="ctr" fontAlgn="ctr"/>
                      <a:r>
                        <a:rPr lang="fr-FR" sz="1000" u="none" strike="noStrike" dirty="0">
                          <a:effectLst/>
                          <a:latin typeface="DINPro" panose="020B0504020101020102" pitchFamily="34" charset="0"/>
                        </a:rPr>
                        <a:t>28</a:t>
                      </a:r>
                      <a:endParaRPr lang="fr-FR" sz="1000" b="0" i="0" u="none" strike="noStrike" dirty="0">
                        <a:solidFill>
                          <a:srgbClr val="000000"/>
                        </a:solidFill>
                        <a:effectLst/>
                        <a:latin typeface="DINPro" panose="020B0504020101020102" pitchFamily="34" charset="0"/>
                      </a:endParaRPr>
                    </a:p>
                  </a:txBody>
                  <a:tcPr marL="6805" marR="6805" marT="6805" marB="0" anchor="ctr"/>
                </a:tc>
                <a:tc>
                  <a:txBody>
                    <a:bodyPr/>
                    <a:lstStyle/>
                    <a:p>
                      <a:pPr algn="ctr" fontAlgn="ctr"/>
                      <a:r>
                        <a:rPr lang="fr-FR" sz="1000" u="none" strike="noStrike" dirty="0">
                          <a:effectLst/>
                          <a:latin typeface="DINPro" panose="020B0504020101020102" pitchFamily="34" charset="0"/>
                        </a:rPr>
                        <a:t>63</a:t>
                      </a:r>
                      <a:endParaRPr lang="fr-FR" sz="1000" b="0" i="0" u="none" strike="noStrike" dirty="0">
                        <a:solidFill>
                          <a:srgbClr val="000000"/>
                        </a:solidFill>
                        <a:effectLst/>
                        <a:latin typeface="DINPro" panose="020B0504020101020102" pitchFamily="34" charset="0"/>
                      </a:endParaRPr>
                    </a:p>
                  </a:txBody>
                  <a:tcPr marL="6805" marR="6805" marT="6805" marB="0" anchor="ctr"/>
                </a:tc>
                <a:tc>
                  <a:txBody>
                    <a:bodyPr/>
                    <a:lstStyle/>
                    <a:p>
                      <a:pPr algn="ctr" fontAlgn="ctr"/>
                      <a:r>
                        <a:rPr lang="fr-FR" sz="1000" u="none" strike="noStrike" dirty="0">
                          <a:effectLst/>
                          <a:latin typeface="DINPro" panose="020B0504020101020102" pitchFamily="34" charset="0"/>
                        </a:rPr>
                        <a:t>3</a:t>
                      </a:r>
                      <a:endParaRPr lang="fr-FR" sz="1000" b="0" i="0" u="none" strike="noStrike" dirty="0">
                        <a:solidFill>
                          <a:srgbClr val="000000"/>
                        </a:solidFill>
                        <a:effectLst/>
                        <a:latin typeface="DINPro" panose="020B0504020101020102" pitchFamily="34" charset="0"/>
                      </a:endParaRPr>
                    </a:p>
                  </a:txBody>
                  <a:tcPr marL="6805" marR="6805" marT="6805" marB="0" anchor="ctr"/>
                </a:tc>
                <a:tc>
                  <a:txBody>
                    <a:bodyPr/>
                    <a:lstStyle/>
                    <a:p>
                      <a:pPr algn="ctr" fontAlgn="ctr"/>
                      <a:r>
                        <a:rPr lang="fr-FR" sz="1000" u="none" strike="noStrike">
                          <a:effectLst/>
                          <a:latin typeface="DINPro" panose="020B0504020101020102" pitchFamily="34" charset="0"/>
                        </a:rPr>
                        <a:t>3</a:t>
                      </a:r>
                      <a:endParaRPr lang="fr-FR" sz="1000" b="0" i="0" u="none" strike="noStrike">
                        <a:solidFill>
                          <a:srgbClr val="000000"/>
                        </a:solidFill>
                        <a:effectLst/>
                        <a:latin typeface="DINPro" panose="020B0504020101020102" pitchFamily="34" charset="0"/>
                      </a:endParaRPr>
                    </a:p>
                  </a:txBody>
                  <a:tcPr marL="6805" marR="6805" marT="6805" marB="0" anchor="ctr"/>
                </a:tc>
                <a:extLst>
                  <a:ext uri="{0D108BD9-81ED-4DB2-BD59-A6C34878D82A}">
                    <a16:rowId xmlns:a16="http://schemas.microsoft.com/office/drawing/2014/main" val="3005318973"/>
                  </a:ext>
                </a:extLst>
              </a:tr>
              <a:tr h="192021">
                <a:tc>
                  <a:txBody>
                    <a:bodyPr/>
                    <a:lstStyle/>
                    <a:p>
                      <a:pPr algn="l" fontAlgn="ctr"/>
                      <a:r>
                        <a:rPr lang="fr-FR" sz="1000" u="none" strike="noStrike" dirty="0">
                          <a:effectLst/>
                          <a:latin typeface="DINPro" panose="020B0504020101020102" pitchFamily="34" charset="0"/>
                        </a:rPr>
                        <a:t>OBCAQT </a:t>
                      </a:r>
                      <a:endParaRPr lang="fr-FR" sz="1000" b="0" i="0" u="none" strike="noStrike" dirty="0">
                        <a:solidFill>
                          <a:srgbClr val="000000"/>
                        </a:solidFill>
                        <a:effectLst/>
                        <a:latin typeface="DINPro" panose="020B0504020101020102" pitchFamily="34" charset="0"/>
                      </a:endParaRPr>
                    </a:p>
                  </a:txBody>
                  <a:tcPr marL="6805" marR="6805" marT="6805" marB="0" anchor="ctr"/>
                </a:tc>
                <a:tc>
                  <a:txBody>
                    <a:bodyPr/>
                    <a:lstStyle/>
                    <a:p>
                      <a:pPr algn="ctr" fontAlgn="ctr"/>
                      <a:r>
                        <a:rPr lang="fr-FR" sz="1000" u="none" strike="noStrike" dirty="0">
                          <a:effectLst/>
                          <a:latin typeface="DINPro" panose="020B0504020101020102" pitchFamily="34" charset="0"/>
                        </a:rPr>
                        <a:t>19</a:t>
                      </a:r>
                      <a:endParaRPr lang="fr-FR" sz="1000" b="0" i="0" u="none" strike="noStrike" dirty="0">
                        <a:solidFill>
                          <a:srgbClr val="000000"/>
                        </a:solidFill>
                        <a:effectLst/>
                        <a:latin typeface="DINPro" panose="020B0504020101020102" pitchFamily="34" charset="0"/>
                      </a:endParaRPr>
                    </a:p>
                  </a:txBody>
                  <a:tcPr marL="6805" marR="6805" marT="6805" marB="0" anchor="ctr"/>
                </a:tc>
                <a:tc>
                  <a:txBody>
                    <a:bodyPr/>
                    <a:lstStyle/>
                    <a:p>
                      <a:pPr algn="ctr" fontAlgn="ctr"/>
                      <a:r>
                        <a:rPr lang="fr-FR" sz="1000" u="none" strike="noStrike" dirty="0">
                          <a:effectLst/>
                          <a:latin typeface="DINPro" panose="020B0504020101020102" pitchFamily="34" charset="0"/>
                        </a:rPr>
                        <a:t>27</a:t>
                      </a:r>
                      <a:endParaRPr lang="fr-FR" sz="1000" b="0" i="0" u="none" strike="noStrike" dirty="0">
                        <a:solidFill>
                          <a:srgbClr val="000000"/>
                        </a:solidFill>
                        <a:effectLst/>
                        <a:latin typeface="DINPro" panose="020B0504020101020102" pitchFamily="34" charset="0"/>
                      </a:endParaRPr>
                    </a:p>
                  </a:txBody>
                  <a:tcPr marL="6805" marR="6805" marT="6805" marB="0" anchor="ctr"/>
                </a:tc>
                <a:tc>
                  <a:txBody>
                    <a:bodyPr/>
                    <a:lstStyle/>
                    <a:p>
                      <a:pPr algn="ctr" fontAlgn="ctr"/>
                      <a:r>
                        <a:rPr lang="fr-FR" sz="1000" u="none" strike="noStrike" dirty="0">
                          <a:effectLst/>
                          <a:latin typeface="DINPro" panose="020B0504020101020102" pitchFamily="34" charset="0"/>
                        </a:rPr>
                        <a:t>0</a:t>
                      </a:r>
                      <a:endParaRPr lang="fr-FR" sz="1000" b="0" i="0" u="none" strike="noStrike" dirty="0">
                        <a:solidFill>
                          <a:srgbClr val="000000"/>
                        </a:solidFill>
                        <a:effectLst/>
                        <a:latin typeface="DINPro" panose="020B0504020101020102" pitchFamily="34" charset="0"/>
                      </a:endParaRPr>
                    </a:p>
                  </a:txBody>
                  <a:tcPr marL="6805" marR="6805" marT="6805" marB="0" anchor="ctr"/>
                </a:tc>
                <a:tc>
                  <a:txBody>
                    <a:bodyPr/>
                    <a:lstStyle/>
                    <a:p>
                      <a:pPr algn="ctr" fontAlgn="ctr"/>
                      <a:r>
                        <a:rPr lang="fr-FR" sz="1000" u="none" strike="noStrike" dirty="0">
                          <a:effectLst/>
                          <a:latin typeface="DINPro" panose="020B0504020101020102" pitchFamily="34" charset="0"/>
                        </a:rPr>
                        <a:t>3</a:t>
                      </a:r>
                      <a:endParaRPr lang="fr-FR" sz="1000" b="0" i="0" u="none" strike="noStrike" dirty="0">
                        <a:solidFill>
                          <a:srgbClr val="000000"/>
                        </a:solidFill>
                        <a:effectLst/>
                        <a:latin typeface="DINPro" panose="020B0504020101020102" pitchFamily="34" charset="0"/>
                      </a:endParaRPr>
                    </a:p>
                  </a:txBody>
                  <a:tcPr marL="6805" marR="6805" marT="6805" marB="0" anchor="ctr"/>
                </a:tc>
                <a:extLst>
                  <a:ext uri="{0D108BD9-81ED-4DB2-BD59-A6C34878D82A}">
                    <a16:rowId xmlns:a16="http://schemas.microsoft.com/office/drawing/2014/main" val="1690503254"/>
                  </a:ext>
                </a:extLst>
              </a:tr>
              <a:tr h="192021">
                <a:tc>
                  <a:txBody>
                    <a:bodyPr/>
                    <a:lstStyle/>
                    <a:p>
                      <a:pPr algn="l" fontAlgn="ctr"/>
                      <a:r>
                        <a:rPr lang="fr-FR" sz="1000" u="none" strike="noStrike" dirty="0">
                          <a:effectLst/>
                          <a:latin typeface="DINPro" panose="020B0504020101020102" pitchFamily="34" charset="0"/>
                        </a:rPr>
                        <a:t>Le Numérique dans l'accompagnement </a:t>
                      </a:r>
                      <a:endParaRPr lang="fr-FR" sz="1000" b="0" i="0" u="none" strike="noStrike" dirty="0">
                        <a:solidFill>
                          <a:srgbClr val="000000"/>
                        </a:solidFill>
                        <a:effectLst/>
                        <a:latin typeface="DINPro" panose="020B0504020101020102" pitchFamily="34" charset="0"/>
                      </a:endParaRPr>
                    </a:p>
                  </a:txBody>
                  <a:tcPr marL="6805" marR="6805" marT="6805" marB="0" anchor="ctr"/>
                </a:tc>
                <a:tc>
                  <a:txBody>
                    <a:bodyPr/>
                    <a:lstStyle/>
                    <a:p>
                      <a:pPr algn="ctr" fontAlgn="ctr"/>
                      <a:r>
                        <a:rPr lang="fr-FR" sz="1000" b="0" i="0" u="none" strike="noStrike" dirty="0">
                          <a:solidFill>
                            <a:srgbClr val="000000"/>
                          </a:solidFill>
                          <a:effectLst/>
                          <a:latin typeface="DINPro" panose="020B0504020101020102" pitchFamily="34" charset="0"/>
                        </a:rPr>
                        <a:t>12</a:t>
                      </a:r>
                    </a:p>
                  </a:txBody>
                  <a:tcPr marL="6805" marR="6805" marT="6805"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fr-FR" sz="1000" u="none" strike="noStrike" dirty="0">
                          <a:effectLst/>
                          <a:latin typeface="DINPro" panose="020B0504020101020102" pitchFamily="34" charset="0"/>
                        </a:rPr>
                        <a:t>16</a:t>
                      </a:r>
                      <a:endParaRPr lang="fr-FR" sz="1000" b="0" i="0" u="none" strike="noStrike" dirty="0">
                        <a:solidFill>
                          <a:srgbClr val="000000"/>
                        </a:solidFill>
                        <a:effectLst/>
                        <a:latin typeface="DINPro" panose="020B0504020101020102" pitchFamily="34" charset="0"/>
                      </a:endParaRPr>
                    </a:p>
                  </a:txBody>
                  <a:tcPr marL="6805" marR="6805" marT="6805" marB="0" anchor="ctr"/>
                </a:tc>
                <a:tc>
                  <a:txBody>
                    <a:bodyPr/>
                    <a:lstStyle/>
                    <a:p>
                      <a:pPr algn="ctr" fontAlgn="ctr"/>
                      <a:r>
                        <a:rPr lang="fr-FR" sz="1000" u="none" strike="noStrike" dirty="0">
                          <a:effectLst/>
                          <a:latin typeface="DINPro" panose="020B0504020101020102" pitchFamily="34" charset="0"/>
                        </a:rPr>
                        <a:t>0</a:t>
                      </a:r>
                      <a:endParaRPr lang="fr-FR" sz="1000" b="0" i="0" u="none" strike="noStrike" dirty="0">
                        <a:solidFill>
                          <a:srgbClr val="000000"/>
                        </a:solidFill>
                        <a:effectLst/>
                        <a:latin typeface="DINPro" panose="020B0504020101020102" pitchFamily="34" charset="0"/>
                      </a:endParaRPr>
                    </a:p>
                  </a:txBody>
                  <a:tcPr marL="6805" marR="6805" marT="6805" marB="0" anchor="ctr"/>
                </a:tc>
                <a:tc>
                  <a:txBody>
                    <a:bodyPr/>
                    <a:lstStyle/>
                    <a:p>
                      <a:pPr algn="ctr" fontAlgn="ctr"/>
                      <a:r>
                        <a:rPr lang="fr-FR" sz="1000" u="none" strike="noStrike" dirty="0">
                          <a:effectLst/>
                          <a:latin typeface="DINPro" panose="020B0504020101020102" pitchFamily="34" charset="0"/>
                        </a:rPr>
                        <a:t>2</a:t>
                      </a:r>
                      <a:endParaRPr lang="fr-FR" sz="1000" b="0" i="0" u="none" strike="noStrike" dirty="0">
                        <a:solidFill>
                          <a:srgbClr val="000000"/>
                        </a:solidFill>
                        <a:effectLst/>
                        <a:latin typeface="DINPro" panose="020B0504020101020102" pitchFamily="34" charset="0"/>
                      </a:endParaRPr>
                    </a:p>
                  </a:txBody>
                  <a:tcPr marL="6805" marR="6805" marT="6805" marB="0" anchor="ctr"/>
                </a:tc>
                <a:extLst>
                  <a:ext uri="{0D108BD9-81ED-4DB2-BD59-A6C34878D82A}">
                    <a16:rowId xmlns:a16="http://schemas.microsoft.com/office/drawing/2014/main" val="3640320132"/>
                  </a:ext>
                </a:extLst>
              </a:tr>
              <a:tr h="192021">
                <a:tc>
                  <a:txBody>
                    <a:bodyPr/>
                    <a:lstStyle/>
                    <a:p>
                      <a:pPr algn="l" fontAlgn="ctr"/>
                      <a:r>
                        <a:rPr lang="fr-FR" sz="1000" u="none" strike="noStrike" dirty="0">
                          <a:effectLst/>
                          <a:latin typeface="DINPro" panose="020B0504020101020102" pitchFamily="34" charset="0"/>
                        </a:rPr>
                        <a:t>VAE </a:t>
                      </a:r>
                      <a:endParaRPr lang="fr-FR" sz="1000" b="0" i="0" u="none" strike="noStrike" dirty="0">
                        <a:solidFill>
                          <a:srgbClr val="000000"/>
                        </a:solidFill>
                        <a:effectLst/>
                        <a:latin typeface="DINPro" panose="020B0504020101020102" pitchFamily="34" charset="0"/>
                      </a:endParaRPr>
                    </a:p>
                  </a:txBody>
                  <a:tcPr marL="6805" marR="6805" marT="6805" marB="0" anchor="ctr"/>
                </a:tc>
                <a:tc>
                  <a:txBody>
                    <a:bodyPr/>
                    <a:lstStyle/>
                    <a:p>
                      <a:pPr algn="ctr" fontAlgn="ctr"/>
                      <a:r>
                        <a:rPr lang="fr-FR" sz="1000" u="none" strike="noStrike" dirty="0">
                          <a:effectLst/>
                          <a:latin typeface="DINPro" panose="020B0504020101020102" pitchFamily="34" charset="0"/>
                        </a:rPr>
                        <a:t>19</a:t>
                      </a:r>
                      <a:endParaRPr lang="fr-FR" sz="1000" b="0" i="0" u="none" strike="noStrike" dirty="0">
                        <a:solidFill>
                          <a:srgbClr val="000000"/>
                        </a:solidFill>
                        <a:effectLst/>
                        <a:latin typeface="DINPro" panose="020B0504020101020102" pitchFamily="34" charset="0"/>
                      </a:endParaRPr>
                    </a:p>
                  </a:txBody>
                  <a:tcPr marL="6805" marR="6805" marT="6805" marB="0" anchor="ctr"/>
                </a:tc>
                <a:tc>
                  <a:txBody>
                    <a:bodyPr/>
                    <a:lstStyle/>
                    <a:p>
                      <a:pPr algn="ctr" fontAlgn="ctr"/>
                      <a:r>
                        <a:rPr lang="fr-FR" sz="1000" u="none" strike="noStrike" dirty="0">
                          <a:effectLst/>
                          <a:latin typeface="DINPro" panose="020B0504020101020102" pitchFamily="34" charset="0"/>
                        </a:rPr>
                        <a:t>21</a:t>
                      </a:r>
                      <a:endParaRPr lang="fr-FR" sz="1000" b="0" i="0" u="none" strike="noStrike" dirty="0">
                        <a:solidFill>
                          <a:srgbClr val="000000"/>
                        </a:solidFill>
                        <a:effectLst/>
                        <a:latin typeface="DINPro" panose="020B0504020101020102" pitchFamily="34" charset="0"/>
                      </a:endParaRPr>
                    </a:p>
                  </a:txBody>
                  <a:tcPr marL="6805" marR="6805" marT="6805" marB="0" anchor="ctr"/>
                </a:tc>
                <a:tc>
                  <a:txBody>
                    <a:bodyPr/>
                    <a:lstStyle/>
                    <a:p>
                      <a:pPr algn="ctr" fontAlgn="ctr"/>
                      <a:r>
                        <a:rPr lang="fr-FR" sz="1000" u="none" strike="noStrike" dirty="0">
                          <a:effectLst/>
                          <a:latin typeface="DINPro" panose="020B0504020101020102" pitchFamily="34" charset="0"/>
                        </a:rPr>
                        <a:t>0</a:t>
                      </a:r>
                      <a:endParaRPr lang="fr-FR" sz="1000" b="0" i="0" u="none" strike="noStrike" dirty="0">
                        <a:solidFill>
                          <a:srgbClr val="000000"/>
                        </a:solidFill>
                        <a:effectLst/>
                        <a:latin typeface="DINPro" panose="020B0504020101020102" pitchFamily="34" charset="0"/>
                      </a:endParaRPr>
                    </a:p>
                  </a:txBody>
                  <a:tcPr marL="6805" marR="6805" marT="6805" marB="0" anchor="ctr"/>
                </a:tc>
                <a:tc>
                  <a:txBody>
                    <a:bodyPr/>
                    <a:lstStyle/>
                    <a:p>
                      <a:pPr algn="ctr" fontAlgn="ctr"/>
                      <a:r>
                        <a:rPr lang="fr-FR" sz="1000" u="none" strike="noStrike" dirty="0">
                          <a:effectLst/>
                          <a:latin typeface="DINPro" panose="020B0504020101020102" pitchFamily="34" charset="0"/>
                        </a:rPr>
                        <a:t>2</a:t>
                      </a:r>
                      <a:endParaRPr lang="fr-FR" sz="1000" b="0" i="0" u="none" strike="noStrike" dirty="0">
                        <a:solidFill>
                          <a:srgbClr val="000000"/>
                        </a:solidFill>
                        <a:effectLst/>
                        <a:latin typeface="DINPro" panose="020B0504020101020102" pitchFamily="34" charset="0"/>
                      </a:endParaRPr>
                    </a:p>
                  </a:txBody>
                  <a:tcPr marL="6805" marR="6805" marT="6805" marB="0" anchor="ctr"/>
                </a:tc>
                <a:extLst>
                  <a:ext uri="{0D108BD9-81ED-4DB2-BD59-A6C34878D82A}">
                    <a16:rowId xmlns:a16="http://schemas.microsoft.com/office/drawing/2014/main" val="1323243619"/>
                  </a:ext>
                </a:extLst>
              </a:tr>
              <a:tr h="192021">
                <a:tc>
                  <a:txBody>
                    <a:bodyPr/>
                    <a:lstStyle/>
                    <a:p>
                      <a:pPr algn="l" fontAlgn="ctr"/>
                      <a:r>
                        <a:rPr lang="fr-FR" sz="1000" u="none" strike="noStrike" dirty="0">
                          <a:effectLst/>
                          <a:latin typeface="DINPro" panose="020B0504020101020102" pitchFamily="34" charset="0"/>
                        </a:rPr>
                        <a:t>Bilan 100 % - Lancement le 19/06</a:t>
                      </a:r>
                      <a:endParaRPr lang="fr-FR" sz="1000" b="0" i="0" u="none" strike="noStrike" dirty="0">
                        <a:solidFill>
                          <a:srgbClr val="000000"/>
                        </a:solidFill>
                        <a:effectLst/>
                        <a:latin typeface="DINPro" panose="020B0504020101020102" pitchFamily="34" charset="0"/>
                      </a:endParaRPr>
                    </a:p>
                  </a:txBody>
                  <a:tcPr marL="6805" marR="6805" marT="6805" marB="0" anchor="ctr"/>
                </a:tc>
                <a:tc>
                  <a:txBody>
                    <a:bodyPr/>
                    <a:lstStyle/>
                    <a:p>
                      <a:pPr algn="ctr" fontAlgn="ctr"/>
                      <a:r>
                        <a:rPr lang="fr-FR" sz="1000" u="none" strike="noStrike" dirty="0">
                          <a:effectLst/>
                          <a:latin typeface="DINPro" panose="020B0504020101020102" pitchFamily="34" charset="0"/>
                        </a:rPr>
                        <a:t>0</a:t>
                      </a:r>
                      <a:endParaRPr lang="fr-FR" sz="1000" b="0" i="0" u="none" strike="noStrike" dirty="0">
                        <a:solidFill>
                          <a:srgbClr val="000000"/>
                        </a:solidFill>
                        <a:effectLst/>
                        <a:latin typeface="DINPro" panose="020B0504020101020102" pitchFamily="34" charset="0"/>
                      </a:endParaRPr>
                    </a:p>
                  </a:txBody>
                  <a:tcPr marL="6805" marR="6805" marT="6805" marB="0" anchor="ctr"/>
                </a:tc>
                <a:tc>
                  <a:txBody>
                    <a:bodyPr/>
                    <a:lstStyle/>
                    <a:p>
                      <a:pPr algn="ctr" fontAlgn="ctr"/>
                      <a:r>
                        <a:rPr lang="fr-FR" sz="1000" u="none" strike="noStrike" dirty="0">
                          <a:effectLst/>
                          <a:latin typeface="DINPro" panose="020B0504020101020102" pitchFamily="34" charset="0"/>
                        </a:rPr>
                        <a:t>0</a:t>
                      </a:r>
                      <a:endParaRPr lang="fr-FR" sz="1000" b="0" i="0" u="none" strike="noStrike" dirty="0">
                        <a:solidFill>
                          <a:srgbClr val="000000"/>
                        </a:solidFill>
                        <a:effectLst/>
                        <a:latin typeface="DINPro" panose="020B0504020101020102" pitchFamily="34" charset="0"/>
                      </a:endParaRPr>
                    </a:p>
                  </a:txBody>
                  <a:tcPr marL="6805" marR="6805" marT="6805" marB="0" anchor="ctr"/>
                </a:tc>
                <a:tc>
                  <a:txBody>
                    <a:bodyPr/>
                    <a:lstStyle/>
                    <a:p>
                      <a:pPr algn="ctr" fontAlgn="ctr"/>
                      <a:r>
                        <a:rPr lang="fr-FR" sz="1000" u="none" strike="noStrike" dirty="0">
                          <a:effectLst/>
                          <a:latin typeface="DINPro" panose="020B0504020101020102" pitchFamily="34" charset="0"/>
                        </a:rPr>
                        <a:t>0</a:t>
                      </a:r>
                      <a:endParaRPr lang="fr-FR" sz="1000" b="0" i="0" u="none" strike="noStrike" dirty="0">
                        <a:solidFill>
                          <a:srgbClr val="000000"/>
                        </a:solidFill>
                        <a:effectLst/>
                        <a:latin typeface="DINPro" panose="020B0504020101020102" pitchFamily="34" charset="0"/>
                      </a:endParaRPr>
                    </a:p>
                  </a:txBody>
                  <a:tcPr marL="6805" marR="6805" marT="6805" marB="0" anchor="ctr"/>
                </a:tc>
                <a:tc>
                  <a:txBody>
                    <a:bodyPr/>
                    <a:lstStyle/>
                    <a:p>
                      <a:pPr algn="ctr" fontAlgn="ctr"/>
                      <a:r>
                        <a:rPr lang="fr-FR" sz="1000" u="none" strike="noStrike" dirty="0">
                          <a:effectLst/>
                          <a:latin typeface="DINPro" panose="020B0504020101020102" pitchFamily="34" charset="0"/>
                        </a:rPr>
                        <a:t>1</a:t>
                      </a:r>
                      <a:endParaRPr lang="fr-FR" sz="1000" b="0" i="0" u="none" strike="noStrike" dirty="0">
                        <a:solidFill>
                          <a:srgbClr val="000000"/>
                        </a:solidFill>
                        <a:effectLst/>
                        <a:latin typeface="DINPro" panose="020B0504020101020102" pitchFamily="34" charset="0"/>
                      </a:endParaRPr>
                    </a:p>
                  </a:txBody>
                  <a:tcPr marL="6805" marR="6805" marT="6805" marB="0" anchor="ctr"/>
                </a:tc>
                <a:extLst>
                  <a:ext uri="{0D108BD9-81ED-4DB2-BD59-A6C34878D82A}">
                    <a16:rowId xmlns:a16="http://schemas.microsoft.com/office/drawing/2014/main" val="4161306308"/>
                  </a:ext>
                </a:extLst>
              </a:tr>
              <a:tr h="192021">
                <a:tc>
                  <a:txBody>
                    <a:bodyPr/>
                    <a:lstStyle/>
                    <a:p>
                      <a:pPr algn="l" fontAlgn="ctr"/>
                      <a:r>
                        <a:rPr lang="fr-FR" sz="1000" b="1" i="0" u="none" strike="noStrike" dirty="0">
                          <a:solidFill>
                            <a:srgbClr val="000000"/>
                          </a:solidFill>
                          <a:effectLst/>
                          <a:latin typeface="DINPro" panose="020B0504020101020102" pitchFamily="34" charset="0"/>
                        </a:rPr>
                        <a:t>TOTAL</a:t>
                      </a:r>
                    </a:p>
                  </a:txBody>
                  <a:tcPr marL="6805" marR="6805" marT="6805" marB="0" anchor="ctr"/>
                </a:tc>
                <a:tc>
                  <a:txBody>
                    <a:bodyPr/>
                    <a:lstStyle/>
                    <a:p>
                      <a:pPr algn="ctr" fontAlgn="ctr"/>
                      <a:endParaRPr lang="fr-FR" sz="1000" b="1" i="0" u="none" strike="noStrike" dirty="0">
                        <a:solidFill>
                          <a:srgbClr val="000000"/>
                        </a:solidFill>
                        <a:effectLst/>
                        <a:latin typeface="DINPro" panose="020B0504020101020102" pitchFamily="34" charset="0"/>
                      </a:endParaRPr>
                    </a:p>
                  </a:txBody>
                  <a:tcPr marL="6805" marR="6805" marT="6805" marB="0" anchor="ctr">
                    <a:solidFill>
                      <a:schemeClr val="bg1">
                        <a:lumMod val="75000"/>
                      </a:schemeClr>
                    </a:solidFill>
                  </a:tcPr>
                </a:tc>
                <a:tc>
                  <a:txBody>
                    <a:bodyPr/>
                    <a:lstStyle/>
                    <a:p>
                      <a:pPr algn="ctr" fontAlgn="ctr"/>
                      <a:r>
                        <a:rPr lang="fr-FR" sz="1000" b="1" i="0" u="none" strike="noStrike" dirty="0">
                          <a:solidFill>
                            <a:srgbClr val="000000"/>
                          </a:solidFill>
                          <a:effectLst/>
                          <a:latin typeface="DINPro" panose="020B0504020101020102" pitchFamily="34" charset="0"/>
                        </a:rPr>
                        <a:t>127</a:t>
                      </a:r>
                    </a:p>
                  </a:txBody>
                  <a:tcPr marL="6805" marR="6805" marT="6805" marB="0" anchor="ctr">
                    <a:solidFill>
                      <a:srgbClr val="E9EDF4"/>
                    </a:solidFill>
                  </a:tcPr>
                </a:tc>
                <a:tc>
                  <a:txBody>
                    <a:bodyPr/>
                    <a:lstStyle/>
                    <a:p>
                      <a:pPr algn="ctr" fontAlgn="ctr"/>
                      <a:r>
                        <a:rPr lang="fr-FR" sz="1000" b="1" i="0" u="none" strike="noStrike" dirty="0">
                          <a:solidFill>
                            <a:srgbClr val="000000"/>
                          </a:solidFill>
                          <a:effectLst/>
                          <a:latin typeface="DINPro" panose="020B0504020101020102" pitchFamily="34" charset="0"/>
                        </a:rPr>
                        <a:t>3</a:t>
                      </a:r>
                    </a:p>
                  </a:txBody>
                  <a:tcPr marL="6805" marR="6805" marT="6805" marB="0" anchor="ctr"/>
                </a:tc>
                <a:tc>
                  <a:txBody>
                    <a:bodyPr/>
                    <a:lstStyle/>
                    <a:p>
                      <a:pPr algn="ctr" fontAlgn="ctr"/>
                      <a:r>
                        <a:rPr lang="fr-FR" sz="1000" b="1" i="0" u="none" strike="noStrike" dirty="0">
                          <a:solidFill>
                            <a:srgbClr val="000000"/>
                          </a:solidFill>
                          <a:effectLst/>
                          <a:latin typeface="DINPro" panose="020B0504020101020102" pitchFamily="34" charset="0"/>
                        </a:rPr>
                        <a:t>11</a:t>
                      </a:r>
                    </a:p>
                  </a:txBody>
                  <a:tcPr marL="6805" marR="6805" marT="6805" marB="0" anchor="ctr"/>
                </a:tc>
                <a:extLst>
                  <a:ext uri="{0D108BD9-81ED-4DB2-BD59-A6C34878D82A}">
                    <a16:rowId xmlns:a16="http://schemas.microsoft.com/office/drawing/2014/main" val="3142823232"/>
                  </a:ext>
                </a:extLst>
              </a:tr>
              <a:tr h="192021">
                <a:tc>
                  <a:txBody>
                    <a:bodyPr/>
                    <a:lstStyle/>
                    <a:p>
                      <a:pPr algn="l" fontAlgn="ctr"/>
                      <a:r>
                        <a:rPr lang="fr-FR" sz="1000" b="1" i="0" u="none" strike="noStrike" dirty="0">
                          <a:solidFill>
                            <a:srgbClr val="000000"/>
                          </a:solidFill>
                          <a:effectLst/>
                          <a:latin typeface="DINPro" panose="020B0504020101020102" pitchFamily="34" charset="0"/>
                        </a:rPr>
                        <a:t>TOTAL GENERAL</a:t>
                      </a:r>
                    </a:p>
                  </a:txBody>
                  <a:tcPr marL="6805" marR="6805" marT="6805" marB="0" anchor="ctr"/>
                </a:tc>
                <a:tc>
                  <a:txBody>
                    <a:bodyPr/>
                    <a:lstStyle/>
                    <a:p>
                      <a:pPr algn="ctr" fontAlgn="ctr"/>
                      <a:endParaRPr lang="fr-FR" sz="1000" b="1" i="0" u="none" strike="noStrike" dirty="0">
                        <a:solidFill>
                          <a:srgbClr val="000000"/>
                        </a:solidFill>
                        <a:effectLst/>
                        <a:latin typeface="DINPro" panose="020B0504020101020102" pitchFamily="34" charset="0"/>
                      </a:endParaRPr>
                    </a:p>
                  </a:txBody>
                  <a:tcPr marL="6805" marR="6805" marT="6805" marB="0" anchor="ctr">
                    <a:solidFill>
                      <a:schemeClr val="bg1">
                        <a:lumMod val="75000"/>
                      </a:schemeClr>
                    </a:solidFill>
                  </a:tcPr>
                </a:tc>
                <a:tc>
                  <a:txBody>
                    <a:bodyPr/>
                    <a:lstStyle/>
                    <a:p>
                      <a:pPr algn="ctr" fontAlgn="ctr"/>
                      <a:r>
                        <a:rPr lang="fr-FR" sz="1000" b="1" i="0" u="none" strike="noStrike" dirty="0">
                          <a:solidFill>
                            <a:srgbClr val="000000"/>
                          </a:solidFill>
                          <a:effectLst/>
                          <a:latin typeface="DINPro" panose="020B0504020101020102" pitchFamily="34" charset="0"/>
                        </a:rPr>
                        <a:t>202</a:t>
                      </a:r>
                    </a:p>
                  </a:txBody>
                  <a:tcPr marL="6805" marR="6805" marT="6805" marB="0" anchor="ctr">
                    <a:solidFill>
                      <a:srgbClr val="EAC641"/>
                    </a:solidFill>
                  </a:tcPr>
                </a:tc>
                <a:tc>
                  <a:txBody>
                    <a:bodyPr/>
                    <a:lstStyle/>
                    <a:p>
                      <a:pPr algn="ctr" fontAlgn="ctr"/>
                      <a:r>
                        <a:rPr lang="fr-FR" sz="1000" b="1" i="0" u="none" strike="noStrike" dirty="0">
                          <a:solidFill>
                            <a:srgbClr val="000000"/>
                          </a:solidFill>
                          <a:effectLst/>
                          <a:latin typeface="DINPro" panose="020B0504020101020102" pitchFamily="34" charset="0"/>
                        </a:rPr>
                        <a:t>25</a:t>
                      </a:r>
                    </a:p>
                  </a:txBody>
                  <a:tcPr marL="6805" marR="6805" marT="6805" marB="0" anchor="ctr"/>
                </a:tc>
                <a:tc>
                  <a:txBody>
                    <a:bodyPr/>
                    <a:lstStyle/>
                    <a:p>
                      <a:pPr algn="ctr" fontAlgn="ctr"/>
                      <a:r>
                        <a:rPr lang="fr-FR" sz="1000" b="1" i="0" u="none" strike="noStrike" dirty="0">
                          <a:solidFill>
                            <a:srgbClr val="000000"/>
                          </a:solidFill>
                          <a:effectLst/>
                          <a:latin typeface="DINPro" panose="020B0504020101020102" pitchFamily="34" charset="0"/>
                        </a:rPr>
                        <a:t>20</a:t>
                      </a:r>
                    </a:p>
                  </a:txBody>
                  <a:tcPr marL="6805" marR="6805" marT="6805" marB="0" anchor="ctr"/>
                </a:tc>
                <a:extLst>
                  <a:ext uri="{0D108BD9-81ED-4DB2-BD59-A6C34878D82A}">
                    <a16:rowId xmlns:a16="http://schemas.microsoft.com/office/drawing/2014/main" val="1645405554"/>
                  </a:ext>
                </a:extLst>
              </a:tr>
            </a:tbl>
          </a:graphicData>
        </a:graphic>
      </p:graphicFrame>
      <p:sp>
        <p:nvSpPr>
          <p:cNvPr id="3" name="ZoneTexte 2">
            <a:extLst>
              <a:ext uri="{FF2B5EF4-FFF2-40B4-BE49-F238E27FC236}">
                <a16:creationId xmlns:a16="http://schemas.microsoft.com/office/drawing/2014/main" id="{C14A1419-DE10-14FC-324A-09F7733ACC99}"/>
              </a:ext>
            </a:extLst>
          </p:cNvPr>
          <p:cNvSpPr txBox="1"/>
          <p:nvPr/>
        </p:nvSpPr>
        <p:spPr>
          <a:xfrm>
            <a:off x="-21557" y="4404836"/>
            <a:ext cx="9346139" cy="738664"/>
          </a:xfrm>
          <a:prstGeom prst="rect">
            <a:avLst/>
          </a:prstGeom>
          <a:noFill/>
        </p:spPr>
        <p:txBody>
          <a:bodyPr wrap="square" rtlCol="0">
            <a:spAutoFit/>
          </a:bodyPr>
          <a:lstStyle/>
          <a:p>
            <a:pPr lvl="0">
              <a:defRPr/>
            </a:pPr>
            <a:r>
              <a:rPr lang="fr-FR" sz="1400" dirty="0">
                <a:latin typeface="DINPro" panose="020B0504020101020102" pitchFamily="34" charset="0"/>
              </a:rPr>
              <a:t>12 régions (92 %) et </a:t>
            </a:r>
            <a:r>
              <a:rPr kumimoji="0" lang="fr-FR" sz="1400" i="0" u="none" strike="noStrike" kern="1200" cap="none" spc="0" normalizeH="0" baseline="0" noProof="0" dirty="0">
                <a:ln>
                  <a:noFill/>
                </a:ln>
                <a:effectLst/>
                <a:uLnTx/>
                <a:uFillTx/>
                <a:latin typeface="DINPro" panose="020B0504020101020102" pitchFamily="34" charset="0"/>
              </a:rPr>
              <a:t>35 CIBC (85 %) ont participé à un GT ou à une CP</a:t>
            </a:r>
          </a:p>
          <a:p>
            <a:pPr>
              <a:defRPr/>
            </a:pPr>
            <a:r>
              <a:rPr lang="fr-FR" sz="1400" b="1" dirty="0">
                <a:solidFill>
                  <a:srgbClr val="A71D17"/>
                </a:solidFill>
                <a:latin typeface="DINPro" panose="020B0504020101020102" pitchFamily="34" charset="0"/>
                <a:cs typeface="Times New Roman" panose="02020603050405020304" pitchFamily="18" charset="0"/>
              </a:rPr>
              <a:t>12 régions (92%) et 40 CIBC (98%) ont participé à des actions de professionnalisation </a:t>
            </a:r>
          </a:p>
          <a:p>
            <a:pPr lvl="0">
              <a:defRPr/>
            </a:pPr>
            <a:endParaRPr kumimoji="0" lang="fr-FR" sz="1400" b="1" i="0" u="none" strike="noStrike" kern="1200" cap="none" spc="0" normalizeH="0" baseline="0" noProof="0" dirty="0">
              <a:ln>
                <a:noFill/>
              </a:ln>
              <a:solidFill>
                <a:srgbClr val="A71D17"/>
              </a:solidFill>
              <a:effectLst/>
              <a:uLnTx/>
              <a:uFillTx/>
              <a:latin typeface="DINPro" panose="020B0504020101020102" pitchFamily="34" charset="0"/>
            </a:endParaRPr>
          </a:p>
        </p:txBody>
      </p:sp>
    </p:spTree>
    <p:extLst>
      <p:ext uri="{BB962C8B-B14F-4D97-AF65-F5344CB8AC3E}">
        <p14:creationId xmlns:p14="http://schemas.microsoft.com/office/powerpoint/2010/main" val="212646769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 37">
            <a:extLst>
              <a:ext uri="{FF2B5EF4-FFF2-40B4-BE49-F238E27FC236}">
                <a16:creationId xmlns:a16="http://schemas.microsoft.com/office/drawing/2014/main" id="{C0F2C617-753E-75D7-CD37-0E60350FA60E}"/>
              </a:ext>
            </a:extLst>
          </p:cNvPr>
          <p:cNvSpPr/>
          <p:nvPr/>
        </p:nvSpPr>
        <p:spPr>
          <a:xfrm rot="19938445">
            <a:off x="8217872" y="55112"/>
            <a:ext cx="670966" cy="670966"/>
          </a:xfrm>
          <a:prstGeom prst="ellipse">
            <a:avLst/>
          </a:prstGeom>
          <a:solidFill>
            <a:srgbClr val="EAC64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id-ID">
              <a:latin typeface="Kelson Sans" panose="02000500000000000000" pitchFamily="50" charset="0"/>
            </a:endParaRPr>
          </a:p>
        </p:txBody>
      </p:sp>
      <p:sp>
        <p:nvSpPr>
          <p:cNvPr id="6" name="Rectangle 5">
            <a:extLst>
              <a:ext uri="{FF2B5EF4-FFF2-40B4-BE49-F238E27FC236}">
                <a16:creationId xmlns:a16="http://schemas.microsoft.com/office/drawing/2014/main" id="{DD0C48CD-8870-CE43-A69E-B3A1934E5AD5}"/>
              </a:ext>
            </a:extLst>
          </p:cNvPr>
          <p:cNvSpPr/>
          <p:nvPr/>
        </p:nvSpPr>
        <p:spPr>
          <a:xfrm>
            <a:off x="1282574" y="104255"/>
            <a:ext cx="6673802" cy="5232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r>
              <a:rPr lang="fr-FR" sz="2000" dirty="0">
                <a:solidFill>
                  <a:srgbClr val="A71D17"/>
                </a:solidFill>
                <a:latin typeface="DINPro-Medium" panose="02000503030000020004" pitchFamily="2" charset="0"/>
                <a:ea typeface="Lato" panose="020F0502020204030203" pitchFamily="34" charset="0"/>
                <a:cs typeface="Lato" panose="020F0502020204030203" pitchFamily="34" charset="0"/>
              </a:rPr>
              <a:t>CIBC Academy </a:t>
            </a:r>
            <a:endParaRPr lang="fr-FR" sz="2000" dirty="0">
              <a:solidFill>
                <a:srgbClr val="A71D17"/>
              </a:solidFill>
              <a:latin typeface="DINPro-Medium" panose="02000503030000020004" pitchFamily="2" charset="0"/>
            </a:endParaRPr>
          </a:p>
        </p:txBody>
      </p:sp>
      <p:sp>
        <p:nvSpPr>
          <p:cNvPr id="7" name="Ellipse 6">
            <a:extLst>
              <a:ext uri="{FF2B5EF4-FFF2-40B4-BE49-F238E27FC236}">
                <a16:creationId xmlns:a16="http://schemas.microsoft.com/office/drawing/2014/main" id="{043F00B5-EDB2-0976-30B4-E113F5EB5DCB}"/>
              </a:ext>
            </a:extLst>
          </p:cNvPr>
          <p:cNvSpPr/>
          <p:nvPr/>
        </p:nvSpPr>
        <p:spPr>
          <a:xfrm>
            <a:off x="179512" y="-295882"/>
            <a:ext cx="995424" cy="995424"/>
          </a:xfrm>
          <a:prstGeom prst="ellipse">
            <a:avLst/>
          </a:prstGeom>
          <a:solidFill>
            <a:srgbClr val="A71D17"/>
          </a:solidFill>
          <a:ln>
            <a:noFill/>
          </a:ln>
        </p:spPr>
        <p:style>
          <a:lnRef idx="2">
            <a:schemeClr val="accent1">
              <a:shade val="50000"/>
            </a:schemeClr>
          </a:lnRef>
          <a:fillRef idx="1">
            <a:schemeClr val="accent1"/>
          </a:fillRef>
          <a:effectRef idx="0">
            <a:schemeClr val="accent1"/>
          </a:effectRef>
          <a:fontRef idx="minor">
            <a:schemeClr val="lt1"/>
          </a:fontRef>
        </p:style>
        <p:txBody>
          <a:bodyPr tIns="360000" rtlCol="0" anchor="ctr"/>
          <a:lstStyle/>
          <a:p>
            <a:pPr algn="ctr"/>
            <a:r>
              <a:rPr lang="fr-FR" sz="2800" b="1" dirty="0">
                <a:latin typeface="DINPro-Regular" panose="02000503030000020004" pitchFamily="2" charset="0"/>
              </a:rPr>
              <a:t>2.3</a:t>
            </a:r>
            <a:endParaRPr lang="fr-FR" sz="3600" b="1" dirty="0">
              <a:latin typeface="DINPro-Regular" panose="02000503030000020004" pitchFamily="2" charset="0"/>
            </a:endParaRPr>
          </a:p>
        </p:txBody>
      </p:sp>
      <p:sp>
        <p:nvSpPr>
          <p:cNvPr id="4" name="Forme libre : forme 3">
            <a:extLst>
              <a:ext uri="{FF2B5EF4-FFF2-40B4-BE49-F238E27FC236}">
                <a16:creationId xmlns:a16="http://schemas.microsoft.com/office/drawing/2014/main" id="{4D507DD5-5811-E8C6-0BF1-7083B1CEEBF7}"/>
              </a:ext>
            </a:extLst>
          </p:cNvPr>
          <p:cNvSpPr/>
          <p:nvPr/>
        </p:nvSpPr>
        <p:spPr>
          <a:xfrm>
            <a:off x="0" y="4371949"/>
            <a:ext cx="9144000" cy="771551"/>
          </a:xfrm>
          <a:custGeom>
            <a:avLst/>
            <a:gdLst>
              <a:gd name="connsiteX0" fmla="*/ 0 w 9144000"/>
              <a:gd name="connsiteY0" fmla="*/ 0 h 1200616"/>
              <a:gd name="connsiteX1" fmla="*/ 255357 w 9144000"/>
              <a:gd name="connsiteY1" fmla="*/ 82904 h 1200616"/>
              <a:gd name="connsiteX2" fmla="*/ 4572001 w 9144000"/>
              <a:gd name="connsiteY2" fmla="*/ 735519 h 1200616"/>
              <a:gd name="connsiteX3" fmla="*/ 8888645 w 9144000"/>
              <a:gd name="connsiteY3" fmla="*/ 82904 h 1200616"/>
              <a:gd name="connsiteX4" fmla="*/ 9144000 w 9144000"/>
              <a:gd name="connsiteY4" fmla="*/ 0 h 1200616"/>
              <a:gd name="connsiteX5" fmla="*/ 9144000 w 9144000"/>
              <a:gd name="connsiteY5" fmla="*/ 1200616 h 1200616"/>
              <a:gd name="connsiteX6" fmla="*/ 0 w 9144000"/>
              <a:gd name="connsiteY6" fmla="*/ 1200616 h 1200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200616">
                <a:moveTo>
                  <a:pt x="0" y="0"/>
                </a:moveTo>
                <a:lnTo>
                  <a:pt x="255357" y="82904"/>
                </a:lnTo>
                <a:cubicBezTo>
                  <a:pt x="1618984" y="507036"/>
                  <a:pt x="3068810" y="735519"/>
                  <a:pt x="4572001" y="735519"/>
                </a:cubicBezTo>
                <a:cubicBezTo>
                  <a:pt x="6075193" y="735519"/>
                  <a:pt x="7525019" y="507036"/>
                  <a:pt x="8888645" y="82904"/>
                </a:cubicBezTo>
                <a:lnTo>
                  <a:pt x="9144000" y="0"/>
                </a:lnTo>
                <a:lnTo>
                  <a:pt x="9144000" y="1200616"/>
                </a:lnTo>
                <a:lnTo>
                  <a:pt x="0" y="1200616"/>
                </a:lnTo>
                <a:close/>
              </a:path>
            </a:pathLst>
          </a:custGeom>
          <a:solidFill>
            <a:srgbClr val="CCC4BE">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5" name="Image 14">
            <a:extLst>
              <a:ext uri="{FF2B5EF4-FFF2-40B4-BE49-F238E27FC236}">
                <a16:creationId xmlns:a16="http://schemas.microsoft.com/office/drawing/2014/main" id="{F1F8181D-B8DA-B5A5-80E0-E69825F9C55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259297" y="4261083"/>
            <a:ext cx="1884703" cy="897209"/>
          </a:xfrm>
          <a:prstGeom prst="rect">
            <a:avLst/>
          </a:prstGeom>
        </p:spPr>
      </p:pic>
      <p:sp>
        <p:nvSpPr>
          <p:cNvPr id="2" name="ZoneTexte 1">
            <a:extLst>
              <a:ext uri="{FF2B5EF4-FFF2-40B4-BE49-F238E27FC236}">
                <a16:creationId xmlns:a16="http://schemas.microsoft.com/office/drawing/2014/main" id="{7BFB5708-3163-586D-78A3-555CB6CA71B3}"/>
              </a:ext>
            </a:extLst>
          </p:cNvPr>
          <p:cNvSpPr txBox="1"/>
          <p:nvPr/>
        </p:nvSpPr>
        <p:spPr>
          <a:xfrm>
            <a:off x="0" y="1059582"/>
            <a:ext cx="3886414" cy="1138773"/>
          </a:xfrm>
          <a:prstGeom prst="rect">
            <a:avLst/>
          </a:prstGeom>
          <a:noFill/>
        </p:spPr>
        <p:txBody>
          <a:bodyPr wrap="square" rtlCol="0">
            <a:spAutoFit/>
          </a:bodyPr>
          <a:lstStyle/>
          <a:p>
            <a:pPr algn="just"/>
            <a:r>
              <a:rPr lang="fr-FR" sz="1600" dirty="0">
                <a:latin typeface="DINPro" panose="020B0504020101020102" pitchFamily="34" charset="0"/>
              </a:rPr>
              <a:t>Lancement officiel du CIBC Academy auprès des CIBC</a:t>
            </a:r>
            <a:r>
              <a:rPr lang="fr-FR" sz="1600" b="1" dirty="0">
                <a:latin typeface="DINPro" panose="020B0504020101020102" pitchFamily="34" charset="0"/>
              </a:rPr>
              <a:t> le 23 mars 2023 </a:t>
            </a:r>
            <a:endParaRPr lang="fr-FR" sz="1600" b="1" dirty="0">
              <a:highlight>
                <a:srgbClr val="FFFF00"/>
              </a:highlight>
              <a:latin typeface="DINPro" panose="020B0504020101020102" pitchFamily="34" charset="0"/>
            </a:endParaRPr>
          </a:p>
          <a:p>
            <a:pPr algn="just"/>
            <a:endParaRPr lang="fr-FR" dirty="0"/>
          </a:p>
          <a:p>
            <a:pPr algn="just"/>
            <a:r>
              <a:rPr lang="fr-FR" dirty="0"/>
              <a:t> </a:t>
            </a:r>
          </a:p>
        </p:txBody>
      </p:sp>
      <p:pic>
        <p:nvPicPr>
          <p:cNvPr id="5" name="Image 4">
            <a:extLst>
              <a:ext uri="{FF2B5EF4-FFF2-40B4-BE49-F238E27FC236}">
                <a16:creationId xmlns:a16="http://schemas.microsoft.com/office/drawing/2014/main" id="{07044D9F-289D-688B-328D-A43FBCC5FC76}"/>
              </a:ext>
            </a:extLst>
          </p:cNvPr>
          <p:cNvPicPr>
            <a:picLocks noChangeAspect="1"/>
          </p:cNvPicPr>
          <p:nvPr/>
        </p:nvPicPr>
        <p:blipFill>
          <a:blip r:embed="rId3"/>
          <a:stretch>
            <a:fillRect/>
          </a:stretch>
        </p:blipFill>
        <p:spPr>
          <a:xfrm>
            <a:off x="6825064" y="89463"/>
            <a:ext cx="2200558" cy="3915408"/>
          </a:xfrm>
          <a:prstGeom prst="rect">
            <a:avLst/>
          </a:prstGeom>
          <a:ln w="38100">
            <a:solidFill>
              <a:srgbClr val="F2F0EE"/>
            </a:solidFill>
          </a:ln>
          <a:effectLst>
            <a:outerShdw blurRad="292100" dist="139700" dir="2700000" algn="tl" rotWithShape="0">
              <a:srgbClr val="333333">
                <a:alpha val="65000"/>
              </a:srgbClr>
            </a:outerShdw>
          </a:effectLst>
        </p:spPr>
      </p:pic>
      <p:pic>
        <p:nvPicPr>
          <p:cNvPr id="3" name="Image 2">
            <a:extLst>
              <a:ext uri="{FF2B5EF4-FFF2-40B4-BE49-F238E27FC236}">
                <a16:creationId xmlns:a16="http://schemas.microsoft.com/office/drawing/2014/main" id="{6CB383FA-026F-A09A-7B51-4EBF51B33F80}"/>
              </a:ext>
            </a:extLst>
          </p:cNvPr>
          <p:cNvPicPr>
            <a:picLocks noChangeAspect="1"/>
          </p:cNvPicPr>
          <p:nvPr/>
        </p:nvPicPr>
        <p:blipFill>
          <a:blip r:embed="rId4"/>
          <a:stretch>
            <a:fillRect/>
          </a:stretch>
        </p:blipFill>
        <p:spPr>
          <a:xfrm>
            <a:off x="4439110" y="128775"/>
            <a:ext cx="2444193" cy="4108441"/>
          </a:xfrm>
          <a:prstGeom prst="rect">
            <a:avLst/>
          </a:prstGeom>
          <a:solidFill>
            <a:srgbClr val="FFFFFF">
              <a:shade val="85000"/>
            </a:srgbClr>
          </a:solidFill>
          <a:ln w="5715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8" name="Image 7">
            <a:extLst>
              <a:ext uri="{FF2B5EF4-FFF2-40B4-BE49-F238E27FC236}">
                <a16:creationId xmlns:a16="http://schemas.microsoft.com/office/drawing/2014/main" id="{538FDA0C-860D-04F9-9941-D0FA736F29B0}"/>
              </a:ext>
            </a:extLst>
          </p:cNvPr>
          <p:cNvPicPr>
            <a:picLocks noChangeAspect="1"/>
          </p:cNvPicPr>
          <p:nvPr/>
        </p:nvPicPr>
        <p:blipFill rotWithShape="1">
          <a:blip r:embed="rId5"/>
          <a:srcRect t="27325"/>
          <a:stretch/>
        </p:blipFill>
        <p:spPr>
          <a:xfrm>
            <a:off x="77932" y="1898329"/>
            <a:ext cx="4220077" cy="813279"/>
          </a:xfrm>
          <a:prstGeom prst="rect">
            <a:avLst/>
          </a:prstGeom>
        </p:spPr>
      </p:pic>
      <p:sp>
        <p:nvSpPr>
          <p:cNvPr id="10" name="ZoneTexte 9">
            <a:extLst>
              <a:ext uri="{FF2B5EF4-FFF2-40B4-BE49-F238E27FC236}">
                <a16:creationId xmlns:a16="http://schemas.microsoft.com/office/drawing/2014/main" id="{0465DCD9-F8B0-BE1E-47EB-D1C896367D60}"/>
              </a:ext>
            </a:extLst>
          </p:cNvPr>
          <p:cNvSpPr txBox="1"/>
          <p:nvPr/>
        </p:nvSpPr>
        <p:spPr>
          <a:xfrm>
            <a:off x="0" y="2842358"/>
            <a:ext cx="4211960" cy="1077218"/>
          </a:xfrm>
          <a:prstGeom prst="rect">
            <a:avLst/>
          </a:prstGeom>
          <a:noFill/>
        </p:spPr>
        <p:txBody>
          <a:bodyPr wrap="square" rtlCol="0">
            <a:spAutoFit/>
          </a:bodyPr>
          <a:lstStyle/>
          <a:p>
            <a:pPr algn="just"/>
            <a:r>
              <a:rPr lang="fr-FR" sz="1600" dirty="0">
                <a:latin typeface="DINPro" panose="020B0504020101020102" pitchFamily="34" charset="0"/>
              </a:rPr>
              <a:t>Document mis à jour continuellement et accessible sur le Drive Adhérents : </a:t>
            </a:r>
          </a:p>
          <a:p>
            <a:pPr algn="ctr"/>
            <a:endParaRPr lang="fr-FR" sz="1600" b="1" dirty="0">
              <a:solidFill>
                <a:srgbClr val="A71D17"/>
              </a:solidFill>
              <a:latin typeface="DINPro" panose="020B0504020101020102" pitchFamily="34" charset="0"/>
            </a:endParaRPr>
          </a:p>
          <a:p>
            <a:pPr algn="ctr"/>
            <a:r>
              <a:rPr lang="fr-FR" sz="1600" b="1" dirty="0">
                <a:solidFill>
                  <a:srgbClr val="A71D17"/>
                </a:solidFill>
                <a:latin typeface="DINPro" panose="020B0504020101020102" pitchFamily="34" charset="0"/>
              </a:rPr>
              <a:t>DRIVE ADHERENTS &gt; CIBC ACADEMY </a:t>
            </a:r>
          </a:p>
        </p:txBody>
      </p:sp>
    </p:spTree>
    <p:extLst>
      <p:ext uri="{BB962C8B-B14F-4D97-AF65-F5344CB8AC3E}">
        <p14:creationId xmlns:p14="http://schemas.microsoft.com/office/powerpoint/2010/main" val="315230498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 37">
            <a:extLst>
              <a:ext uri="{FF2B5EF4-FFF2-40B4-BE49-F238E27FC236}">
                <a16:creationId xmlns:a16="http://schemas.microsoft.com/office/drawing/2014/main" id="{C0F2C617-753E-75D7-CD37-0E60350FA60E}"/>
              </a:ext>
            </a:extLst>
          </p:cNvPr>
          <p:cNvSpPr/>
          <p:nvPr/>
        </p:nvSpPr>
        <p:spPr>
          <a:xfrm rot="19938445">
            <a:off x="8217872" y="55112"/>
            <a:ext cx="670966" cy="670966"/>
          </a:xfrm>
          <a:prstGeom prst="ellipse">
            <a:avLst/>
          </a:prstGeom>
          <a:solidFill>
            <a:srgbClr val="EAC64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id-ID">
              <a:latin typeface="Kelson Sans" panose="02000500000000000000" pitchFamily="50" charset="0"/>
            </a:endParaRPr>
          </a:p>
        </p:txBody>
      </p:sp>
      <p:sp>
        <p:nvSpPr>
          <p:cNvPr id="6" name="Rectangle 5">
            <a:extLst>
              <a:ext uri="{FF2B5EF4-FFF2-40B4-BE49-F238E27FC236}">
                <a16:creationId xmlns:a16="http://schemas.microsoft.com/office/drawing/2014/main" id="{DD0C48CD-8870-CE43-A69E-B3A1934E5AD5}"/>
              </a:ext>
            </a:extLst>
          </p:cNvPr>
          <p:cNvSpPr/>
          <p:nvPr/>
        </p:nvSpPr>
        <p:spPr>
          <a:xfrm>
            <a:off x="1282574" y="104255"/>
            <a:ext cx="6673802" cy="5232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r>
              <a:rPr lang="fr-FR" sz="2000" dirty="0">
                <a:solidFill>
                  <a:srgbClr val="A71D17"/>
                </a:solidFill>
                <a:latin typeface="DINPro-Medium" panose="02000503030000020004" pitchFamily="2" charset="0"/>
                <a:ea typeface="Lato" panose="020F0502020204030203" pitchFamily="34" charset="0"/>
                <a:cs typeface="Lato" panose="020F0502020204030203" pitchFamily="34" charset="0"/>
              </a:rPr>
              <a:t>CIBC Academy </a:t>
            </a:r>
            <a:endParaRPr lang="fr-FR" sz="2000" dirty="0">
              <a:solidFill>
                <a:srgbClr val="A71D17"/>
              </a:solidFill>
              <a:latin typeface="DINPro-Medium" panose="02000503030000020004" pitchFamily="2" charset="0"/>
            </a:endParaRPr>
          </a:p>
        </p:txBody>
      </p:sp>
      <p:sp>
        <p:nvSpPr>
          <p:cNvPr id="7" name="Ellipse 6">
            <a:extLst>
              <a:ext uri="{FF2B5EF4-FFF2-40B4-BE49-F238E27FC236}">
                <a16:creationId xmlns:a16="http://schemas.microsoft.com/office/drawing/2014/main" id="{043F00B5-EDB2-0976-30B4-E113F5EB5DCB}"/>
              </a:ext>
            </a:extLst>
          </p:cNvPr>
          <p:cNvSpPr/>
          <p:nvPr/>
        </p:nvSpPr>
        <p:spPr>
          <a:xfrm>
            <a:off x="179512" y="-295882"/>
            <a:ext cx="995424" cy="995424"/>
          </a:xfrm>
          <a:prstGeom prst="ellipse">
            <a:avLst/>
          </a:prstGeom>
          <a:solidFill>
            <a:srgbClr val="A71D17"/>
          </a:solidFill>
          <a:ln>
            <a:noFill/>
          </a:ln>
        </p:spPr>
        <p:style>
          <a:lnRef idx="2">
            <a:schemeClr val="accent1">
              <a:shade val="50000"/>
            </a:schemeClr>
          </a:lnRef>
          <a:fillRef idx="1">
            <a:schemeClr val="accent1"/>
          </a:fillRef>
          <a:effectRef idx="0">
            <a:schemeClr val="accent1"/>
          </a:effectRef>
          <a:fontRef idx="minor">
            <a:schemeClr val="lt1"/>
          </a:fontRef>
        </p:style>
        <p:txBody>
          <a:bodyPr tIns="360000" rtlCol="0" anchor="ctr"/>
          <a:lstStyle/>
          <a:p>
            <a:pPr algn="ctr"/>
            <a:r>
              <a:rPr lang="fr-FR" sz="2800" b="1" dirty="0">
                <a:latin typeface="DINPro-Regular" panose="02000503030000020004" pitchFamily="2" charset="0"/>
              </a:rPr>
              <a:t>2.3</a:t>
            </a:r>
            <a:endParaRPr lang="fr-FR" sz="3600" b="1" dirty="0">
              <a:latin typeface="DINPro-Regular" panose="02000503030000020004" pitchFamily="2" charset="0"/>
            </a:endParaRPr>
          </a:p>
        </p:txBody>
      </p:sp>
      <p:sp>
        <p:nvSpPr>
          <p:cNvPr id="4" name="Forme libre : forme 3">
            <a:extLst>
              <a:ext uri="{FF2B5EF4-FFF2-40B4-BE49-F238E27FC236}">
                <a16:creationId xmlns:a16="http://schemas.microsoft.com/office/drawing/2014/main" id="{4D507DD5-5811-E8C6-0BF1-7083B1CEEBF7}"/>
              </a:ext>
            </a:extLst>
          </p:cNvPr>
          <p:cNvSpPr/>
          <p:nvPr/>
        </p:nvSpPr>
        <p:spPr>
          <a:xfrm>
            <a:off x="0" y="4371949"/>
            <a:ext cx="9144000" cy="771551"/>
          </a:xfrm>
          <a:custGeom>
            <a:avLst/>
            <a:gdLst>
              <a:gd name="connsiteX0" fmla="*/ 0 w 9144000"/>
              <a:gd name="connsiteY0" fmla="*/ 0 h 1200616"/>
              <a:gd name="connsiteX1" fmla="*/ 255357 w 9144000"/>
              <a:gd name="connsiteY1" fmla="*/ 82904 h 1200616"/>
              <a:gd name="connsiteX2" fmla="*/ 4572001 w 9144000"/>
              <a:gd name="connsiteY2" fmla="*/ 735519 h 1200616"/>
              <a:gd name="connsiteX3" fmla="*/ 8888645 w 9144000"/>
              <a:gd name="connsiteY3" fmla="*/ 82904 h 1200616"/>
              <a:gd name="connsiteX4" fmla="*/ 9144000 w 9144000"/>
              <a:gd name="connsiteY4" fmla="*/ 0 h 1200616"/>
              <a:gd name="connsiteX5" fmla="*/ 9144000 w 9144000"/>
              <a:gd name="connsiteY5" fmla="*/ 1200616 h 1200616"/>
              <a:gd name="connsiteX6" fmla="*/ 0 w 9144000"/>
              <a:gd name="connsiteY6" fmla="*/ 1200616 h 1200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200616">
                <a:moveTo>
                  <a:pt x="0" y="0"/>
                </a:moveTo>
                <a:lnTo>
                  <a:pt x="255357" y="82904"/>
                </a:lnTo>
                <a:cubicBezTo>
                  <a:pt x="1618984" y="507036"/>
                  <a:pt x="3068810" y="735519"/>
                  <a:pt x="4572001" y="735519"/>
                </a:cubicBezTo>
                <a:cubicBezTo>
                  <a:pt x="6075193" y="735519"/>
                  <a:pt x="7525019" y="507036"/>
                  <a:pt x="8888645" y="82904"/>
                </a:cubicBezTo>
                <a:lnTo>
                  <a:pt x="9144000" y="0"/>
                </a:lnTo>
                <a:lnTo>
                  <a:pt x="9144000" y="1200616"/>
                </a:lnTo>
                <a:lnTo>
                  <a:pt x="0" y="1200616"/>
                </a:lnTo>
                <a:close/>
              </a:path>
            </a:pathLst>
          </a:custGeom>
          <a:solidFill>
            <a:srgbClr val="CCC4BE">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ZoneTexte 1">
            <a:extLst>
              <a:ext uri="{FF2B5EF4-FFF2-40B4-BE49-F238E27FC236}">
                <a16:creationId xmlns:a16="http://schemas.microsoft.com/office/drawing/2014/main" id="{7BFB5708-3163-586D-78A3-555CB6CA71B3}"/>
              </a:ext>
            </a:extLst>
          </p:cNvPr>
          <p:cNvSpPr txBox="1"/>
          <p:nvPr/>
        </p:nvSpPr>
        <p:spPr>
          <a:xfrm>
            <a:off x="2754553" y="567392"/>
            <a:ext cx="3634894" cy="707886"/>
          </a:xfrm>
          <a:prstGeom prst="rect">
            <a:avLst/>
          </a:prstGeom>
          <a:noFill/>
        </p:spPr>
        <p:txBody>
          <a:bodyPr wrap="square" rtlCol="0">
            <a:spAutoFit/>
          </a:bodyPr>
          <a:lstStyle/>
          <a:p>
            <a:pPr algn="ctr"/>
            <a:r>
              <a:rPr lang="fr-FR" sz="2000" dirty="0">
                <a:latin typeface="DINPro" panose="020B0504020101020102" pitchFamily="34" charset="0"/>
              </a:rPr>
              <a:t>Depuis le 23 mars 2023</a:t>
            </a:r>
          </a:p>
          <a:p>
            <a:pPr algn="ctr"/>
            <a:endParaRPr lang="fr-FR" sz="2000" dirty="0">
              <a:highlight>
                <a:srgbClr val="FFFF00"/>
              </a:highlight>
              <a:latin typeface="DINPro" panose="020B0504020101020102" pitchFamily="34" charset="0"/>
            </a:endParaRPr>
          </a:p>
        </p:txBody>
      </p:sp>
      <p:graphicFrame>
        <p:nvGraphicFramePr>
          <p:cNvPr id="3" name="Tableau 4">
            <a:extLst>
              <a:ext uri="{FF2B5EF4-FFF2-40B4-BE49-F238E27FC236}">
                <a16:creationId xmlns:a16="http://schemas.microsoft.com/office/drawing/2014/main" id="{3B2093CD-483A-DF18-404C-0DE95A22F979}"/>
              </a:ext>
            </a:extLst>
          </p:cNvPr>
          <p:cNvGraphicFramePr>
            <a:graphicFrameLocks noGrp="1"/>
          </p:cNvGraphicFramePr>
          <p:nvPr>
            <p:extLst>
              <p:ext uri="{D42A27DB-BD31-4B8C-83A1-F6EECF244321}">
                <p14:modId xmlns:p14="http://schemas.microsoft.com/office/powerpoint/2010/main" val="3538578610"/>
              </p:ext>
            </p:extLst>
          </p:nvPr>
        </p:nvGraphicFramePr>
        <p:xfrm>
          <a:off x="983070" y="1215135"/>
          <a:ext cx="7272810" cy="3702812"/>
        </p:xfrm>
        <a:graphic>
          <a:graphicData uri="http://schemas.openxmlformats.org/drawingml/2006/table">
            <a:tbl>
              <a:tblPr firstRow="1" bandRow="1">
                <a:tableStyleId>{5C22544A-7EE6-4342-B048-85BDC9FD1C3A}</a:tableStyleId>
              </a:tblPr>
              <a:tblGrid>
                <a:gridCol w="1296144">
                  <a:extLst>
                    <a:ext uri="{9D8B030D-6E8A-4147-A177-3AD203B41FA5}">
                      <a16:colId xmlns:a16="http://schemas.microsoft.com/office/drawing/2014/main" val="995867991"/>
                    </a:ext>
                  </a:extLst>
                </a:gridCol>
                <a:gridCol w="3384376">
                  <a:extLst>
                    <a:ext uri="{9D8B030D-6E8A-4147-A177-3AD203B41FA5}">
                      <a16:colId xmlns:a16="http://schemas.microsoft.com/office/drawing/2014/main" val="2063244434"/>
                    </a:ext>
                  </a:extLst>
                </a:gridCol>
                <a:gridCol w="1296145">
                  <a:extLst>
                    <a:ext uri="{9D8B030D-6E8A-4147-A177-3AD203B41FA5}">
                      <a16:colId xmlns:a16="http://schemas.microsoft.com/office/drawing/2014/main" val="1662681820"/>
                    </a:ext>
                  </a:extLst>
                </a:gridCol>
                <a:gridCol w="1296145">
                  <a:extLst>
                    <a:ext uri="{9D8B030D-6E8A-4147-A177-3AD203B41FA5}">
                      <a16:colId xmlns:a16="http://schemas.microsoft.com/office/drawing/2014/main" val="437178472"/>
                    </a:ext>
                  </a:extLst>
                </a:gridCol>
              </a:tblGrid>
              <a:tr h="569278">
                <a:tc gridSpan="2">
                  <a:txBody>
                    <a:bodyPr/>
                    <a:lstStyle/>
                    <a:p>
                      <a:pPr algn="ctr"/>
                      <a:r>
                        <a:rPr lang="fr-FR" sz="1050" dirty="0">
                          <a:latin typeface="DINPro" panose="020B0504020101020102" pitchFamily="34" charset="0"/>
                        </a:rPr>
                        <a:t>ACTIONS REALISES </a:t>
                      </a:r>
                    </a:p>
                  </a:txBody>
                  <a:tcPr anchor="ctr">
                    <a:solidFill>
                      <a:srgbClr val="1B345C"/>
                    </a:solidFill>
                  </a:tcPr>
                </a:tc>
                <a:tc hMerge="1">
                  <a:txBody>
                    <a:bodyPr/>
                    <a:lstStyle/>
                    <a:p>
                      <a:endParaRPr lang="fr-FR" sz="1050" dirty="0"/>
                    </a:p>
                  </a:txBody>
                  <a:tcPr/>
                </a:tc>
                <a:tc>
                  <a:txBody>
                    <a:bodyPr/>
                    <a:lstStyle/>
                    <a:p>
                      <a:pPr algn="ctr"/>
                      <a:r>
                        <a:rPr lang="fr-FR" sz="1050" dirty="0">
                          <a:latin typeface="DINPro" panose="020B0504020101020102" pitchFamily="34" charset="0"/>
                        </a:rPr>
                        <a:t>NOMBRE DE CIBC </a:t>
                      </a:r>
                    </a:p>
                  </a:txBody>
                  <a:tcPr anchor="ctr">
                    <a:solidFill>
                      <a:srgbClr val="1B345C"/>
                    </a:solidFill>
                  </a:tcPr>
                </a:tc>
                <a:tc>
                  <a:txBody>
                    <a:bodyPr/>
                    <a:lstStyle/>
                    <a:p>
                      <a:pPr algn="ctr"/>
                      <a:r>
                        <a:rPr lang="fr-FR" sz="1050" dirty="0">
                          <a:latin typeface="DINPro" panose="020B0504020101020102" pitchFamily="34" charset="0"/>
                        </a:rPr>
                        <a:t>NOMBRE DE PARTICIPANTS </a:t>
                      </a:r>
                    </a:p>
                  </a:txBody>
                  <a:tcPr anchor="ctr">
                    <a:solidFill>
                      <a:srgbClr val="1B345C"/>
                    </a:solidFill>
                  </a:tcPr>
                </a:tc>
                <a:extLst>
                  <a:ext uri="{0D108BD9-81ED-4DB2-BD59-A6C34878D82A}">
                    <a16:rowId xmlns:a16="http://schemas.microsoft.com/office/drawing/2014/main" val="1835962204"/>
                  </a:ext>
                </a:extLst>
              </a:tr>
              <a:tr h="419299">
                <a:tc rowSpan="5">
                  <a:txBody>
                    <a:bodyPr/>
                    <a:lstStyle/>
                    <a:p>
                      <a:pPr algn="ctr"/>
                      <a:r>
                        <a:rPr lang="fr-FR" sz="1050" dirty="0">
                          <a:latin typeface="DINPro" panose="020B0504020101020102" pitchFamily="34" charset="0"/>
                        </a:rPr>
                        <a:t>Modules</a:t>
                      </a:r>
                    </a:p>
                  </a:txBody>
                  <a:tcPr anchor="ctr"/>
                </a:tc>
                <a:tc>
                  <a:txBody>
                    <a:bodyPr/>
                    <a:lstStyle/>
                    <a:p>
                      <a:pPr algn="just"/>
                      <a:r>
                        <a:rPr lang="fr-FR" sz="1050" dirty="0">
                          <a:latin typeface="DINPro" panose="020B0504020101020102" pitchFamily="34" charset="0"/>
                        </a:rPr>
                        <a:t>La prise de mandat en tant qu’admin de la FNCIBC </a:t>
                      </a:r>
                    </a:p>
                  </a:txBody>
                  <a:tcPr anchor="ctr"/>
                </a:tc>
                <a:tc>
                  <a:txBody>
                    <a:bodyPr/>
                    <a:lstStyle/>
                    <a:p>
                      <a:pPr algn="ctr"/>
                      <a:r>
                        <a:rPr lang="fr-FR" sz="1050" dirty="0">
                          <a:latin typeface="DINPro" panose="020B0504020101020102" pitchFamily="34" charset="0"/>
                        </a:rPr>
                        <a:t>4</a:t>
                      </a:r>
                    </a:p>
                  </a:txBody>
                  <a:tcPr anchor="ctr"/>
                </a:tc>
                <a:tc>
                  <a:txBody>
                    <a:bodyPr/>
                    <a:lstStyle/>
                    <a:p>
                      <a:pPr algn="ctr"/>
                      <a:r>
                        <a:rPr lang="fr-FR" sz="1050" dirty="0">
                          <a:latin typeface="DINPro" panose="020B0504020101020102" pitchFamily="34" charset="0"/>
                        </a:rPr>
                        <a:t>4</a:t>
                      </a:r>
                    </a:p>
                  </a:txBody>
                  <a:tcPr anchor="ctr"/>
                </a:tc>
                <a:extLst>
                  <a:ext uri="{0D108BD9-81ED-4DB2-BD59-A6C34878D82A}">
                    <a16:rowId xmlns:a16="http://schemas.microsoft.com/office/drawing/2014/main" val="562142894"/>
                  </a:ext>
                </a:extLst>
              </a:tr>
              <a:tr h="250483">
                <a:tc vMerge="1">
                  <a:txBody>
                    <a:bodyPr/>
                    <a:lstStyle/>
                    <a:p>
                      <a:endParaRPr lang="fr-FR" sz="1050" dirty="0"/>
                    </a:p>
                  </a:txBody>
                  <a:tcPr/>
                </a:tc>
                <a:tc>
                  <a:txBody>
                    <a:bodyPr/>
                    <a:lstStyle/>
                    <a:p>
                      <a:pPr algn="just"/>
                      <a:r>
                        <a:rPr lang="fr-FR" sz="1050" dirty="0">
                          <a:latin typeface="DINPro" panose="020B0504020101020102" pitchFamily="34" charset="0"/>
                        </a:rPr>
                        <a:t>La gestion des CIBC </a:t>
                      </a:r>
                    </a:p>
                  </a:txBody>
                  <a:tcPr anchor="ctr"/>
                </a:tc>
                <a:tc>
                  <a:txBody>
                    <a:bodyPr/>
                    <a:lstStyle/>
                    <a:p>
                      <a:pPr algn="ctr"/>
                      <a:r>
                        <a:rPr lang="fr-FR" sz="1050" dirty="0">
                          <a:latin typeface="DINPro" panose="020B0504020101020102" pitchFamily="34" charset="0"/>
                        </a:rPr>
                        <a:t>14</a:t>
                      </a:r>
                    </a:p>
                  </a:txBody>
                  <a:tcPr anchor="ctr"/>
                </a:tc>
                <a:tc>
                  <a:txBody>
                    <a:bodyPr/>
                    <a:lstStyle/>
                    <a:p>
                      <a:pPr algn="ctr"/>
                      <a:r>
                        <a:rPr lang="fr-FR" sz="1050" dirty="0">
                          <a:latin typeface="DINPro" panose="020B0504020101020102" pitchFamily="34" charset="0"/>
                        </a:rPr>
                        <a:t>18</a:t>
                      </a:r>
                    </a:p>
                  </a:txBody>
                  <a:tcPr anchor="ctr"/>
                </a:tc>
                <a:extLst>
                  <a:ext uri="{0D108BD9-81ED-4DB2-BD59-A6C34878D82A}">
                    <a16:rowId xmlns:a16="http://schemas.microsoft.com/office/drawing/2014/main" val="294604776"/>
                  </a:ext>
                </a:extLst>
              </a:tr>
              <a:tr h="250483">
                <a:tc vMerge="1">
                  <a:txBody>
                    <a:bodyPr/>
                    <a:lstStyle/>
                    <a:p>
                      <a:endParaRPr lang="fr-FR" sz="1050" dirty="0"/>
                    </a:p>
                  </a:txBody>
                  <a:tcPr/>
                </a:tc>
                <a:tc>
                  <a:txBody>
                    <a:bodyPr/>
                    <a:lstStyle/>
                    <a:p>
                      <a:pPr algn="just"/>
                      <a:r>
                        <a:rPr lang="fr-FR" sz="1050" dirty="0">
                          <a:latin typeface="DINPro" panose="020B0504020101020102" pitchFamily="34" charset="0"/>
                        </a:rPr>
                        <a:t>L’offre de services des CIBC </a:t>
                      </a:r>
                    </a:p>
                  </a:txBody>
                  <a:tcPr anchor="ctr"/>
                </a:tc>
                <a:tc>
                  <a:txBody>
                    <a:bodyPr/>
                    <a:lstStyle/>
                    <a:p>
                      <a:pPr algn="ctr"/>
                      <a:r>
                        <a:rPr lang="fr-FR" sz="1050" dirty="0">
                          <a:latin typeface="DINPro" panose="020B0504020101020102" pitchFamily="34" charset="0"/>
                        </a:rPr>
                        <a:t>3</a:t>
                      </a:r>
                    </a:p>
                  </a:txBody>
                  <a:tcPr anchor="ctr"/>
                </a:tc>
                <a:tc>
                  <a:txBody>
                    <a:bodyPr/>
                    <a:lstStyle/>
                    <a:p>
                      <a:pPr algn="ctr"/>
                      <a:r>
                        <a:rPr lang="fr-FR" sz="1050" dirty="0">
                          <a:latin typeface="DINPro" panose="020B0504020101020102" pitchFamily="34" charset="0"/>
                        </a:rPr>
                        <a:t>9</a:t>
                      </a:r>
                    </a:p>
                  </a:txBody>
                  <a:tcPr anchor="ctr"/>
                </a:tc>
                <a:extLst>
                  <a:ext uri="{0D108BD9-81ED-4DB2-BD59-A6C34878D82A}">
                    <a16:rowId xmlns:a16="http://schemas.microsoft.com/office/drawing/2014/main" val="2903582190"/>
                  </a:ext>
                </a:extLst>
              </a:tr>
              <a:tr h="292583">
                <a:tc vMerge="1">
                  <a:txBody>
                    <a:bodyPr/>
                    <a:lstStyle/>
                    <a:p>
                      <a:endParaRPr lang="fr-FR" sz="1050" dirty="0"/>
                    </a:p>
                  </a:txBody>
                  <a:tcPr/>
                </a:tc>
                <a:tc>
                  <a:txBody>
                    <a:bodyPr/>
                    <a:lstStyle/>
                    <a:p>
                      <a:pPr algn="just"/>
                      <a:r>
                        <a:rPr lang="fr-FR" sz="1050" dirty="0">
                          <a:latin typeface="DINPro" panose="020B0504020101020102" pitchFamily="34" charset="0"/>
                        </a:rPr>
                        <a:t>Présentation du réseau des CIBC </a:t>
                      </a:r>
                    </a:p>
                  </a:txBody>
                  <a:tcPr anchor="ctr"/>
                </a:tc>
                <a:tc>
                  <a:txBody>
                    <a:bodyPr/>
                    <a:lstStyle/>
                    <a:p>
                      <a:pPr algn="ctr"/>
                      <a:r>
                        <a:rPr lang="fr-FR" sz="1050" dirty="0">
                          <a:latin typeface="DINPro" panose="020B0504020101020102" pitchFamily="34" charset="0"/>
                        </a:rPr>
                        <a:t>1</a:t>
                      </a:r>
                    </a:p>
                  </a:txBody>
                  <a:tcPr anchor="ctr"/>
                </a:tc>
                <a:tc>
                  <a:txBody>
                    <a:bodyPr/>
                    <a:lstStyle/>
                    <a:p>
                      <a:pPr algn="ctr"/>
                      <a:r>
                        <a:rPr lang="fr-FR" sz="1050" dirty="0">
                          <a:latin typeface="DINPro" panose="020B0504020101020102" pitchFamily="34" charset="0"/>
                        </a:rPr>
                        <a:t>2</a:t>
                      </a:r>
                    </a:p>
                  </a:txBody>
                  <a:tcPr anchor="ctr"/>
                </a:tc>
                <a:extLst>
                  <a:ext uri="{0D108BD9-81ED-4DB2-BD59-A6C34878D82A}">
                    <a16:rowId xmlns:a16="http://schemas.microsoft.com/office/drawing/2014/main" val="2010027728"/>
                  </a:ext>
                </a:extLst>
              </a:tr>
              <a:tr h="0">
                <a:tc vMerge="1">
                  <a:txBody>
                    <a:bodyPr/>
                    <a:lstStyle/>
                    <a:p>
                      <a:endParaRPr lang="fr-FR" sz="1050" dirty="0"/>
                    </a:p>
                  </a:txBody>
                  <a:tcPr/>
                </a:tc>
                <a:tc rowSpan="2">
                  <a:txBody>
                    <a:bodyPr/>
                    <a:lstStyle/>
                    <a:p>
                      <a:pPr algn="just"/>
                      <a:r>
                        <a:rPr lang="fr-FR" sz="1050" dirty="0">
                          <a:latin typeface="DINPro" panose="020B0504020101020102" pitchFamily="34" charset="0"/>
                        </a:rPr>
                        <a:t>Présentation de la plateforme Eva </a:t>
                      </a:r>
                    </a:p>
                  </a:txBody>
                  <a:tcPr anchor="ctr"/>
                </a:tc>
                <a:tc rowSpan="2">
                  <a:txBody>
                    <a:bodyPr/>
                    <a:lstStyle/>
                    <a:p>
                      <a:pPr algn="ctr"/>
                      <a:r>
                        <a:rPr lang="fr-FR" sz="1050" dirty="0">
                          <a:latin typeface="DINPro" panose="020B0504020101020102" pitchFamily="34" charset="0"/>
                        </a:rPr>
                        <a:t>11</a:t>
                      </a:r>
                    </a:p>
                  </a:txBody>
                  <a:tcPr anchor="ctr"/>
                </a:tc>
                <a:tc rowSpan="2">
                  <a:txBody>
                    <a:bodyPr/>
                    <a:lstStyle/>
                    <a:p>
                      <a:pPr algn="ctr"/>
                      <a:r>
                        <a:rPr lang="fr-FR" sz="1050" dirty="0">
                          <a:latin typeface="DINPro" panose="020B0504020101020102" pitchFamily="34" charset="0"/>
                        </a:rPr>
                        <a:t>12</a:t>
                      </a:r>
                    </a:p>
                  </a:txBody>
                  <a:tcPr anchor="ctr"/>
                </a:tc>
                <a:extLst>
                  <a:ext uri="{0D108BD9-81ED-4DB2-BD59-A6C34878D82A}">
                    <a16:rowId xmlns:a16="http://schemas.microsoft.com/office/drawing/2014/main" val="735835303"/>
                  </a:ext>
                </a:extLst>
              </a:tr>
              <a:tr h="297239">
                <a:tc rowSpan="4">
                  <a:txBody>
                    <a:bodyPr/>
                    <a:lstStyle/>
                    <a:p>
                      <a:pPr algn="ctr"/>
                      <a:r>
                        <a:rPr lang="fr-FR" sz="1050" dirty="0">
                          <a:latin typeface="DINPro" panose="020B0504020101020102" pitchFamily="34" charset="0"/>
                        </a:rPr>
                        <a:t>Partage d’expériences </a:t>
                      </a:r>
                    </a:p>
                  </a:txBody>
                  <a:tcPr anchor="ctr"/>
                </a:tc>
                <a:tc vMerge="1">
                  <a:txBody>
                    <a:bodyPr/>
                    <a:lstStyle/>
                    <a:p>
                      <a:endParaRPr lang="fr-FR"/>
                    </a:p>
                  </a:txBody>
                  <a:tcPr/>
                </a:tc>
                <a:tc vMerge="1">
                  <a:txBody>
                    <a:bodyPr/>
                    <a:lstStyle/>
                    <a:p>
                      <a:endParaRPr lang="fr-FR"/>
                    </a:p>
                  </a:txBody>
                  <a:tcPr/>
                </a:tc>
                <a:tc vMerge="1">
                  <a:txBody>
                    <a:bodyPr/>
                    <a:lstStyle/>
                    <a:p>
                      <a:endParaRPr lang="fr-FR"/>
                    </a:p>
                  </a:txBody>
                  <a:tcPr/>
                </a:tc>
                <a:extLst>
                  <a:ext uri="{0D108BD9-81ED-4DB2-BD59-A6C34878D82A}">
                    <a16:rowId xmlns:a16="http://schemas.microsoft.com/office/drawing/2014/main" val="2844314938"/>
                  </a:ext>
                </a:extLst>
              </a:tr>
              <a:tr h="301895">
                <a:tc vMerge="1">
                  <a:txBody>
                    <a:bodyPr/>
                    <a:lstStyle/>
                    <a:p>
                      <a:r>
                        <a:rPr lang="fr-FR" sz="1050" dirty="0">
                          <a:latin typeface="DINPro" panose="020B0504020101020102" pitchFamily="34" charset="0"/>
                        </a:rPr>
                        <a:t>Partage d’expériences </a:t>
                      </a:r>
                    </a:p>
                  </a:txBody>
                  <a:tcPr anchor="ctr"/>
                </a:tc>
                <a:tc>
                  <a:txBody>
                    <a:bodyPr/>
                    <a:lstStyle/>
                    <a:p>
                      <a:pPr algn="just"/>
                      <a:r>
                        <a:rPr lang="fr-FR" sz="1050" dirty="0">
                          <a:latin typeface="DINPro" panose="020B0504020101020102" pitchFamily="34" charset="0"/>
                        </a:rPr>
                        <a:t>Présentation du logiciel </a:t>
                      </a:r>
                      <a:r>
                        <a:rPr lang="fr-FR" sz="1050" dirty="0" err="1">
                          <a:latin typeface="DINPro" panose="020B0504020101020102" pitchFamily="34" charset="0"/>
                        </a:rPr>
                        <a:t>Ageval</a:t>
                      </a:r>
                      <a:r>
                        <a:rPr lang="fr-FR" sz="1050" dirty="0">
                          <a:latin typeface="DINPro" panose="020B0504020101020102" pitchFamily="34" charset="0"/>
                        </a:rPr>
                        <a:t> </a:t>
                      </a:r>
                    </a:p>
                  </a:txBody>
                  <a:tcPr anchor="ctr"/>
                </a:tc>
                <a:tc>
                  <a:txBody>
                    <a:bodyPr/>
                    <a:lstStyle/>
                    <a:p>
                      <a:pPr algn="ctr"/>
                      <a:r>
                        <a:rPr lang="fr-FR" sz="1050" dirty="0">
                          <a:latin typeface="DINPro" panose="020B0504020101020102" pitchFamily="34" charset="0"/>
                        </a:rPr>
                        <a:t>17</a:t>
                      </a:r>
                    </a:p>
                  </a:txBody>
                  <a:tcPr anchor="ctr"/>
                </a:tc>
                <a:tc>
                  <a:txBody>
                    <a:bodyPr/>
                    <a:lstStyle/>
                    <a:p>
                      <a:pPr algn="ctr"/>
                      <a:r>
                        <a:rPr lang="fr-FR" sz="1050" dirty="0">
                          <a:latin typeface="DINPro" panose="020B0504020101020102" pitchFamily="34" charset="0"/>
                        </a:rPr>
                        <a:t>22</a:t>
                      </a:r>
                    </a:p>
                  </a:txBody>
                  <a:tcPr anchor="ctr"/>
                </a:tc>
                <a:extLst>
                  <a:ext uri="{0D108BD9-81ED-4DB2-BD59-A6C34878D82A}">
                    <a16:rowId xmlns:a16="http://schemas.microsoft.com/office/drawing/2014/main" val="1701626574"/>
                  </a:ext>
                </a:extLst>
              </a:tr>
              <a:tr h="409880">
                <a:tc vMerge="1">
                  <a:txBody>
                    <a:bodyPr/>
                    <a:lstStyle/>
                    <a:p>
                      <a:endParaRPr lang="fr-FR" sz="1050" dirty="0"/>
                    </a:p>
                  </a:txBody>
                  <a:tcPr/>
                </a:tc>
                <a:tc>
                  <a:txBody>
                    <a:bodyPr/>
                    <a:lstStyle/>
                    <a:p>
                      <a:pPr algn="just"/>
                      <a:r>
                        <a:rPr lang="fr-FR" sz="1050" dirty="0">
                          <a:latin typeface="DINPro" panose="020B0504020101020102" pitchFamily="34" charset="0"/>
                        </a:rPr>
                        <a:t>Sensibilisation au Contrat de Pilotage </a:t>
                      </a:r>
                    </a:p>
                  </a:txBody>
                  <a:tcPr anchor="ctr"/>
                </a:tc>
                <a:tc>
                  <a:txBody>
                    <a:bodyPr/>
                    <a:lstStyle/>
                    <a:p>
                      <a:pPr algn="ctr"/>
                      <a:r>
                        <a:rPr lang="fr-FR" sz="1050" dirty="0">
                          <a:latin typeface="DINPro" panose="020B0504020101020102" pitchFamily="34" charset="0"/>
                        </a:rPr>
                        <a:t>15</a:t>
                      </a:r>
                    </a:p>
                  </a:txBody>
                  <a:tcPr anchor="ctr"/>
                </a:tc>
                <a:tc>
                  <a:txBody>
                    <a:bodyPr/>
                    <a:lstStyle/>
                    <a:p>
                      <a:pPr algn="ctr"/>
                      <a:r>
                        <a:rPr lang="fr-FR" sz="1050" dirty="0">
                          <a:latin typeface="DINPro" panose="020B0504020101020102" pitchFamily="34" charset="0"/>
                        </a:rPr>
                        <a:t>17</a:t>
                      </a:r>
                    </a:p>
                  </a:txBody>
                  <a:tcPr anchor="ctr"/>
                </a:tc>
                <a:extLst>
                  <a:ext uri="{0D108BD9-81ED-4DB2-BD59-A6C34878D82A}">
                    <a16:rowId xmlns:a16="http://schemas.microsoft.com/office/drawing/2014/main" val="1680515183"/>
                  </a:ext>
                </a:extLst>
              </a:tr>
              <a:tr h="419299">
                <a:tc vMerge="1">
                  <a:txBody>
                    <a:bodyPr/>
                    <a:lstStyle/>
                    <a:p>
                      <a:endParaRPr lang="fr-FR" sz="1050" dirty="0"/>
                    </a:p>
                  </a:txBody>
                  <a:tcPr/>
                </a:tc>
                <a:tc>
                  <a:txBody>
                    <a:bodyPr/>
                    <a:lstStyle/>
                    <a:p>
                      <a:pPr algn="just"/>
                      <a:r>
                        <a:rPr lang="fr-FR" sz="1050" dirty="0">
                          <a:latin typeface="DINPro" panose="020B0504020101020102" pitchFamily="34" charset="0"/>
                        </a:rPr>
                        <a:t>L’impact de l’actualité emploi-formation en 2023 et au-delà </a:t>
                      </a:r>
                    </a:p>
                  </a:txBody>
                  <a:tcPr anchor="ctr"/>
                </a:tc>
                <a:tc>
                  <a:txBody>
                    <a:bodyPr/>
                    <a:lstStyle/>
                    <a:p>
                      <a:pPr algn="ctr"/>
                      <a:r>
                        <a:rPr lang="fr-FR" sz="1050" dirty="0">
                          <a:latin typeface="DINPro" panose="020B0504020101020102" pitchFamily="34" charset="0"/>
                        </a:rPr>
                        <a:t>21</a:t>
                      </a:r>
                    </a:p>
                  </a:txBody>
                  <a:tcPr anchor="ctr"/>
                </a:tc>
                <a:tc>
                  <a:txBody>
                    <a:bodyPr/>
                    <a:lstStyle/>
                    <a:p>
                      <a:pPr algn="ctr"/>
                      <a:r>
                        <a:rPr lang="fr-FR" sz="1050" dirty="0">
                          <a:latin typeface="DINPro" panose="020B0504020101020102" pitchFamily="34" charset="0"/>
                        </a:rPr>
                        <a:t>27</a:t>
                      </a:r>
                    </a:p>
                  </a:txBody>
                  <a:tcPr anchor="ctr"/>
                </a:tc>
                <a:extLst>
                  <a:ext uri="{0D108BD9-81ED-4DB2-BD59-A6C34878D82A}">
                    <a16:rowId xmlns:a16="http://schemas.microsoft.com/office/drawing/2014/main" val="3349436566"/>
                  </a:ext>
                </a:extLst>
              </a:tr>
              <a:tr h="419299">
                <a:tc gridSpan="2">
                  <a:txBody>
                    <a:bodyPr/>
                    <a:lstStyle/>
                    <a:p>
                      <a:pPr algn="ctr"/>
                      <a:r>
                        <a:rPr lang="fr-FR" sz="1050" b="1" dirty="0">
                          <a:latin typeface="DINPro" panose="020B0504020101020102" pitchFamily="34" charset="0"/>
                        </a:rPr>
                        <a:t>TOTAL </a:t>
                      </a:r>
                    </a:p>
                  </a:txBody>
                  <a:tcPr anchor="ctr"/>
                </a:tc>
                <a:tc hMerge="1">
                  <a:txBody>
                    <a:bodyPr/>
                    <a:lstStyle/>
                    <a:p>
                      <a:pPr algn="just"/>
                      <a:endParaRPr lang="fr-FR" sz="1050" dirty="0">
                        <a:latin typeface="DINPro" panose="020B0504020101020102" pitchFamily="34" charset="0"/>
                      </a:endParaRPr>
                    </a:p>
                  </a:txBody>
                  <a:tcPr anchor="ctr"/>
                </a:tc>
                <a:tc>
                  <a:txBody>
                    <a:bodyPr/>
                    <a:lstStyle/>
                    <a:p>
                      <a:pPr algn="ctr"/>
                      <a:endParaRPr lang="fr-FR" sz="1050" dirty="0">
                        <a:latin typeface="DINPro" panose="020B0504020101020102" pitchFamily="34" charset="0"/>
                      </a:endParaRPr>
                    </a:p>
                  </a:txBody>
                  <a:tcPr anchor="ctr">
                    <a:solidFill>
                      <a:schemeClr val="bg1">
                        <a:lumMod val="75000"/>
                      </a:schemeClr>
                    </a:solidFill>
                  </a:tcPr>
                </a:tc>
                <a:tc>
                  <a:txBody>
                    <a:bodyPr/>
                    <a:lstStyle/>
                    <a:p>
                      <a:pPr algn="ctr"/>
                      <a:r>
                        <a:rPr lang="fr-FR" sz="1050" dirty="0">
                          <a:latin typeface="DINPro" panose="020B0504020101020102" pitchFamily="34" charset="0"/>
                        </a:rPr>
                        <a:t>111</a:t>
                      </a:r>
                    </a:p>
                  </a:txBody>
                  <a:tcPr anchor="ctr">
                    <a:solidFill>
                      <a:srgbClr val="EAC641"/>
                    </a:solidFill>
                  </a:tcPr>
                </a:tc>
                <a:extLst>
                  <a:ext uri="{0D108BD9-81ED-4DB2-BD59-A6C34878D82A}">
                    <a16:rowId xmlns:a16="http://schemas.microsoft.com/office/drawing/2014/main" val="3829492836"/>
                  </a:ext>
                </a:extLst>
              </a:tr>
            </a:tbl>
          </a:graphicData>
        </a:graphic>
      </p:graphicFrame>
    </p:spTree>
    <p:extLst>
      <p:ext uri="{BB962C8B-B14F-4D97-AF65-F5344CB8AC3E}">
        <p14:creationId xmlns:p14="http://schemas.microsoft.com/office/powerpoint/2010/main" val="5898337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 37">
            <a:extLst>
              <a:ext uri="{FF2B5EF4-FFF2-40B4-BE49-F238E27FC236}">
                <a16:creationId xmlns:a16="http://schemas.microsoft.com/office/drawing/2014/main" id="{C0F2C617-753E-75D7-CD37-0E60350FA60E}"/>
              </a:ext>
            </a:extLst>
          </p:cNvPr>
          <p:cNvSpPr/>
          <p:nvPr/>
        </p:nvSpPr>
        <p:spPr>
          <a:xfrm rot="19938445">
            <a:off x="8217872" y="55112"/>
            <a:ext cx="670966" cy="670966"/>
          </a:xfrm>
          <a:prstGeom prst="ellipse">
            <a:avLst/>
          </a:prstGeom>
          <a:solidFill>
            <a:srgbClr val="EAC64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id-ID">
              <a:latin typeface="Kelson Sans" panose="02000500000000000000" pitchFamily="50" charset="0"/>
            </a:endParaRPr>
          </a:p>
        </p:txBody>
      </p:sp>
      <p:sp>
        <p:nvSpPr>
          <p:cNvPr id="4" name="Forme libre : forme 3">
            <a:extLst>
              <a:ext uri="{FF2B5EF4-FFF2-40B4-BE49-F238E27FC236}">
                <a16:creationId xmlns:a16="http://schemas.microsoft.com/office/drawing/2014/main" id="{DC96126B-435A-49D2-9902-C92F738F3CC6}"/>
              </a:ext>
            </a:extLst>
          </p:cNvPr>
          <p:cNvSpPr/>
          <p:nvPr/>
        </p:nvSpPr>
        <p:spPr>
          <a:xfrm>
            <a:off x="0" y="4371949"/>
            <a:ext cx="9144000" cy="771551"/>
          </a:xfrm>
          <a:custGeom>
            <a:avLst/>
            <a:gdLst>
              <a:gd name="connsiteX0" fmla="*/ 0 w 9144000"/>
              <a:gd name="connsiteY0" fmla="*/ 0 h 1200616"/>
              <a:gd name="connsiteX1" fmla="*/ 255357 w 9144000"/>
              <a:gd name="connsiteY1" fmla="*/ 82904 h 1200616"/>
              <a:gd name="connsiteX2" fmla="*/ 4572001 w 9144000"/>
              <a:gd name="connsiteY2" fmla="*/ 735519 h 1200616"/>
              <a:gd name="connsiteX3" fmla="*/ 8888645 w 9144000"/>
              <a:gd name="connsiteY3" fmla="*/ 82904 h 1200616"/>
              <a:gd name="connsiteX4" fmla="*/ 9144000 w 9144000"/>
              <a:gd name="connsiteY4" fmla="*/ 0 h 1200616"/>
              <a:gd name="connsiteX5" fmla="*/ 9144000 w 9144000"/>
              <a:gd name="connsiteY5" fmla="*/ 1200616 h 1200616"/>
              <a:gd name="connsiteX6" fmla="*/ 0 w 9144000"/>
              <a:gd name="connsiteY6" fmla="*/ 1200616 h 1200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200616">
                <a:moveTo>
                  <a:pt x="0" y="0"/>
                </a:moveTo>
                <a:lnTo>
                  <a:pt x="255357" y="82904"/>
                </a:lnTo>
                <a:cubicBezTo>
                  <a:pt x="1618984" y="507036"/>
                  <a:pt x="3068810" y="735519"/>
                  <a:pt x="4572001" y="735519"/>
                </a:cubicBezTo>
                <a:cubicBezTo>
                  <a:pt x="6075193" y="735519"/>
                  <a:pt x="7525019" y="507036"/>
                  <a:pt x="8888645" y="82904"/>
                </a:cubicBezTo>
                <a:lnTo>
                  <a:pt x="9144000" y="0"/>
                </a:lnTo>
                <a:lnTo>
                  <a:pt x="9144000" y="1200616"/>
                </a:lnTo>
                <a:lnTo>
                  <a:pt x="0" y="1200616"/>
                </a:lnTo>
                <a:close/>
              </a:path>
            </a:pathLst>
          </a:custGeom>
          <a:solidFill>
            <a:srgbClr val="CCC4BE">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Ellipse 6">
            <a:extLst>
              <a:ext uri="{FF2B5EF4-FFF2-40B4-BE49-F238E27FC236}">
                <a16:creationId xmlns:a16="http://schemas.microsoft.com/office/drawing/2014/main" id="{043F00B5-EDB2-0976-30B4-E113F5EB5DCB}"/>
              </a:ext>
            </a:extLst>
          </p:cNvPr>
          <p:cNvSpPr/>
          <p:nvPr/>
        </p:nvSpPr>
        <p:spPr>
          <a:xfrm>
            <a:off x="179512" y="-295882"/>
            <a:ext cx="995424" cy="995424"/>
          </a:xfrm>
          <a:prstGeom prst="ellipse">
            <a:avLst/>
          </a:prstGeom>
          <a:solidFill>
            <a:srgbClr val="A71D17"/>
          </a:solidFill>
          <a:ln>
            <a:noFill/>
          </a:ln>
        </p:spPr>
        <p:style>
          <a:lnRef idx="2">
            <a:schemeClr val="accent1">
              <a:shade val="50000"/>
            </a:schemeClr>
          </a:lnRef>
          <a:fillRef idx="1">
            <a:schemeClr val="accent1"/>
          </a:fillRef>
          <a:effectRef idx="0">
            <a:schemeClr val="accent1"/>
          </a:effectRef>
          <a:fontRef idx="minor">
            <a:schemeClr val="lt1"/>
          </a:fontRef>
        </p:style>
        <p:txBody>
          <a:bodyPr tIns="360000" rtlCol="0" anchor="ctr"/>
          <a:lstStyle/>
          <a:p>
            <a:pPr algn="ctr"/>
            <a:r>
              <a:rPr lang="fr-FR" sz="2800" b="1" dirty="0">
                <a:latin typeface="DINPro-Regular" panose="02000503030000020004" pitchFamily="2" charset="0"/>
              </a:rPr>
              <a:t>1.1</a:t>
            </a:r>
            <a:endParaRPr lang="fr-FR" sz="3600" b="1" dirty="0">
              <a:latin typeface="DINPro-Regular" panose="02000503030000020004" pitchFamily="2" charset="0"/>
            </a:endParaRPr>
          </a:p>
        </p:txBody>
      </p:sp>
      <p:sp>
        <p:nvSpPr>
          <p:cNvPr id="8" name="Oval 37">
            <a:extLst>
              <a:ext uri="{FF2B5EF4-FFF2-40B4-BE49-F238E27FC236}">
                <a16:creationId xmlns:a16="http://schemas.microsoft.com/office/drawing/2014/main" id="{EFCF3F84-719C-5B4C-B7DE-F0F01287056B}"/>
              </a:ext>
            </a:extLst>
          </p:cNvPr>
          <p:cNvSpPr/>
          <p:nvPr/>
        </p:nvSpPr>
        <p:spPr>
          <a:xfrm rot="19938445">
            <a:off x="8404437" y="-306586"/>
            <a:ext cx="1012500" cy="1012500"/>
          </a:xfrm>
          <a:prstGeom prst="ellipse">
            <a:avLst/>
          </a:prstGeom>
          <a:solidFill>
            <a:srgbClr val="76974A"/>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id-ID">
              <a:latin typeface="Kelson Sans" panose="02000500000000000000" pitchFamily="50" charset="0"/>
            </a:endParaRPr>
          </a:p>
        </p:txBody>
      </p:sp>
      <p:pic>
        <p:nvPicPr>
          <p:cNvPr id="11" name="Image 10">
            <a:extLst>
              <a:ext uri="{FF2B5EF4-FFF2-40B4-BE49-F238E27FC236}">
                <a16:creationId xmlns:a16="http://schemas.microsoft.com/office/drawing/2014/main" id="{9C416B17-9ADE-3E4A-FAF3-4CF930FC626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256154" y="4266829"/>
            <a:ext cx="1884703" cy="897209"/>
          </a:xfrm>
          <a:prstGeom prst="rect">
            <a:avLst/>
          </a:prstGeom>
        </p:spPr>
      </p:pic>
      <p:sp>
        <p:nvSpPr>
          <p:cNvPr id="2" name="ZoneTexte 1">
            <a:extLst>
              <a:ext uri="{FF2B5EF4-FFF2-40B4-BE49-F238E27FC236}">
                <a16:creationId xmlns:a16="http://schemas.microsoft.com/office/drawing/2014/main" id="{08A0E7D6-02F4-0A00-5437-0DF01F3D3485}"/>
              </a:ext>
            </a:extLst>
          </p:cNvPr>
          <p:cNvSpPr txBox="1"/>
          <p:nvPr/>
        </p:nvSpPr>
        <p:spPr>
          <a:xfrm>
            <a:off x="107504" y="1576761"/>
            <a:ext cx="8898814" cy="1569660"/>
          </a:xfrm>
          <a:prstGeom prst="rect">
            <a:avLst/>
          </a:prstGeom>
          <a:noFill/>
        </p:spPr>
        <p:txBody>
          <a:bodyPr wrap="square" rtlCol="0">
            <a:spAutoFit/>
          </a:bodyPr>
          <a:lstStyle/>
          <a:p>
            <a:pPr algn="just"/>
            <a:r>
              <a:rPr lang="fr-FR" sz="1600" b="1" dirty="0">
                <a:latin typeface="DINPro" panose="020B0504020101020102" pitchFamily="34" charset="0"/>
              </a:rPr>
              <a:t>Philippe Roquelaure</a:t>
            </a:r>
            <a:r>
              <a:rPr lang="fr-FR" sz="1600" dirty="0">
                <a:latin typeface="DINPro" panose="020B0504020101020102" pitchFamily="34" charset="0"/>
              </a:rPr>
              <a:t>, Président du CIBC Guadeloupe élu Trésorier par le Bureau lors de l’AG du 21 juin 2022, a annoncé sa démission lors du Bureau du 21 mars 2023.</a:t>
            </a:r>
          </a:p>
          <a:p>
            <a:pPr algn="just"/>
            <a:endParaRPr lang="fr-FR" sz="1600" dirty="0">
              <a:latin typeface="DINPro" panose="020B0504020101020102" pitchFamily="34" charset="0"/>
            </a:endParaRPr>
          </a:p>
          <a:p>
            <a:pPr algn="just"/>
            <a:endParaRPr lang="fr-FR" sz="1600" dirty="0">
              <a:latin typeface="DINPro" panose="020B0504020101020102" pitchFamily="34" charset="0"/>
            </a:endParaRPr>
          </a:p>
          <a:p>
            <a:pPr algn="just"/>
            <a:r>
              <a:rPr lang="fr-FR" sz="1600" b="1" dirty="0">
                <a:latin typeface="DINPro" panose="020B0504020101020102" pitchFamily="34" charset="0"/>
              </a:rPr>
              <a:t>Jean-Michel Verdu</a:t>
            </a:r>
            <a:r>
              <a:rPr lang="fr-FR" sz="1600" dirty="0">
                <a:latin typeface="DINPro" panose="020B0504020101020102" pitchFamily="34" charset="0"/>
              </a:rPr>
              <a:t>, Président du CIBC Aveyron, a été élu au poste de Trésorier lors du Bureau du 21 mars 2023.</a:t>
            </a:r>
          </a:p>
        </p:txBody>
      </p:sp>
      <p:sp>
        <p:nvSpPr>
          <p:cNvPr id="3" name="Rectangle 2">
            <a:extLst>
              <a:ext uri="{FF2B5EF4-FFF2-40B4-BE49-F238E27FC236}">
                <a16:creationId xmlns:a16="http://schemas.microsoft.com/office/drawing/2014/main" id="{79027270-4AE4-444C-E6B5-8E9262CE7904}"/>
              </a:ext>
            </a:extLst>
          </p:cNvPr>
          <p:cNvSpPr/>
          <p:nvPr/>
        </p:nvSpPr>
        <p:spPr>
          <a:xfrm>
            <a:off x="1282574" y="104255"/>
            <a:ext cx="5809706" cy="5232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r>
              <a:rPr lang="fr-FR" sz="2000" dirty="0">
                <a:solidFill>
                  <a:srgbClr val="A71D17"/>
                </a:solidFill>
                <a:latin typeface="DINPro-Medium" panose="02000503030000020004" pitchFamily="2" charset="0"/>
                <a:ea typeface="Lato" panose="020F0502020204030203" pitchFamily="34" charset="0"/>
                <a:cs typeface="Lato" panose="020F0502020204030203" pitchFamily="34" charset="0"/>
              </a:rPr>
              <a:t>L’équipe de la Fédération : Le Bureau </a:t>
            </a:r>
            <a:endParaRPr lang="fr-FR" sz="2000" dirty="0">
              <a:solidFill>
                <a:srgbClr val="A71D17"/>
              </a:solidFill>
              <a:highlight>
                <a:srgbClr val="FFFF00"/>
              </a:highlight>
              <a:latin typeface="DINPro-Medium" panose="02000503030000020004" pitchFamily="2" charset="0"/>
            </a:endParaRPr>
          </a:p>
        </p:txBody>
      </p:sp>
    </p:spTree>
    <p:extLst>
      <p:ext uri="{BB962C8B-B14F-4D97-AF65-F5344CB8AC3E}">
        <p14:creationId xmlns:p14="http://schemas.microsoft.com/office/powerpoint/2010/main" val="101189723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 37">
            <a:extLst>
              <a:ext uri="{FF2B5EF4-FFF2-40B4-BE49-F238E27FC236}">
                <a16:creationId xmlns:a16="http://schemas.microsoft.com/office/drawing/2014/main" id="{C0F2C617-753E-75D7-CD37-0E60350FA60E}"/>
              </a:ext>
            </a:extLst>
          </p:cNvPr>
          <p:cNvSpPr/>
          <p:nvPr/>
        </p:nvSpPr>
        <p:spPr>
          <a:xfrm rot="19938445">
            <a:off x="8217872" y="55112"/>
            <a:ext cx="670966" cy="670966"/>
          </a:xfrm>
          <a:prstGeom prst="ellipse">
            <a:avLst/>
          </a:prstGeom>
          <a:solidFill>
            <a:srgbClr val="EAC64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Kelson Sans" panose="02000500000000000000" pitchFamily="50" charset="0"/>
              <a:ea typeface="+mn-ea"/>
              <a:cs typeface="+mn-cs"/>
            </a:endParaRPr>
          </a:p>
        </p:txBody>
      </p:sp>
      <p:sp>
        <p:nvSpPr>
          <p:cNvPr id="6" name="Rectangle 5">
            <a:extLst>
              <a:ext uri="{FF2B5EF4-FFF2-40B4-BE49-F238E27FC236}">
                <a16:creationId xmlns:a16="http://schemas.microsoft.com/office/drawing/2014/main" id="{DD0C48CD-8870-CE43-A69E-B3A1934E5AD5}"/>
              </a:ext>
            </a:extLst>
          </p:cNvPr>
          <p:cNvSpPr/>
          <p:nvPr/>
        </p:nvSpPr>
        <p:spPr>
          <a:xfrm>
            <a:off x="1282574" y="104255"/>
            <a:ext cx="6673802" cy="5232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A71D17"/>
                </a:solidFill>
                <a:effectLst/>
                <a:uLnTx/>
                <a:uFillTx/>
                <a:latin typeface="DINPro-Medium" panose="02000503030000020004" pitchFamily="2" charset="0"/>
                <a:ea typeface="Lato" panose="020F0502020204030203" pitchFamily="34" charset="0"/>
                <a:cs typeface="Lato" panose="020F0502020204030203" pitchFamily="34" charset="0"/>
              </a:rPr>
              <a:t>Communication </a:t>
            </a:r>
            <a:endParaRPr kumimoji="0" lang="fr-FR" sz="2000" b="0" i="0" u="none" strike="noStrike" kern="1200" cap="none" spc="0" normalizeH="0" baseline="0" noProof="0" dirty="0">
              <a:ln>
                <a:noFill/>
              </a:ln>
              <a:solidFill>
                <a:srgbClr val="A71D17"/>
              </a:solidFill>
              <a:effectLst/>
              <a:uLnTx/>
              <a:uFillTx/>
              <a:latin typeface="DINPro-Medium" panose="02000503030000020004" pitchFamily="2" charset="0"/>
              <a:ea typeface="+mn-ea"/>
              <a:cs typeface="+mn-cs"/>
            </a:endParaRPr>
          </a:p>
        </p:txBody>
      </p:sp>
      <p:sp>
        <p:nvSpPr>
          <p:cNvPr id="7" name="Ellipse 6">
            <a:extLst>
              <a:ext uri="{FF2B5EF4-FFF2-40B4-BE49-F238E27FC236}">
                <a16:creationId xmlns:a16="http://schemas.microsoft.com/office/drawing/2014/main" id="{043F00B5-EDB2-0976-30B4-E113F5EB5DCB}"/>
              </a:ext>
            </a:extLst>
          </p:cNvPr>
          <p:cNvSpPr/>
          <p:nvPr/>
        </p:nvSpPr>
        <p:spPr>
          <a:xfrm>
            <a:off x="179512" y="-295882"/>
            <a:ext cx="995424" cy="995424"/>
          </a:xfrm>
          <a:prstGeom prst="ellipse">
            <a:avLst/>
          </a:prstGeom>
          <a:solidFill>
            <a:srgbClr val="A71D17"/>
          </a:solidFill>
          <a:ln>
            <a:noFill/>
          </a:ln>
        </p:spPr>
        <p:style>
          <a:lnRef idx="2">
            <a:schemeClr val="accent1">
              <a:shade val="50000"/>
            </a:schemeClr>
          </a:lnRef>
          <a:fillRef idx="1">
            <a:schemeClr val="accent1"/>
          </a:fillRef>
          <a:effectRef idx="0">
            <a:schemeClr val="accent1"/>
          </a:effectRef>
          <a:fontRef idx="minor">
            <a:schemeClr val="lt1"/>
          </a:fontRef>
        </p:style>
        <p:txBody>
          <a:bodyPr tIns="360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prstClr val="white"/>
                </a:solidFill>
                <a:effectLst/>
                <a:uLnTx/>
                <a:uFillTx/>
                <a:latin typeface="DINPro-Regular" panose="02000503030000020004" pitchFamily="2" charset="0"/>
                <a:ea typeface="+mn-ea"/>
                <a:cs typeface="+mn-cs"/>
              </a:rPr>
              <a:t>2.4</a:t>
            </a:r>
            <a:endParaRPr kumimoji="0" lang="fr-FR" sz="3600" b="1" i="0" u="none" strike="noStrike" kern="1200" cap="none" spc="0" normalizeH="0" baseline="0" noProof="0" dirty="0">
              <a:ln>
                <a:noFill/>
              </a:ln>
              <a:solidFill>
                <a:prstClr val="white"/>
              </a:solidFill>
              <a:effectLst/>
              <a:uLnTx/>
              <a:uFillTx/>
              <a:latin typeface="DINPro-Regular" panose="02000503030000020004" pitchFamily="2" charset="0"/>
              <a:ea typeface="+mn-ea"/>
              <a:cs typeface="+mn-cs"/>
            </a:endParaRPr>
          </a:p>
        </p:txBody>
      </p:sp>
      <p:sp>
        <p:nvSpPr>
          <p:cNvPr id="8" name="Oval 37">
            <a:extLst>
              <a:ext uri="{FF2B5EF4-FFF2-40B4-BE49-F238E27FC236}">
                <a16:creationId xmlns:a16="http://schemas.microsoft.com/office/drawing/2014/main" id="{EFCF3F84-719C-5B4C-B7DE-F0F01287056B}"/>
              </a:ext>
            </a:extLst>
          </p:cNvPr>
          <p:cNvSpPr/>
          <p:nvPr/>
        </p:nvSpPr>
        <p:spPr>
          <a:xfrm rot="19938445">
            <a:off x="8404437" y="-306586"/>
            <a:ext cx="1012500" cy="1012500"/>
          </a:xfrm>
          <a:prstGeom prst="ellipse">
            <a:avLst/>
          </a:prstGeom>
          <a:solidFill>
            <a:srgbClr val="76974A"/>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Kelson Sans" panose="02000500000000000000" pitchFamily="50" charset="0"/>
              <a:ea typeface="+mn-ea"/>
              <a:cs typeface="+mn-cs"/>
            </a:endParaRPr>
          </a:p>
        </p:txBody>
      </p:sp>
      <p:sp>
        <p:nvSpPr>
          <p:cNvPr id="4" name="Forme libre : forme 3">
            <a:extLst>
              <a:ext uri="{FF2B5EF4-FFF2-40B4-BE49-F238E27FC236}">
                <a16:creationId xmlns:a16="http://schemas.microsoft.com/office/drawing/2014/main" id="{4D507DD5-5811-E8C6-0BF1-7083B1CEEBF7}"/>
              </a:ext>
            </a:extLst>
          </p:cNvPr>
          <p:cNvSpPr/>
          <p:nvPr/>
        </p:nvSpPr>
        <p:spPr>
          <a:xfrm>
            <a:off x="0" y="4371949"/>
            <a:ext cx="9144000" cy="771551"/>
          </a:xfrm>
          <a:custGeom>
            <a:avLst/>
            <a:gdLst>
              <a:gd name="connsiteX0" fmla="*/ 0 w 9144000"/>
              <a:gd name="connsiteY0" fmla="*/ 0 h 1200616"/>
              <a:gd name="connsiteX1" fmla="*/ 255357 w 9144000"/>
              <a:gd name="connsiteY1" fmla="*/ 82904 h 1200616"/>
              <a:gd name="connsiteX2" fmla="*/ 4572001 w 9144000"/>
              <a:gd name="connsiteY2" fmla="*/ 735519 h 1200616"/>
              <a:gd name="connsiteX3" fmla="*/ 8888645 w 9144000"/>
              <a:gd name="connsiteY3" fmla="*/ 82904 h 1200616"/>
              <a:gd name="connsiteX4" fmla="*/ 9144000 w 9144000"/>
              <a:gd name="connsiteY4" fmla="*/ 0 h 1200616"/>
              <a:gd name="connsiteX5" fmla="*/ 9144000 w 9144000"/>
              <a:gd name="connsiteY5" fmla="*/ 1200616 h 1200616"/>
              <a:gd name="connsiteX6" fmla="*/ 0 w 9144000"/>
              <a:gd name="connsiteY6" fmla="*/ 1200616 h 1200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200616">
                <a:moveTo>
                  <a:pt x="0" y="0"/>
                </a:moveTo>
                <a:lnTo>
                  <a:pt x="255357" y="82904"/>
                </a:lnTo>
                <a:cubicBezTo>
                  <a:pt x="1618984" y="507036"/>
                  <a:pt x="3068810" y="735519"/>
                  <a:pt x="4572001" y="735519"/>
                </a:cubicBezTo>
                <a:cubicBezTo>
                  <a:pt x="6075193" y="735519"/>
                  <a:pt x="7525019" y="507036"/>
                  <a:pt x="8888645" y="82904"/>
                </a:cubicBezTo>
                <a:lnTo>
                  <a:pt x="9144000" y="0"/>
                </a:lnTo>
                <a:lnTo>
                  <a:pt x="9144000" y="1200616"/>
                </a:lnTo>
                <a:lnTo>
                  <a:pt x="0" y="1200616"/>
                </a:lnTo>
                <a:close/>
              </a:path>
            </a:pathLst>
          </a:custGeom>
          <a:solidFill>
            <a:srgbClr val="CCC4BE">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pic>
        <p:nvPicPr>
          <p:cNvPr id="15" name="Image 14">
            <a:extLst>
              <a:ext uri="{FF2B5EF4-FFF2-40B4-BE49-F238E27FC236}">
                <a16:creationId xmlns:a16="http://schemas.microsoft.com/office/drawing/2014/main" id="{F1F8181D-B8DA-B5A5-80E0-E69825F9C55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259297" y="4261083"/>
            <a:ext cx="1884703" cy="897209"/>
          </a:xfrm>
          <a:prstGeom prst="rect">
            <a:avLst/>
          </a:prstGeom>
        </p:spPr>
      </p:pic>
      <p:sp>
        <p:nvSpPr>
          <p:cNvPr id="3" name="Ellipse 2">
            <a:extLst>
              <a:ext uri="{FF2B5EF4-FFF2-40B4-BE49-F238E27FC236}">
                <a16:creationId xmlns:a16="http://schemas.microsoft.com/office/drawing/2014/main" id="{8DCA9BDA-5223-195B-2003-CCEA7BD310DB}"/>
              </a:ext>
            </a:extLst>
          </p:cNvPr>
          <p:cNvSpPr/>
          <p:nvPr/>
        </p:nvSpPr>
        <p:spPr>
          <a:xfrm>
            <a:off x="395536" y="1275606"/>
            <a:ext cx="2855787" cy="2723784"/>
          </a:xfrm>
          <a:prstGeom prst="ellipse">
            <a:avLst/>
          </a:prstGeom>
          <a:solidFill>
            <a:srgbClr val="1B345C"/>
          </a:solidFill>
          <a:ln>
            <a:solidFill>
              <a:srgbClr val="1B34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small" spc="0" normalizeH="0" baseline="0" noProof="0" dirty="0">
                <a:ln>
                  <a:noFill/>
                </a:ln>
                <a:solidFill>
                  <a:prstClr val="white"/>
                </a:solidFill>
                <a:effectLst/>
                <a:uLnTx/>
                <a:uFillTx/>
                <a:latin typeface="DINPro" panose="020B0504020101020102" pitchFamily="34" charset="0"/>
                <a:ea typeface="Times New Roman" panose="02020603050405020304" pitchFamily="18" charset="0"/>
                <a:cs typeface="Times New Roman" panose="02020603050405020304" pitchFamily="18" charset="0"/>
              </a:rPr>
              <a:t>Visibilité d’une offre de services partagée par le réseau</a:t>
            </a:r>
            <a:endParaRPr kumimoji="0" lang="fr-FR" sz="1800" b="0" i="0" u="none" strike="noStrike" kern="1200" cap="small" spc="0" normalizeH="0" baseline="0" noProof="0" dirty="0">
              <a:ln>
                <a:noFill/>
              </a:ln>
              <a:solidFill>
                <a:prstClr val="white"/>
              </a:solidFill>
              <a:effectLst/>
              <a:uLnTx/>
              <a:uFillTx/>
              <a:latin typeface="DINPro" panose="020B0504020101020102" pitchFamily="34" charset="0"/>
              <a:ea typeface="+mn-ea"/>
              <a:cs typeface="+mn-cs"/>
            </a:endParaRPr>
          </a:p>
        </p:txBody>
      </p:sp>
      <p:sp>
        <p:nvSpPr>
          <p:cNvPr id="5" name="Arc 4">
            <a:extLst>
              <a:ext uri="{FF2B5EF4-FFF2-40B4-BE49-F238E27FC236}">
                <a16:creationId xmlns:a16="http://schemas.microsoft.com/office/drawing/2014/main" id="{7324AC7D-F7A9-BD17-8018-2CF222A66A57}"/>
              </a:ext>
            </a:extLst>
          </p:cNvPr>
          <p:cNvSpPr/>
          <p:nvPr/>
        </p:nvSpPr>
        <p:spPr>
          <a:xfrm rot="19947075">
            <a:off x="2746128" y="1176212"/>
            <a:ext cx="2519933" cy="2388359"/>
          </a:xfrm>
          <a:prstGeom prst="arc">
            <a:avLst>
              <a:gd name="adj1" fmla="val 15139405"/>
              <a:gd name="adj2" fmla="val 300629"/>
            </a:avLst>
          </a:prstGeom>
          <a:ln w="19050">
            <a:solidFill>
              <a:srgbClr val="1B345C"/>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ZoneTexte 9">
            <a:extLst>
              <a:ext uri="{FF2B5EF4-FFF2-40B4-BE49-F238E27FC236}">
                <a16:creationId xmlns:a16="http://schemas.microsoft.com/office/drawing/2014/main" id="{AC48B70B-7578-5068-E43F-83714BF8D135}"/>
              </a:ext>
            </a:extLst>
          </p:cNvPr>
          <p:cNvSpPr txBox="1"/>
          <p:nvPr/>
        </p:nvSpPr>
        <p:spPr>
          <a:xfrm>
            <a:off x="4525588" y="2212441"/>
            <a:ext cx="4506326" cy="110799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srgbClr val="1B345C"/>
                </a:solidFill>
                <a:effectLst/>
                <a:uLnTx/>
                <a:uFillTx/>
                <a:latin typeface="DINPro" panose="020B0504020101020102" pitchFamily="34" charset="0"/>
                <a:ea typeface="+mn-ea"/>
                <a:cs typeface="Times New Roman" panose="02020603050405020304" pitchFamily="18" charset="0"/>
              </a:rPr>
              <a:t>Plaquettes nationales sur les offres BC</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fr-FR" sz="1600" b="0" i="0" u="none" strike="noStrike" kern="1200" cap="none" spc="0" normalizeH="0" baseline="0" noProof="0" dirty="0">
              <a:ln>
                <a:noFill/>
              </a:ln>
              <a:solidFill>
                <a:srgbClr val="1B345C"/>
              </a:solidFill>
              <a:effectLst/>
              <a:uLnTx/>
              <a:uFillTx/>
              <a:latin typeface="DINPro" panose="020B0504020101020102" pitchFamily="34"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srgbClr val="1B345C"/>
                </a:solidFill>
                <a:effectLst/>
                <a:uLnTx/>
                <a:uFillTx/>
                <a:latin typeface="DINPro" panose="020B0504020101020102" pitchFamily="34" charset="0"/>
                <a:ea typeface="+mn-ea"/>
                <a:cs typeface="Times New Roman" panose="02020603050405020304" pitchFamily="18" charset="0"/>
              </a:rPr>
              <a:t>Nouveau site internet</a:t>
            </a:r>
            <a:endParaRPr kumimoji="0" lang="fr-FR" sz="1600" b="0" i="0" u="none" strike="noStrike" kern="1200" cap="none" spc="0" normalizeH="0" baseline="0" noProof="0" dirty="0">
              <a:ln>
                <a:noFill/>
              </a:ln>
              <a:solidFill>
                <a:srgbClr val="1B345C"/>
              </a:solidFill>
              <a:effectLst/>
              <a:uLnTx/>
              <a:uFillTx/>
              <a:latin typeface="DINPro" panose="020B0504020101020102" pitchFamily="34"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1207015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me 2">
            <a:extLst>
              <a:ext uri="{FF2B5EF4-FFF2-40B4-BE49-F238E27FC236}">
                <a16:creationId xmlns:a16="http://schemas.microsoft.com/office/drawing/2014/main" id="{E3CF5E52-09FA-97E8-2777-FE6DD8ED198E}"/>
              </a:ext>
            </a:extLst>
          </p:cNvPr>
          <p:cNvGraphicFramePr/>
          <p:nvPr>
            <p:extLst>
              <p:ext uri="{D42A27DB-BD31-4B8C-83A1-F6EECF244321}">
                <p14:modId xmlns:p14="http://schemas.microsoft.com/office/powerpoint/2010/main" val="1978190086"/>
              </p:ext>
            </p:extLst>
          </p:nvPr>
        </p:nvGraphicFramePr>
        <p:xfrm>
          <a:off x="2137550" y="390595"/>
          <a:ext cx="6415805" cy="397227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Oval 37">
            <a:extLst>
              <a:ext uri="{FF2B5EF4-FFF2-40B4-BE49-F238E27FC236}">
                <a16:creationId xmlns:a16="http://schemas.microsoft.com/office/drawing/2014/main" id="{C0F2C617-753E-75D7-CD37-0E60350FA60E}"/>
              </a:ext>
            </a:extLst>
          </p:cNvPr>
          <p:cNvSpPr/>
          <p:nvPr/>
        </p:nvSpPr>
        <p:spPr>
          <a:xfrm rot="19938445">
            <a:off x="8217872" y="55112"/>
            <a:ext cx="670966" cy="670966"/>
          </a:xfrm>
          <a:prstGeom prst="ellipse">
            <a:avLst/>
          </a:prstGeom>
          <a:solidFill>
            <a:srgbClr val="EAC64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id-ID">
              <a:latin typeface="Kelson Sans" panose="02000500000000000000" pitchFamily="50" charset="0"/>
            </a:endParaRPr>
          </a:p>
        </p:txBody>
      </p:sp>
      <p:sp>
        <p:nvSpPr>
          <p:cNvPr id="4" name="Forme libre : forme 3">
            <a:extLst>
              <a:ext uri="{FF2B5EF4-FFF2-40B4-BE49-F238E27FC236}">
                <a16:creationId xmlns:a16="http://schemas.microsoft.com/office/drawing/2014/main" id="{DC96126B-435A-49D2-9902-C92F738F3CC6}"/>
              </a:ext>
            </a:extLst>
          </p:cNvPr>
          <p:cNvSpPr/>
          <p:nvPr/>
        </p:nvSpPr>
        <p:spPr>
          <a:xfrm>
            <a:off x="0" y="4371949"/>
            <a:ext cx="9144000" cy="771551"/>
          </a:xfrm>
          <a:custGeom>
            <a:avLst/>
            <a:gdLst>
              <a:gd name="connsiteX0" fmla="*/ 0 w 9144000"/>
              <a:gd name="connsiteY0" fmla="*/ 0 h 1200616"/>
              <a:gd name="connsiteX1" fmla="*/ 255357 w 9144000"/>
              <a:gd name="connsiteY1" fmla="*/ 82904 h 1200616"/>
              <a:gd name="connsiteX2" fmla="*/ 4572001 w 9144000"/>
              <a:gd name="connsiteY2" fmla="*/ 735519 h 1200616"/>
              <a:gd name="connsiteX3" fmla="*/ 8888645 w 9144000"/>
              <a:gd name="connsiteY3" fmla="*/ 82904 h 1200616"/>
              <a:gd name="connsiteX4" fmla="*/ 9144000 w 9144000"/>
              <a:gd name="connsiteY4" fmla="*/ 0 h 1200616"/>
              <a:gd name="connsiteX5" fmla="*/ 9144000 w 9144000"/>
              <a:gd name="connsiteY5" fmla="*/ 1200616 h 1200616"/>
              <a:gd name="connsiteX6" fmla="*/ 0 w 9144000"/>
              <a:gd name="connsiteY6" fmla="*/ 1200616 h 1200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200616">
                <a:moveTo>
                  <a:pt x="0" y="0"/>
                </a:moveTo>
                <a:lnTo>
                  <a:pt x="255357" y="82904"/>
                </a:lnTo>
                <a:cubicBezTo>
                  <a:pt x="1618984" y="507036"/>
                  <a:pt x="3068810" y="735519"/>
                  <a:pt x="4572001" y="735519"/>
                </a:cubicBezTo>
                <a:cubicBezTo>
                  <a:pt x="6075193" y="735519"/>
                  <a:pt x="7525019" y="507036"/>
                  <a:pt x="8888645" y="82904"/>
                </a:cubicBezTo>
                <a:lnTo>
                  <a:pt x="9144000" y="0"/>
                </a:lnTo>
                <a:lnTo>
                  <a:pt x="9144000" y="1200616"/>
                </a:lnTo>
                <a:lnTo>
                  <a:pt x="0" y="1200616"/>
                </a:lnTo>
                <a:close/>
              </a:path>
            </a:pathLst>
          </a:custGeom>
          <a:solidFill>
            <a:srgbClr val="CCC4BE">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Oval 37">
            <a:extLst>
              <a:ext uri="{FF2B5EF4-FFF2-40B4-BE49-F238E27FC236}">
                <a16:creationId xmlns:a16="http://schemas.microsoft.com/office/drawing/2014/main" id="{EFCF3F84-719C-5B4C-B7DE-F0F01287056B}"/>
              </a:ext>
            </a:extLst>
          </p:cNvPr>
          <p:cNvSpPr/>
          <p:nvPr/>
        </p:nvSpPr>
        <p:spPr>
          <a:xfrm rot="19938445">
            <a:off x="8404437" y="-306586"/>
            <a:ext cx="1012500" cy="1012500"/>
          </a:xfrm>
          <a:prstGeom prst="ellipse">
            <a:avLst/>
          </a:prstGeom>
          <a:solidFill>
            <a:srgbClr val="76974A"/>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id-ID">
              <a:latin typeface="Kelson Sans" panose="02000500000000000000" pitchFamily="50" charset="0"/>
            </a:endParaRPr>
          </a:p>
        </p:txBody>
      </p:sp>
      <p:pic>
        <p:nvPicPr>
          <p:cNvPr id="10" name="Image 9">
            <a:extLst>
              <a:ext uri="{FF2B5EF4-FFF2-40B4-BE49-F238E27FC236}">
                <a16:creationId xmlns:a16="http://schemas.microsoft.com/office/drawing/2014/main" id="{CB0B4311-C0EB-402D-0999-7E484D4A1AF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256154" y="4266829"/>
            <a:ext cx="1884703" cy="897209"/>
          </a:xfrm>
          <a:prstGeom prst="rect">
            <a:avLst/>
          </a:prstGeom>
        </p:spPr>
      </p:pic>
      <p:pic>
        <p:nvPicPr>
          <p:cNvPr id="2" name="Picture 2" descr="Afficher l’image source">
            <a:extLst>
              <a:ext uri="{FF2B5EF4-FFF2-40B4-BE49-F238E27FC236}">
                <a16:creationId xmlns:a16="http://schemas.microsoft.com/office/drawing/2014/main" id="{72DCEED1-A3C4-523F-AC45-DCFCBEFCFAD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08532" y="1580224"/>
            <a:ext cx="2081783" cy="1687132"/>
          </a:xfrm>
          <a:prstGeom prst="rect">
            <a:avLst/>
          </a:prstGeom>
          <a:noFill/>
          <a:extLst>
            <a:ext uri="{909E8E84-426E-40DD-AFC4-6F175D3DCCD1}">
              <a14:hiddenFill xmlns:a14="http://schemas.microsoft.com/office/drawing/2010/main">
                <a:solidFill>
                  <a:srgbClr val="FFFFFF"/>
                </a:solidFill>
              </a14:hiddenFill>
            </a:ext>
          </a:extLst>
        </p:spPr>
      </p:pic>
      <p:sp>
        <p:nvSpPr>
          <p:cNvPr id="11" name="Ellipse 10">
            <a:extLst>
              <a:ext uri="{FF2B5EF4-FFF2-40B4-BE49-F238E27FC236}">
                <a16:creationId xmlns:a16="http://schemas.microsoft.com/office/drawing/2014/main" id="{F9C066FA-A9DD-52F0-466C-425FB911CCB3}"/>
              </a:ext>
            </a:extLst>
          </p:cNvPr>
          <p:cNvSpPr/>
          <p:nvPr/>
        </p:nvSpPr>
        <p:spPr>
          <a:xfrm>
            <a:off x="179512" y="-295882"/>
            <a:ext cx="995424" cy="995424"/>
          </a:xfrm>
          <a:prstGeom prst="ellipse">
            <a:avLst/>
          </a:prstGeom>
          <a:solidFill>
            <a:srgbClr val="A71D17"/>
          </a:solidFill>
          <a:ln>
            <a:noFill/>
          </a:ln>
        </p:spPr>
        <p:style>
          <a:lnRef idx="2">
            <a:schemeClr val="accent1">
              <a:shade val="50000"/>
            </a:schemeClr>
          </a:lnRef>
          <a:fillRef idx="1">
            <a:schemeClr val="accent1"/>
          </a:fillRef>
          <a:effectRef idx="0">
            <a:schemeClr val="accent1"/>
          </a:effectRef>
          <a:fontRef idx="minor">
            <a:schemeClr val="lt1"/>
          </a:fontRef>
        </p:style>
        <p:txBody>
          <a:bodyPr tIns="360000" rtlCol="0" anchor="ctr"/>
          <a:lstStyle/>
          <a:p>
            <a:pPr algn="ctr"/>
            <a:r>
              <a:rPr lang="fr-FR" sz="2800" b="1" dirty="0">
                <a:latin typeface="DINPro-Regular" panose="02000503030000020004" pitchFamily="2" charset="0"/>
              </a:rPr>
              <a:t>2.4</a:t>
            </a:r>
            <a:endParaRPr lang="fr-FR" sz="3600" b="1" dirty="0">
              <a:latin typeface="DINPro-Regular" panose="02000503030000020004" pitchFamily="2" charset="0"/>
            </a:endParaRPr>
          </a:p>
        </p:txBody>
      </p:sp>
      <p:sp>
        <p:nvSpPr>
          <p:cNvPr id="12" name="Rectangle 11">
            <a:extLst>
              <a:ext uri="{FF2B5EF4-FFF2-40B4-BE49-F238E27FC236}">
                <a16:creationId xmlns:a16="http://schemas.microsoft.com/office/drawing/2014/main" id="{321656BF-EB65-63D1-E5AD-F783C158854E}"/>
              </a:ext>
            </a:extLst>
          </p:cNvPr>
          <p:cNvSpPr/>
          <p:nvPr/>
        </p:nvSpPr>
        <p:spPr>
          <a:xfrm>
            <a:off x="1282574" y="104255"/>
            <a:ext cx="6673802" cy="5232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r>
              <a:rPr lang="fr-FR" sz="2000" dirty="0">
                <a:solidFill>
                  <a:srgbClr val="A71D17"/>
                </a:solidFill>
                <a:latin typeface="DINPro-Medium" panose="02000503030000020004" pitchFamily="2" charset="0"/>
                <a:ea typeface="Lato" panose="020F0502020204030203" pitchFamily="34" charset="0"/>
                <a:cs typeface="Lato" panose="020F0502020204030203" pitchFamily="34" charset="0"/>
              </a:rPr>
              <a:t>Communication </a:t>
            </a:r>
            <a:endParaRPr lang="fr-FR" sz="2000" dirty="0">
              <a:solidFill>
                <a:srgbClr val="A71D17"/>
              </a:solidFill>
              <a:latin typeface="DINPro-Medium" panose="02000503030000020004" pitchFamily="2" charset="0"/>
            </a:endParaRPr>
          </a:p>
        </p:txBody>
      </p:sp>
      <p:sp>
        <p:nvSpPr>
          <p:cNvPr id="6" name="ZoneTexte 5">
            <a:extLst>
              <a:ext uri="{FF2B5EF4-FFF2-40B4-BE49-F238E27FC236}">
                <a16:creationId xmlns:a16="http://schemas.microsoft.com/office/drawing/2014/main" id="{920ADFB7-F308-8A58-E93E-13B2544D26C8}"/>
              </a:ext>
            </a:extLst>
          </p:cNvPr>
          <p:cNvSpPr txBox="1"/>
          <p:nvPr/>
        </p:nvSpPr>
        <p:spPr>
          <a:xfrm>
            <a:off x="88781" y="854688"/>
            <a:ext cx="3096344" cy="400110"/>
          </a:xfrm>
          <a:prstGeom prst="rect">
            <a:avLst/>
          </a:prstGeom>
          <a:noFill/>
        </p:spPr>
        <p:txBody>
          <a:bodyPr wrap="square" rtlCol="0">
            <a:spAutoFit/>
          </a:bodyPr>
          <a:lstStyle/>
          <a:p>
            <a:r>
              <a:rPr lang="fr-FR" sz="2000" dirty="0">
                <a:solidFill>
                  <a:srgbClr val="A71D17"/>
                </a:solidFill>
                <a:latin typeface="DINPro" panose="020B0504020101020102" pitchFamily="34" charset="0"/>
              </a:rPr>
              <a:t>Communication interne </a:t>
            </a:r>
          </a:p>
        </p:txBody>
      </p:sp>
    </p:spTree>
    <p:extLst>
      <p:ext uri="{BB962C8B-B14F-4D97-AF65-F5344CB8AC3E}">
        <p14:creationId xmlns:p14="http://schemas.microsoft.com/office/powerpoint/2010/main" val="20765885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 37">
            <a:extLst>
              <a:ext uri="{FF2B5EF4-FFF2-40B4-BE49-F238E27FC236}">
                <a16:creationId xmlns:a16="http://schemas.microsoft.com/office/drawing/2014/main" id="{C0F2C617-753E-75D7-CD37-0E60350FA60E}"/>
              </a:ext>
            </a:extLst>
          </p:cNvPr>
          <p:cNvSpPr/>
          <p:nvPr/>
        </p:nvSpPr>
        <p:spPr>
          <a:xfrm rot="19938445">
            <a:off x="8217872" y="55112"/>
            <a:ext cx="670966" cy="670966"/>
          </a:xfrm>
          <a:prstGeom prst="ellipse">
            <a:avLst/>
          </a:prstGeom>
          <a:solidFill>
            <a:srgbClr val="EAC64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Kelson Sans" panose="02000500000000000000" pitchFamily="50" charset="0"/>
              <a:ea typeface="+mn-ea"/>
              <a:cs typeface="+mn-cs"/>
            </a:endParaRPr>
          </a:p>
        </p:txBody>
      </p:sp>
      <p:sp>
        <p:nvSpPr>
          <p:cNvPr id="4" name="Forme libre : forme 3">
            <a:extLst>
              <a:ext uri="{FF2B5EF4-FFF2-40B4-BE49-F238E27FC236}">
                <a16:creationId xmlns:a16="http://schemas.microsoft.com/office/drawing/2014/main" id="{DC96126B-435A-49D2-9902-C92F738F3CC6}"/>
              </a:ext>
            </a:extLst>
          </p:cNvPr>
          <p:cNvSpPr/>
          <p:nvPr/>
        </p:nvSpPr>
        <p:spPr>
          <a:xfrm>
            <a:off x="0" y="4371949"/>
            <a:ext cx="9144000" cy="771551"/>
          </a:xfrm>
          <a:custGeom>
            <a:avLst/>
            <a:gdLst>
              <a:gd name="connsiteX0" fmla="*/ 0 w 9144000"/>
              <a:gd name="connsiteY0" fmla="*/ 0 h 1200616"/>
              <a:gd name="connsiteX1" fmla="*/ 255357 w 9144000"/>
              <a:gd name="connsiteY1" fmla="*/ 82904 h 1200616"/>
              <a:gd name="connsiteX2" fmla="*/ 4572001 w 9144000"/>
              <a:gd name="connsiteY2" fmla="*/ 735519 h 1200616"/>
              <a:gd name="connsiteX3" fmla="*/ 8888645 w 9144000"/>
              <a:gd name="connsiteY3" fmla="*/ 82904 h 1200616"/>
              <a:gd name="connsiteX4" fmla="*/ 9144000 w 9144000"/>
              <a:gd name="connsiteY4" fmla="*/ 0 h 1200616"/>
              <a:gd name="connsiteX5" fmla="*/ 9144000 w 9144000"/>
              <a:gd name="connsiteY5" fmla="*/ 1200616 h 1200616"/>
              <a:gd name="connsiteX6" fmla="*/ 0 w 9144000"/>
              <a:gd name="connsiteY6" fmla="*/ 1200616 h 1200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200616">
                <a:moveTo>
                  <a:pt x="0" y="0"/>
                </a:moveTo>
                <a:lnTo>
                  <a:pt x="255357" y="82904"/>
                </a:lnTo>
                <a:cubicBezTo>
                  <a:pt x="1618984" y="507036"/>
                  <a:pt x="3068810" y="735519"/>
                  <a:pt x="4572001" y="735519"/>
                </a:cubicBezTo>
                <a:cubicBezTo>
                  <a:pt x="6075193" y="735519"/>
                  <a:pt x="7525019" y="507036"/>
                  <a:pt x="8888645" y="82904"/>
                </a:cubicBezTo>
                <a:lnTo>
                  <a:pt x="9144000" y="0"/>
                </a:lnTo>
                <a:lnTo>
                  <a:pt x="9144000" y="1200616"/>
                </a:lnTo>
                <a:lnTo>
                  <a:pt x="0" y="1200616"/>
                </a:lnTo>
                <a:close/>
              </a:path>
            </a:pathLst>
          </a:custGeom>
          <a:solidFill>
            <a:srgbClr val="CCC4BE">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Rectangle 5">
            <a:extLst>
              <a:ext uri="{FF2B5EF4-FFF2-40B4-BE49-F238E27FC236}">
                <a16:creationId xmlns:a16="http://schemas.microsoft.com/office/drawing/2014/main" id="{DD0C48CD-8870-CE43-A69E-B3A1934E5AD5}"/>
              </a:ext>
            </a:extLst>
          </p:cNvPr>
          <p:cNvSpPr/>
          <p:nvPr/>
        </p:nvSpPr>
        <p:spPr>
          <a:xfrm>
            <a:off x="-36512" y="732654"/>
            <a:ext cx="4608512" cy="43677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A71D17"/>
                </a:solidFill>
                <a:effectLst/>
                <a:uLnTx/>
                <a:uFillTx/>
                <a:latin typeface="DINPro" panose="020B0504020101020102" pitchFamily="34" charset="0"/>
                <a:ea typeface="Lato" panose="020F0502020204030203" pitchFamily="34" charset="0"/>
                <a:cs typeface="Lato" panose="020F0502020204030203" pitchFamily="34" charset="0"/>
              </a:rPr>
              <a:t>Une charte graphique actualisée  </a:t>
            </a:r>
            <a:endParaRPr kumimoji="0" lang="fr-FR" sz="2000" b="0" i="0" u="none" strike="noStrike" kern="1200" cap="none" spc="0" normalizeH="0" baseline="0" noProof="0" dirty="0">
              <a:ln>
                <a:noFill/>
              </a:ln>
              <a:solidFill>
                <a:srgbClr val="A71D17"/>
              </a:solidFill>
              <a:effectLst/>
              <a:uLnTx/>
              <a:uFillTx/>
              <a:latin typeface="DINPro" panose="020B0504020101020102" pitchFamily="34" charset="0"/>
              <a:ea typeface="+mn-ea"/>
              <a:cs typeface="+mn-cs"/>
            </a:endParaRPr>
          </a:p>
        </p:txBody>
      </p:sp>
      <p:sp>
        <p:nvSpPr>
          <p:cNvPr id="8" name="Oval 37">
            <a:extLst>
              <a:ext uri="{FF2B5EF4-FFF2-40B4-BE49-F238E27FC236}">
                <a16:creationId xmlns:a16="http://schemas.microsoft.com/office/drawing/2014/main" id="{EFCF3F84-719C-5B4C-B7DE-F0F01287056B}"/>
              </a:ext>
            </a:extLst>
          </p:cNvPr>
          <p:cNvSpPr/>
          <p:nvPr/>
        </p:nvSpPr>
        <p:spPr>
          <a:xfrm rot="19938445">
            <a:off x="8404437" y="-306586"/>
            <a:ext cx="1012500" cy="1012500"/>
          </a:xfrm>
          <a:prstGeom prst="ellipse">
            <a:avLst/>
          </a:prstGeom>
          <a:solidFill>
            <a:srgbClr val="76974A"/>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Kelson Sans" panose="02000500000000000000" pitchFamily="50" charset="0"/>
              <a:ea typeface="+mn-ea"/>
              <a:cs typeface="+mn-cs"/>
            </a:endParaRPr>
          </a:p>
        </p:txBody>
      </p:sp>
      <p:grpSp>
        <p:nvGrpSpPr>
          <p:cNvPr id="7" name="Groupe 6">
            <a:extLst>
              <a:ext uri="{FF2B5EF4-FFF2-40B4-BE49-F238E27FC236}">
                <a16:creationId xmlns:a16="http://schemas.microsoft.com/office/drawing/2014/main" id="{9A15AF80-2D79-9E85-6152-6DD0BE095D7D}"/>
              </a:ext>
            </a:extLst>
          </p:cNvPr>
          <p:cNvGrpSpPr/>
          <p:nvPr/>
        </p:nvGrpSpPr>
        <p:grpSpPr>
          <a:xfrm>
            <a:off x="2026530" y="1235430"/>
            <a:ext cx="5028322" cy="3759551"/>
            <a:chOff x="2026530" y="1235430"/>
            <a:chExt cx="5028322" cy="3759551"/>
          </a:xfrm>
        </p:grpSpPr>
        <p:sp>
          <p:nvSpPr>
            <p:cNvPr id="10" name="Forme libre : forme 9">
              <a:extLst>
                <a:ext uri="{FF2B5EF4-FFF2-40B4-BE49-F238E27FC236}">
                  <a16:creationId xmlns:a16="http://schemas.microsoft.com/office/drawing/2014/main" id="{7A4E05F6-4B06-CB4F-B2E8-7771C95B88AF}"/>
                </a:ext>
              </a:extLst>
            </p:cNvPr>
            <p:cNvSpPr/>
            <p:nvPr/>
          </p:nvSpPr>
          <p:spPr>
            <a:xfrm>
              <a:off x="4847102" y="3548998"/>
              <a:ext cx="2109707" cy="1445983"/>
            </a:xfrm>
            <a:custGeom>
              <a:avLst/>
              <a:gdLst>
                <a:gd name="connsiteX0" fmla="*/ 0 w 2109707"/>
                <a:gd name="connsiteY0" fmla="*/ 144598 h 1445983"/>
                <a:gd name="connsiteX1" fmla="*/ 144598 w 2109707"/>
                <a:gd name="connsiteY1" fmla="*/ 0 h 1445983"/>
                <a:gd name="connsiteX2" fmla="*/ 1965109 w 2109707"/>
                <a:gd name="connsiteY2" fmla="*/ 0 h 1445983"/>
                <a:gd name="connsiteX3" fmla="*/ 2109707 w 2109707"/>
                <a:gd name="connsiteY3" fmla="*/ 144598 h 1445983"/>
                <a:gd name="connsiteX4" fmla="*/ 2109707 w 2109707"/>
                <a:gd name="connsiteY4" fmla="*/ 1301385 h 1445983"/>
                <a:gd name="connsiteX5" fmla="*/ 1965109 w 2109707"/>
                <a:gd name="connsiteY5" fmla="*/ 1445983 h 1445983"/>
                <a:gd name="connsiteX6" fmla="*/ 144598 w 2109707"/>
                <a:gd name="connsiteY6" fmla="*/ 1445983 h 1445983"/>
                <a:gd name="connsiteX7" fmla="*/ 0 w 2109707"/>
                <a:gd name="connsiteY7" fmla="*/ 1301385 h 1445983"/>
                <a:gd name="connsiteX8" fmla="*/ 0 w 2109707"/>
                <a:gd name="connsiteY8" fmla="*/ 144598 h 1445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09707" h="1445983">
                  <a:moveTo>
                    <a:pt x="0" y="144598"/>
                  </a:moveTo>
                  <a:cubicBezTo>
                    <a:pt x="0" y="64739"/>
                    <a:pt x="64739" y="0"/>
                    <a:pt x="144598" y="0"/>
                  </a:cubicBezTo>
                  <a:lnTo>
                    <a:pt x="1965109" y="0"/>
                  </a:lnTo>
                  <a:cubicBezTo>
                    <a:pt x="2044968" y="0"/>
                    <a:pt x="2109707" y="64739"/>
                    <a:pt x="2109707" y="144598"/>
                  </a:cubicBezTo>
                  <a:lnTo>
                    <a:pt x="2109707" y="1301385"/>
                  </a:lnTo>
                  <a:cubicBezTo>
                    <a:pt x="2109707" y="1381244"/>
                    <a:pt x="2044968" y="1445983"/>
                    <a:pt x="1965109" y="1445983"/>
                  </a:cubicBezTo>
                  <a:lnTo>
                    <a:pt x="144598" y="1445983"/>
                  </a:lnTo>
                  <a:cubicBezTo>
                    <a:pt x="64739" y="1445983"/>
                    <a:pt x="0" y="1381244"/>
                    <a:pt x="0" y="1301385"/>
                  </a:cubicBezTo>
                  <a:lnTo>
                    <a:pt x="0" y="144598"/>
                  </a:lnTo>
                  <a:close/>
                </a:path>
              </a:pathLst>
            </a:custGeom>
            <a:ln>
              <a:solidFill>
                <a:srgbClr val="D7B08C"/>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702776" tIns="431360" rIns="69864" bIns="69864" numCol="1" spcCol="1270" anchor="t" anchorCtr="0">
              <a:noAutofit/>
            </a:bodyPr>
            <a:lstStyle/>
            <a:p>
              <a:pPr marL="57150" lvl="1" indent="-57150" algn="just" defTabSz="444500">
                <a:lnSpc>
                  <a:spcPct val="90000"/>
                </a:lnSpc>
                <a:spcBef>
                  <a:spcPct val="0"/>
                </a:spcBef>
                <a:spcAft>
                  <a:spcPct val="15000"/>
                </a:spcAft>
                <a:buChar char="•"/>
              </a:pPr>
              <a:r>
                <a:rPr lang="fr-FR" sz="1000" kern="1200" dirty="0">
                  <a:latin typeface="DINPro" panose="020B0504020101020102"/>
                </a:rPr>
                <a:t>     L’ensemble des documents sources et des outils support est disponible sur le Drive</a:t>
              </a:r>
            </a:p>
          </p:txBody>
        </p:sp>
        <p:sp>
          <p:nvSpPr>
            <p:cNvPr id="11" name="Forme libre : forme 10">
              <a:extLst>
                <a:ext uri="{FF2B5EF4-FFF2-40B4-BE49-F238E27FC236}">
                  <a16:creationId xmlns:a16="http://schemas.microsoft.com/office/drawing/2014/main" id="{9A6885FD-9860-3C53-B749-AC26D10F4C67}"/>
                </a:ext>
              </a:extLst>
            </p:cNvPr>
            <p:cNvSpPr/>
            <p:nvPr/>
          </p:nvSpPr>
          <p:spPr>
            <a:xfrm>
              <a:off x="2034117" y="3620258"/>
              <a:ext cx="2221523" cy="1303463"/>
            </a:xfrm>
            <a:custGeom>
              <a:avLst/>
              <a:gdLst>
                <a:gd name="connsiteX0" fmla="*/ 0 w 2221523"/>
                <a:gd name="connsiteY0" fmla="*/ 130346 h 1303463"/>
                <a:gd name="connsiteX1" fmla="*/ 130346 w 2221523"/>
                <a:gd name="connsiteY1" fmla="*/ 0 h 1303463"/>
                <a:gd name="connsiteX2" fmla="*/ 2091177 w 2221523"/>
                <a:gd name="connsiteY2" fmla="*/ 0 h 1303463"/>
                <a:gd name="connsiteX3" fmla="*/ 2221523 w 2221523"/>
                <a:gd name="connsiteY3" fmla="*/ 130346 h 1303463"/>
                <a:gd name="connsiteX4" fmla="*/ 2221523 w 2221523"/>
                <a:gd name="connsiteY4" fmla="*/ 1173117 h 1303463"/>
                <a:gd name="connsiteX5" fmla="*/ 2091177 w 2221523"/>
                <a:gd name="connsiteY5" fmla="*/ 1303463 h 1303463"/>
                <a:gd name="connsiteX6" fmla="*/ 130346 w 2221523"/>
                <a:gd name="connsiteY6" fmla="*/ 1303463 h 1303463"/>
                <a:gd name="connsiteX7" fmla="*/ 0 w 2221523"/>
                <a:gd name="connsiteY7" fmla="*/ 1173117 h 1303463"/>
                <a:gd name="connsiteX8" fmla="*/ 0 w 2221523"/>
                <a:gd name="connsiteY8" fmla="*/ 130346 h 1303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21523" h="1303463">
                  <a:moveTo>
                    <a:pt x="0" y="130346"/>
                  </a:moveTo>
                  <a:cubicBezTo>
                    <a:pt x="0" y="58358"/>
                    <a:pt x="58358" y="0"/>
                    <a:pt x="130346" y="0"/>
                  </a:cubicBezTo>
                  <a:lnTo>
                    <a:pt x="2091177" y="0"/>
                  </a:lnTo>
                  <a:cubicBezTo>
                    <a:pt x="2163165" y="0"/>
                    <a:pt x="2221523" y="58358"/>
                    <a:pt x="2221523" y="130346"/>
                  </a:cubicBezTo>
                  <a:lnTo>
                    <a:pt x="2221523" y="1173117"/>
                  </a:lnTo>
                  <a:cubicBezTo>
                    <a:pt x="2221523" y="1245105"/>
                    <a:pt x="2163165" y="1303463"/>
                    <a:pt x="2091177" y="1303463"/>
                  </a:cubicBezTo>
                  <a:lnTo>
                    <a:pt x="130346" y="1303463"/>
                  </a:lnTo>
                  <a:cubicBezTo>
                    <a:pt x="58358" y="1303463"/>
                    <a:pt x="0" y="1245105"/>
                    <a:pt x="0" y="1173117"/>
                  </a:cubicBezTo>
                  <a:lnTo>
                    <a:pt x="0" y="130346"/>
                  </a:lnTo>
                  <a:close/>
                </a:path>
              </a:pathLst>
            </a:custGeom>
            <a:ln>
              <a:solidFill>
                <a:srgbClr val="76974A"/>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66733" tIns="392599" rIns="733190" bIns="66733" numCol="1" spcCol="1270" anchor="t" anchorCtr="0">
              <a:noAutofit/>
            </a:bodyPr>
            <a:lstStyle/>
            <a:p>
              <a:pPr marL="57150" lvl="1" indent="-57150" algn="l" defTabSz="444500">
                <a:lnSpc>
                  <a:spcPct val="90000"/>
                </a:lnSpc>
                <a:spcBef>
                  <a:spcPct val="0"/>
                </a:spcBef>
                <a:spcAft>
                  <a:spcPct val="15000"/>
                </a:spcAft>
                <a:buFont typeface="DINPro" panose="020B0504020101020102" pitchFamily="34" charset="0"/>
                <a:buChar char="–"/>
              </a:pPr>
              <a:r>
                <a:rPr lang="fr-FR" sz="1000" kern="1200" dirty="0">
                  <a:latin typeface="DINPro" panose="020B0504020101020102"/>
                </a:rPr>
                <a:t> Flyers</a:t>
              </a:r>
            </a:p>
            <a:p>
              <a:pPr marL="57150" lvl="1" indent="-57150" algn="l" defTabSz="444500">
                <a:lnSpc>
                  <a:spcPct val="90000"/>
                </a:lnSpc>
                <a:spcBef>
                  <a:spcPct val="0"/>
                </a:spcBef>
                <a:spcAft>
                  <a:spcPct val="15000"/>
                </a:spcAft>
                <a:buFont typeface="DINPro" panose="020B0504020101020102" pitchFamily="34" charset="0"/>
                <a:buChar char="–"/>
              </a:pPr>
              <a:r>
                <a:rPr lang="fr-FR" sz="1000" kern="1200" dirty="0">
                  <a:latin typeface="DINPro" panose="020B0504020101020102"/>
                </a:rPr>
                <a:t> Pochette à rabats</a:t>
              </a:r>
            </a:p>
            <a:p>
              <a:pPr marL="57150" lvl="1" indent="-57150" algn="l" defTabSz="444500">
                <a:lnSpc>
                  <a:spcPct val="90000"/>
                </a:lnSpc>
                <a:spcBef>
                  <a:spcPct val="0"/>
                </a:spcBef>
                <a:spcAft>
                  <a:spcPct val="15000"/>
                </a:spcAft>
                <a:buFont typeface="DINPro" panose="020B0504020101020102" pitchFamily="34" charset="0"/>
                <a:buChar char="–"/>
              </a:pPr>
              <a:r>
                <a:rPr lang="fr-FR" sz="1000" kern="1200" dirty="0">
                  <a:latin typeface="DINPro" panose="020B0504020101020102"/>
                </a:rPr>
                <a:t> Kakemonos</a:t>
              </a:r>
            </a:p>
            <a:p>
              <a:pPr marL="57150" lvl="1" indent="-57150" algn="l" defTabSz="444500">
                <a:lnSpc>
                  <a:spcPct val="90000"/>
                </a:lnSpc>
                <a:spcBef>
                  <a:spcPct val="0"/>
                </a:spcBef>
                <a:spcAft>
                  <a:spcPct val="15000"/>
                </a:spcAft>
                <a:buFont typeface="DINPro" panose="020B0504020101020102" pitchFamily="34" charset="0"/>
                <a:buChar char="–"/>
              </a:pPr>
              <a:r>
                <a:rPr lang="fr-FR" sz="1000" kern="1200" dirty="0">
                  <a:latin typeface="DINPro" panose="020B0504020101020102"/>
                </a:rPr>
                <a:t> Affiches</a:t>
              </a:r>
            </a:p>
            <a:p>
              <a:pPr marL="57150" lvl="1" indent="-57150" algn="l" defTabSz="444500">
                <a:lnSpc>
                  <a:spcPct val="90000"/>
                </a:lnSpc>
                <a:spcBef>
                  <a:spcPct val="0"/>
                </a:spcBef>
                <a:spcAft>
                  <a:spcPct val="15000"/>
                </a:spcAft>
                <a:buFont typeface="DINPro" panose="020B0504020101020102" pitchFamily="34" charset="0"/>
                <a:buChar char="–"/>
              </a:pPr>
              <a:r>
                <a:rPr lang="fr-FR" sz="1000" kern="1200" dirty="0">
                  <a:latin typeface="DINPro" panose="020B0504020101020102"/>
                </a:rPr>
                <a:t> Fonds d’écran visio</a:t>
              </a:r>
            </a:p>
          </p:txBody>
        </p:sp>
        <p:sp>
          <p:nvSpPr>
            <p:cNvPr id="13" name="Forme libre : forme 12">
              <a:extLst>
                <a:ext uri="{FF2B5EF4-FFF2-40B4-BE49-F238E27FC236}">
                  <a16:creationId xmlns:a16="http://schemas.microsoft.com/office/drawing/2014/main" id="{BE204FEE-4FCE-244A-9878-5344070104AA}"/>
                </a:ext>
              </a:extLst>
            </p:cNvPr>
            <p:cNvSpPr/>
            <p:nvPr/>
          </p:nvSpPr>
          <p:spPr>
            <a:xfrm>
              <a:off x="4905096" y="1235430"/>
              <a:ext cx="2149756" cy="1420982"/>
            </a:xfrm>
            <a:custGeom>
              <a:avLst/>
              <a:gdLst>
                <a:gd name="connsiteX0" fmla="*/ 0 w 2149756"/>
                <a:gd name="connsiteY0" fmla="*/ 142098 h 1420982"/>
                <a:gd name="connsiteX1" fmla="*/ 142098 w 2149756"/>
                <a:gd name="connsiteY1" fmla="*/ 0 h 1420982"/>
                <a:gd name="connsiteX2" fmla="*/ 2007658 w 2149756"/>
                <a:gd name="connsiteY2" fmla="*/ 0 h 1420982"/>
                <a:gd name="connsiteX3" fmla="*/ 2149756 w 2149756"/>
                <a:gd name="connsiteY3" fmla="*/ 142098 h 1420982"/>
                <a:gd name="connsiteX4" fmla="*/ 2149756 w 2149756"/>
                <a:gd name="connsiteY4" fmla="*/ 1278884 h 1420982"/>
                <a:gd name="connsiteX5" fmla="*/ 2007658 w 2149756"/>
                <a:gd name="connsiteY5" fmla="*/ 1420982 h 1420982"/>
                <a:gd name="connsiteX6" fmla="*/ 142098 w 2149756"/>
                <a:gd name="connsiteY6" fmla="*/ 1420982 h 1420982"/>
                <a:gd name="connsiteX7" fmla="*/ 0 w 2149756"/>
                <a:gd name="connsiteY7" fmla="*/ 1278884 h 1420982"/>
                <a:gd name="connsiteX8" fmla="*/ 0 w 2149756"/>
                <a:gd name="connsiteY8" fmla="*/ 142098 h 1420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49756" h="1420982">
                  <a:moveTo>
                    <a:pt x="0" y="142098"/>
                  </a:moveTo>
                  <a:cubicBezTo>
                    <a:pt x="0" y="63619"/>
                    <a:pt x="63619" y="0"/>
                    <a:pt x="142098" y="0"/>
                  </a:cubicBezTo>
                  <a:lnTo>
                    <a:pt x="2007658" y="0"/>
                  </a:lnTo>
                  <a:cubicBezTo>
                    <a:pt x="2086137" y="0"/>
                    <a:pt x="2149756" y="63619"/>
                    <a:pt x="2149756" y="142098"/>
                  </a:cubicBezTo>
                  <a:lnTo>
                    <a:pt x="2149756" y="1278884"/>
                  </a:lnTo>
                  <a:cubicBezTo>
                    <a:pt x="2149756" y="1357363"/>
                    <a:pt x="2086137" y="1420982"/>
                    <a:pt x="2007658" y="1420982"/>
                  </a:cubicBezTo>
                  <a:lnTo>
                    <a:pt x="142098" y="1420982"/>
                  </a:lnTo>
                  <a:cubicBezTo>
                    <a:pt x="63619" y="1420982"/>
                    <a:pt x="0" y="1357363"/>
                    <a:pt x="0" y="1278884"/>
                  </a:cubicBezTo>
                  <a:lnTo>
                    <a:pt x="0" y="142098"/>
                  </a:lnTo>
                  <a:close/>
                </a:path>
              </a:pathLst>
            </a:custGeom>
            <a:ln>
              <a:solidFill>
                <a:srgbClr val="EAC641"/>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714241" tIns="69314" rIns="69314" bIns="424560" numCol="1" spcCol="1270" anchor="t" anchorCtr="0">
              <a:noAutofit/>
            </a:bodyPr>
            <a:lstStyle/>
            <a:p>
              <a:pPr marL="57150" lvl="1" indent="-57150" algn="l" defTabSz="444500">
                <a:lnSpc>
                  <a:spcPct val="90000"/>
                </a:lnSpc>
                <a:spcBef>
                  <a:spcPct val="0"/>
                </a:spcBef>
                <a:spcAft>
                  <a:spcPct val="15000"/>
                </a:spcAft>
                <a:buFont typeface="DINPro" panose="020B0504020101020102" pitchFamily="34" charset="0"/>
                <a:buChar char="–"/>
              </a:pPr>
              <a:r>
                <a:rPr lang="fr-FR" sz="1000" kern="1200" dirty="0">
                  <a:latin typeface="DINPro" panose="020B0504020101020102"/>
                </a:rPr>
                <a:t> Carte de visite</a:t>
              </a:r>
            </a:p>
            <a:p>
              <a:pPr marL="57150" lvl="1" indent="-57150" algn="l" defTabSz="444500">
                <a:lnSpc>
                  <a:spcPct val="90000"/>
                </a:lnSpc>
                <a:spcBef>
                  <a:spcPct val="0"/>
                </a:spcBef>
                <a:spcAft>
                  <a:spcPct val="15000"/>
                </a:spcAft>
                <a:buFont typeface="DINPro" panose="020B0504020101020102" pitchFamily="34" charset="0"/>
                <a:buChar char="–"/>
              </a:pPr>
              <a:r>
                <a:rPr lang="fr-FR" sz="1000" kern="1200" dirty="0">
                  <a:latin typeface="DINPro" panose="020B0504020101020102"/>
                </a:rPr>
                <a:t> Papier en-tête</a:t>
              </a:r>
            </a:p>
            <a:p>
              <a:pPr marL="57150" lvl="1" indent="-57150" algn="l" defTabSz="444500">
                <a:lnSpc>
                  <a:spcPct val="90000"/>
                </a:lnSpc>
                <a:spcBef>
                  <a:spcPct val="0"/>
                </a:spcBef>
                <a:spcAft>
                  <a:spcPct val="15000"/>
                </a:spcAft>
                <a:buFont typeface="DINPro" panose="020B0504020101020102" pitchFamily="34" charset="0"/>
                <a:buChar char="–"/>
              </a:pPr>
              <a:r>
                <a:rPr lang="fr-FR" sz="1000" kern="1200" dirty="0">
                  <a:latin typeface="DINPro" panose="020B0504020101020102"/>
                </a:rPr>
                <a:t> Facture</a:t>
              </a:r>
            </a:p>
            <a:p>
              <a:pPr marL="57150" lvl="1" indent="-57150" algn="l" defTabSz="444500">
                <a:lnSpc>
                  <a:spcPct val="90000"/>
                </a:lnSpc>
                <a:spcBef>
                  <a:spcPct val="0"/>
                </a:spcBef>
                <a:spcAft>
                  <a:spcPct val="15000"/>
                </a:spcAft>
                <a:buFont typeface="DINPro" panose="020B0504020101020102" pitchFamily="34" charset="0"/>
                <a:buChar char="–"/>
              </a:pPr>
              <a:r>
                <a:rPr lang="fr-FR" sz="1000" kern="1200" dirty="0">
                  <a:latin typeface="DINPro" panose="020B0504020101020102"/>
                </a:rPr>
                <a:t> Modèle Powerpoint</a:t>
              </a:r>
            </a:p>
            <a:p>
              <a:pPr marL="57150" lvl="1" indent="-57150" algn="l" defTabSz="444500">
                <a:lnSpc>
                  <a:spcPct val="90000"/>
                </a:lnSpc>
                <a:spcBef>
                  <a:spcPct val="0"/>
                </a:spcBef>
                <a:spcAft>
                  <a:spcPct val="15000"/>
                </a:spcAft>
                <a:buFont typeface="DINPro" panose="020B0504020101020102" pitchFamily="34" charset="0"/>
                <a:buChar char="–"/>
              </a:pPr>
              <a:r>
                <a:rPr lang="fr-FR" sz="1000" kern="1200" dirty="0">
                  <a:latin typeface="DINPro" panose="020B0504020101020102"/>
                </a:rPr>
                <a:t> Modèle signature mail</a:t>
              </a:r>
            </a:p>
            <a:p>
              <a:pPr marL="57150" lvl="1" indent="-57150" algn="l" defTabSz="444500">
                <a:lnSpc>
                  <a:spcPct val="90000"/>
                </a:lnSpc>
                <a:spcBef>
                  <a:spcPct val="0"/>
                </a:spcBef>
                <a:spcAft>
                  <a:spcPct val="15000"/>
                </a:spcAft>
                <a:buFont typeface="DINPro" panose="020B0504020101020102" pitchFamily="34" charset="0"/>
                <a:buChar char="–"/>
              </a:pPr>
              <a:r>
                <a:rPr lang="fr-FR" sz="1000" kern="1200" dirty="0">
                  <a:latin typeface="DINPro" panose="020B0504020101020102"/>
                </a:rPr>
                <a:t> Modèle CV</a:t>
              </a:r>
            </a:p>
          </p:txBody>
        </p:sp>
        <p:sp>
          <p:nvSpPr>
            <p:cNvPr id="14" name="Forme libre : forme 13">
              <a:extLst>
                <a:ext uri="{FF2B5EF4-FFF2-40B4-BE49-F238E27FC236}">
                  <a16:creationId xmlns:a16="http://schemas.microsoft.com/office/drawing/2014/main" id="{77C6F732-C18A-4180-F766-8F4E885E3171}"/>
                </a:ext>
              </a:extLst>
            </p:cNvPr>
            <p:cNvSpPr/>
            <p:nvPr/>
          </p:nvSpPr>
          <p:spPr>
            <a:xfrm>
              <a:off x="2026530" y="1247783"/>
              <a:ext cx="2236698" cy="1396276"/>
            </a:xfrm>
            <a:custGeom>
              <a:avLst/>
              <a:gdLst>
                <a:gd name="connsiteX0" fmla="*/ 0 w 2236698"/>
                <a:gd name="connsiteY0" fmla="*/ 139628 h 1396276"/>
                <a:gd name="connsiteX1" fmla="*/ 139628 w 2236698"/>
                <a:gd name="connsiteY1" fmla="*/ 0 h 1396276"/>
                <a:gd name="connsiteX2" fmla="*/ 2097070 w 2236698"/>
                <a:gd name="connsiteY2" fmla="*/ 0 h 1396276"/>
                <a:gd name="connsiteX3" fmla="*/ 2236698 w 2236698"/>
                <a:gd name="connsiteY3" fmla="*/ 139628 h 1396276"/>
                <a:gd name="connsiteX4" fmla="*/ 2236698 w 2236698"/>
                <a:gd name="connsiteY4" fmla="*/ 1256648 h 1396276"/>
                <a:gd name="connsiteX5" fmla="*/ 2097070 w 2236698"/>
                <a:gd name="connsiteY5" fmla="*/ 1396276 h 1396276"/>
                <a:gd name="connsiteX6" fmla="*/ 139628 w 2236698"/>
                <a:gd name="connsiteY6" fmla="*/ 1396276 h 1396276"/>
                <a:gd name="connsiteX7" fmla="*/ 0 w 2236698"/>
                <a:gd name="connsiteY7" fmla="*/ 1256648 h 1396276"/>
                <a:gd name="connsiteX8" fmla="*/ 0 w 2236698"/>
                <a:gd name="connsiteY8" fmla="*/ 139628 h 1396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36698" h="1396276">
                  <a:moveTo>
                    <a:pt x="0" y="139628"/>
                  </a:moveTo>
                  <a:cubicBezTo>
                    <a:pt x="0" y="62514"/>
                    <a:pt x="62514" y="0"/>
                    <a:pt x="139628" y="0"/>
                  </a:cubicBezTo>
                  <a:lnTo>
                    <a:pt x="2097070" y="0"/>
                  </a:lnTo>
                  <a:cubicBezTo>
                    <a:pt x="2174184" y="0"/>
                    <a:pt x="2236698" y="62514"/>
                    <a:pt x="2236698" y="139628"/>
                  </a:cubicBezTo>
                  <a:lnTo>
                    <a:pt x="2236698" y="1256648"/>
                  </a:lnTo>
                  <a:cubicBezTo>
                    <a:pt x="2236698" y="1333762"/>
                    <a:pt x="2174184" y="1396276"/>
                    <a:pt x="2097070" y="1396276"/>
                  </a:cubicBezTo>
                  <a:lnTo>
                    <a:pt x="139628" y="1396276"/>
                  </a:lnTo>
                  <a:cubicBezTo>
                    <a:pt x="62514" y="1396276"/>
                    <a:pt x="0" y="1333762"/>
                    <a:pt x="0" y="1256648"/>
                  </a:cubicBezTo>
                  <a:lnTo>
                    <a:pt x="0" y="139628"/>
                  </a:lnTo>
                  <a:close/>
                </a:path>
              </a:pathLst>
            </a:custGeom>
            <a:ln>
              <a:solidFill>
                <a:srgbClr val="C29CC7"/>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68772" tIns="68772" rIns="739782" bIns="417841" numCol="1" spcCol="1270" anchor="t" anchorCtr="0">
              <a:noAutofit/>
            </a:bodyPr>
            <a:lstStyle/>
            <a:p>
              <a:pPr marL="57150" lvl="1" indent="-57150" algn="l" defTabSz="444500">
                <a:lnSpc>
                  <a:spcPct val="90000"/>
                </a:lnSpc>
                <a:spcBef>
                  <a:spcPct val="0"/>
                </a:spcBef>
                <a:spcAft>
                  <a:spcPct val="15000"/>
                </a:spcAft>
                <a:buFont typeface="DINPro" panose="020B0504020101020102" pitchFamily="34" charset="0"/>
                <a:buChar char="–"/>
              </a:pPr>
              <a:r>
                <a:rPr lang="fr-FR" sz="1000" kern="1200" dirty="0">
                  <a:latin typeface="DINPro" panose="020B0504020101020102"/>
                </a:rPr>
                <a:t> Logotype</a:t>
              </a:r>
            </a:p>
            <a:p>
              <a:pPr marL="57150" lvl="1" indent="-57150" algn="l" defTabSz="444500">
                <a:lnSpc>
                  <a:spcPct val="90000"/>
                </a:lnSpc>
                <a:spcBef>
                  <a:spcPct val="0"/>
                </a:spcBef>
                <a:spcAft>
                  <a:spcPct val="15000"/>
                </a:spcAft>
                <a:buFont typeface="DINPro" panose="020B0504020101020102" pitchFamily="34" charset="0"/>
                <a:buChar char="–"/>
              </a:pPr>
              <a:r>
                <a:rPr lang="fr-FR" sz="1000" kern="1200" dirty="0">
                  <a:latin typeface="DINPro" panose="020B0504020101020102"/>
                </a:rPr>
                <a:t> Typographie</a:t>
              </a:r>
            </a:p>
            <a:p>
              <a:pPr marL="57150" lvl="1" indent="-57150" algn="l" defTabSz="444500">
                <a:lnSpc>
                  <a:spcPct val="90000"/>
                </a:lnSpc>
                <a:spcBef>
                  <a:spcPct val="0"/>
                </a:spcBef>
                <a:spcAft>
                  <a:spcPct val="15000"/>
                </a:spcAft>
                <a:buFont typeface="DINPro" panose="020B0504020101020102" pitchFamily="34" charset="0"/>
                <a:buChar char="–"/>
              </a:pPr>
              <a:r>
                <a:rPr lang="fr-FR" sz="1000" kern="1200" dirty="0">
                  <a:latin typeface="DINPro" panose="020B0504020101020102"/>
                </a:rPr>
                <a:t> Couleurs</a:t>
              </a:r>
            </a:p>
            <a:p>
              <a:pPr marL="57150" lvl="1" indent="-57150" algn="l" defTabSz="444500">
                <a:lnSpc>
                  <a:spcPct val="90000"/>
                </a:lnSpc>
                <a:spcBef>
                  <a:spcPct val="0"/>
                </a:spcBef>
                <a:spcAft>
                  <a:spcPct val="15000"/>
                </a:spcAft>
                <a:buFont typeface="DINPro" panose="020B0504020101020102" pitchFamily="34" charset="0"/>
                <a:buChar char="–"/>
              </a:pPr>
              <a:r>
                <a:rPr lang="fr-FR" sz="1000" kern="1200" dirty="0">
                  <a:latin typeface="DINPro" panose="020B0504020101020102"/>
                </a:rPr>
                <a:t> Iconographie</a:t>
              </a:r>
            </a:p>
          </p:txBody>
        </p:sp>
        <p:sp>
          <p:nvSpPr>
            <p:cNvPr id="15" name="Forme libre : forme 14">
              <a:extLst>
                <a:ext uri="{FF2B5EF4-FFF2-40B4-BE49-F238E27FC236}">
                  <a16:creationId xmlns:a16="http://schemas.microsoft.com/office/drawing/2014/main" id="{18B282AE-4167-371A-39E8-4F1132105348}"/>
                </a:ext>
              </a:extLst>
            </p:cNvPr>
            <p:cNvSpPr/>
            <p:nvPr/>
          </p:nvSpPr>
          <p:spPr>
            <a:xfrm>
              <a:off x="2986316" y="1599839"/>
              <a:ext cx="1481159" cy="1481159"/>
            </a:xfrm>
            <a:custGeom>
              <a:avLst/>
              <a:gdLst>
                <a:gd name="connsiteX0" fmla="*/ 0 w 1481159"/>
                <a:gd name="connsiteY0" fmla="*/ 1481159 h 1481159"/>
                <a:gd name="connsiteX1" fmla="*/ 1481159 w 1481159"/>
                <a:gd name="connsiteY1" fmla="*/ 0 h 1481159"/>
                <a:gd name="connsiteX2" fmla="*/ 1481159 w 1481159"/>
                <a:gd name="connsiteY2" fmla="*/ 1481159 h 1481159"/>
                <a:gd name="connsiteX3" fmla="*/ 0 w 1481159"/>
                <a:gd name="connsiteY3" fmla="*/ 1481159 h 1481159"/>
              </a:gdLst>
              <a:ahLst/>
              <a:cxnLst>
                <a:cxn ang="0">
                  <a:pos x="connsiteX0" y="connsiteY0"/>
                </a:cxn>
                <a:cxn ang="0">
                  <a:pos x="connsiteX1" y="connsiteY1"/>
                </a:cxn>
                <a:cxn ang="0">
                  <a:pos x="connsiteX2" y="connsiteY2"/>
                </a:cxn>
                <a:cxn ang="0">
                  <a:pos x="connsiteX3" y="connsiteY3"/>
                </a:cxn>
              </a:cxnLst>
              <a:rect l="l" t="t" r="r" b="b"/>
              <a:pathLst>
                <a:path w="1481159" h="1481159">
                  <a:moveTo>
                    <a:pt x="0" y="1481159"/>
                  </a:moveTo>
                  <a:cubicBezTo>
                    <a:pt x="0" y="663137"/>
                    <a:pt x="663137" y="0"/>
                    <a:pt x="1481159" y="0"/>
                  </a:cubicBezTo>
                  <a:lnTo>
                    <a:pt x="1481159" y="1481159"/>
                  </a:lnTo>
                  <a:lnTo>
                    <a:pt x="0" y="1481159"/>
                  </a:lnTo>
                  <a:close/>
                </a:path>
              </a:pathLst>
            </a:custGeom>
            <a:solidFill>
              <a:srgbClr val="C29CC7"/>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04941" tIns="504941" rIns="71120" bIns="71120" numCol="1" spcCol="1270" anchor="ctr" anchorCtr="0">
              <a:noAutofit/>
            </a:bodyPr>
            <a:lstStyle/>
            <a:p>
              <a:pPr marL="0" lvl="0" indent="0" algn="ctr" defTabSz="444500">
                <a:lnSpc>
                  <a:spcPct val="90000"/>
                </a:lnSpc>
                <a:spcBef>
                  <a:spcPct val="0"/>
                </a:spcBef>
                <a:spcAft>
                  <a:spcPct val="35000"/>
                </a:spcAft>
                <a:buNone/>
              </a:pPr>
              <a:r>
                <a:rPr lang="fr-FR" sz="1000" b="1" kern="1200" dirty="0">
                  <a:latin typeface="DINPro" panose="020B0504020101020102"/>
                </a:rPr>
                <a:t>Identité visuelle</a:t>
              </a:r>
            </a:p>
          </p:txBody>
        </p:sp>
        <p:sp>
          <p:nvSpPr>
            <p:cNvPr id="16" name="Forme libre : forme 15">
              <a:extLst>
                <a:ext uri="{FF2B5EF4-FFF2-40B4-BE49-F238E27FC236}">
                  <a16:creationId xmlns:a16="http://schemas.microsoft.com/office/drawing/2014/main" id="{31ACF99E-6766-34E8-AEB3-DD7813685406}"/>
                </a:ext>
              </a:extLst>
            </p:cNvPr>
            <p:cNvSpPr/>
            <p:nvPr/>
          </p:nvSpPr>
          <p:spPr>
            <a:xfrm>
              <a:off x="4535889" y="1599839"/>
              <a:ext cx="1481160" cy="1481159"/>
            </a:xfrm>
            <a:custGeom>
              <a:avLst/>
              <a:gdLst>
                <a:gd name="connsiteX0" fmla="*/ 0 w 1481159"/>
                <a:gd name="connsiteY0" fmla="*/ 1481159 h 1481159"/>
                <a:gd name="connsiteX1" fmla="*/ 1481159 w 1481159"/>
                <a:gd name="connsiteY1" fmla="*/ 0 h 1481159"/>
                <a:gd name="connsiteX2" fmla="*/ 1481159 w 1481159"/>
                <a:gd name="connsiteY2" fmla="*/ 1481159 h 1481159"/>
                <a:gd name="connsiteX3" fmla="*/ 0 w 1481159"/>
                <a:gd name="connsiteY3" fmla="*/ 1481159 h 1481159"/>
              </a:gdLst>
              <a:ahLst/>
              <a:cxnLst>
                <a:cxn ang="0">
                  <a:pos x="connsiteX0" y="connsiteY0"/>
                </a:cxn>
                <a:cxn ang="0">
                  <a:pos x="connsiteX1" y="connsiteY1"/>
                </a:cxn>
                <a:cxn ang="0">
                  <a:pos x="connsiteX2" y="connsiteY2"/>
                </a:cxn>
                <a:cxn ang="0">
                  <a:pos x="connsiteX3" y="connsiteY3"/>
                </a:cxn>
              </a:cxnLst>
              <a:rect l="l" t="t" r="r" b="b"/>
              <a:pathLst>
                <a:path w="1481159" h="1481159">
                  <a:moveTo>
                    <a:pt x="0" y="0"/>
                  </a:moveTo>
                  <a:cubicBezTo>
                    <a:pt x="818022" y="0"/>
                    <a:pt x="1481159" y="663137"/>
                    <a:pt x="1481159" y="1481159"/>
                  </a:cubicBezTo>
                  <a:lnTo>
                    <a:pt x="0" y="1481159"/>
                  </a:lnTo>
                  <a:lnTo>
                    <a:pt x="0" y="0"/>
                  </a:lnTo>
                  <a:close/>
                </a:path>
              </a:pathLst>
            </a:custGeom>
            <a:solidFill>
              <a:srgbClr val="EAC64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1120" tIns="504941" rIns="504942" bIns="71120" numCol="1" spcCol="1270" anchor="ctr" anchorCtr="0">
              <a:noAutofit/>
            </a:bodyPr>
            <a:lstStyle/>
            <a:p>
              <a:pPr marL="0" lvl="0" indent="0" algn="ctr" defTabSz="444500">
                <a:lnSpc>
                  <a:spcPct val="90000"/>
                </a:lnSpc>
                <a:spcBef>
                  <a:spcPct val="0"/>
                </a:spcBef>
                <a:spcAft>
                  <a:spcPct val="35000"/>
                </a:spcAft>
                <a:buNone/>
              </a:pPr>
              <a:r>
                <a:rPr lang="fr-FR" sz="1000" b="1" kern="1200" dirty="0">
                  <a:latin typeface="DINPro" panose="020B0504020101020102"/>
                </a:rPr>
                <a:t>Bureautique et Web</a:t>
              </a:r>
            </a:p>
          </p:txBody>
        </p:sp>
        <p:sp>
          <p:nvSpPr>
            <p:cNvPr id="17" name="Forme libre : forme 16">
              <a:extLst>
                <a:ext uri="{FF2B5EF4-FFF2-40B4-BE49-F238E27FC236}">
                  <a16:creationId xmlns:a16="http://schemas.microsoft.com/office/drawing/2014/main" id="{81276BAA-C98A-5B63-C2C4-5A8B1AB3CDEC}"/>
                </a:ext>
              </a:extLst>
            </p:cNvPr>
            <p:cNvSpPr/>
            <p:nvPr/>
          </p:nvSpPr>
          <p:spPr>
            <a:xfrm rot="21600000">
              <a:off x="4535889" y="3149411"/>
              <a:ext cx="1481160" cy="1481160"/>
            </a:xfrm>
            <a:custGeom>
              <a:avLst/>
              <a:gdLst>
                <a:gd name="connsiteX0" fmla="*/ 0 w 1481159"/>
                <a:gd name="connsiteY0" fmla="*/ 1481159 h 1481159"/>
                <a:gd name="connsiteX1" fmla="*/ 1481159 w 1481159"/>
                <a:gd name="connsiteY1" fmla="*/ 0 h 1481159"/>
                <a:gd name="connsiteX2" fmla="*/ 1481159 w 1481159"/>
                <a:gd name="connsiteY2" fmla="*/ 1481159 h 1481159"/>
                <a:gd name="connsiteX3" fmla="*/ 0 w 1481159"/>
                <a:gd name="connsiteY3" fmla="*/ 1481159 h 1481159"/>
              </a:gdLst>
              <a:ahLst/>
              <a:cxnLst>
                <a:cxn ang="0">
                  <a:pos x="connsiteX0" y="connsiteY0"/>
                </a:cxn>
                <a:cxn ang="0">
                  <a:pos x="connsiteX1" y="connsiteY1"/>
                </a:cxn>
                <a:cxn ang="0">
                  <a:pos x="connsiteX2" y="connsiteY2"/>
                </a:cxn>
                <a:cxn ang="0">
                  <a:pos x="connsiteX3" y="connsiteY3"/>
                </a:cxn>
              </a:cxnLst>
              <a:rect l="l" t="t" r="r" b="b"/>
              <a:pathLst>
                <a:path w="1481159" h="1481159">
                  <a:moveTo>
                    <a:pt x="1481159" y="0"/>
                  </a:moveTo>
                  <a:cubicBezTo>
                    <a:pt x="1481159" y="818022"/>
                    <a:pt x="818022" y="1481159"/>
                    <a:pt x="0" y="1481159"/>
                  </a:cubicBezTo>
                  <a:lnTo>
                    <a:pt x="0" y="0"/>
                  </a:lnTo>
                  <a:lnTo>
                    <a:pt x="1481159" y="0"/>
                  </a:lnTo>
                  <a:close/>
                </a:path>
              </a:pathLst>
            </a:custGeom>
            <a:solidFill>
              <a:srgbClr val="D7B08C"/>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1120" tIns="71121" rIns="504942" bIns="504941" numCol="1" spcCol="1270" anchor="ctr" anchorCtr="0">
              <a:noAutofit/>
            </a:bodyPr>
            <a:lstStyle/>
            <a:p>
              <a:pPr marL="0" lvl="0" indent="0" algn="ctr" defTabSz="444500">
                <a:lnSpc>
                  <a:spcPct val="90000"/>
                </a:lnSpc>
                <a:spcBef>
                  <a:spcPct val="0"/>
                </a:spcBef>
                <a:spcAft>
                  <a:spcPct val="35000"/>
                </a:spcAft>
                <a:buNone/>
              </a:pPr>
              <a:r>
                <a:rPr lang="fr-FR" sz="1000" b="1" kern="1200" dirty="0">
                  <a:latin typeface="DINPro" panose="020B0504020101020102"/>
                </a:rPr>
                <a:t>Documents sources et outils support</a:t>
              </a:r>
            </a:p>
          </p:txBody>
        </p:sp>
        <p:sp>
          <p:nvSpPr>
            <p:cNvPr id="18" name="Forme libre : forme 17">
              <a:extLst>
                <a:ext uri="{FF2B5EF4-FFF2-40B4-BE49-F238E27FC236}">
                  <a16:creationId xmlns:a16="http://schemas.microsoft.com/office/drawing/2014/main" id="{95C9F8B9-D64F-18CA-151D-881ADC8061C4}"/>
                </a:ext>
              </a:extLst>
            </p:cNvPr>
            <p:cNvSpPr/>
            <p:nvPr/>
          </p:nvSpPr>
          <p:spPr>
            <a:xfrm rot="21600000">
              <a:off x="2986316" y="3149412"/>
              <a:ext cx="1481159" cy="1481159"/>
            </a:xfrm>
            <a:custGeom>
              <a:avLst/>
              <a:gdLst>
                <a:gd name="connsiteX0" fmla="*/ 0 w 1481159"/>
                <a:gd name="connsiteY0" fmla="*/ 1481159 h 1481159"/>
                <a:gd name="connsiteX1" fmla="*/ 1481159 w 1481159"/>
                <a:gd name="connsiteY1" fmla="*/ 0 h 1481159"/>
                <a:gd name="connsiteX2" fmla="*/ 1481159 w 1481159"/>
                <a:gd name="connsiteY2" fmla="*/ 1481159 h 1481159"/>
                <a:gd name="connsiteX3" fmla="*/ 0 w 1481159"/>
                <a:gd name="connsiteY3" fmla="*/ 1481159 h 1481159"/>
              </a:gdLst>
              <a:ahLst/>
              <a:cxnLst>
                <a:cxn ang="0">
                  <a:pos x="connsiteX0" y="connsiteY0"/>
                </a:cxn>
                <a:cxn ang="0">
                  <a:pos x="connsiteX1" y="connsiteY1"/>
                </a:cxn>
                <a:cxn ang="0">
                  <a:pos x="connsiteX2" y="connsiteY2"/>
                </a:cxn>
                <a:cxn ang="0">
                  <a:pos x="connsiteX3" y="connsiteY3"/>
                </a:cxn>
              </a:cxnLst>
              <a:rect l="l" t="t" r="r" b="b"/>
              <a:pathLst>
                <a:path w="1481159" h="1481159">
                  <a:moveTo>
                    <a:pt x="1481159" y="1481159"/>
                  </a:moveTo>
                  <a:cubicBezTo>
                    <a:pt x="663137" y="1481159"/>
                    <a:pt x="0" y="818022"/>
                    <a:pt x="0" y="0"/>
                  </a:cubicBezTo>
                  <a:lnTo>
                    <a:pt x="1481159" y="0"/>
                  </a:lnTo>
                  <a:lnTo>
                    <a:pt x="1481159" y="1481159"/>
                  </a:lnTo>
                  <a:close/>
                </a:path>
              </a:pathLst>
            </a:custGeom>
            <a:solidFill>
              <a:srgbClr val="76974A"/>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04941" tIns="71120" rIns="71120" bIns="504941" numCol="1" spcCol="1270" anchor="ctr" anchorCtr="0">
              <a:noAutofit/>
            </a:bodyPr>
            <a:lstStyle/>
            <a:p>
              <a:pPr marL="0" lvl="0" indent="0" algn="ctr" defTabSz="444500">
                <a:lnSpc>
                  <a:spcPct val="90000"/>
                </a:lnSpc>
                <a:spcBef>
                  <a:spcPct val="0"/>
                </a:spcBef>
                <a:spcAft>
                  <a:spcPct val="35000"/>
                </a:spcAft>
                <a:buNone/>
              </a:pPr>
              <a:r>
                <a:rPr lang="fr-FR" sz="1000" b="1" kern="1200" dirty="0">
                  <a:latin typeface="DINPro" panose="020B0504020101020102"/>
                </a:rPr>
                <a:t>Com / </a:t>
              </a:r>
              <a:r>
                <a:rPr lang="fr-FR" sz="1000" b="1" kern="1200" dirty="0" err="1">
                  <a:latin typeface="DINPro" panose="020B0504020101020102"/>
                </a:rPr>
                <a:t>Print</a:t>
              </a:r>
              <a:endParaRPr lang="fr-FR" sz="1000" b="1" kern="1200" dirty="0">
                <a:latin typeface="DINPro" panose="020B0504020101020102"/>
              </a:endParaRPr>
            </a:p>
          </p:txBody>
        </p:sp>
        <p:sp>
          <p:nvSpPr>
            <p:cNvPr id="19" name="Flèche : en arc 18">
              <a:extLst>
                <a:ext uri="{FF2B5EF4-FFF2-40B4-BE49-F238E27FC236}">
                  <a16:creationId xmlns:a16="http://schemas.microsoft.com/office/drawing/2014/main" id="{5E6D8E9E-7E06-F8F5-62CE-58B484419DCF}"/>
                </a:ext>
              </a:extLst>
            </p:cNvPr>
            <p:cNvSpPr/>
            <p:nvPr/>
          </p:nvSpPr>
          <p:spPr>
            <a:xfrm>
              <a:off x="4245985" y="2807343"/>
              <a:ext cx="511393" cy="444689"/>
            </a:xfrm>
            <a:prstGeom prst="circularArrow">
              <a:avLst/>
            </a:prstGeom>
          </p:spPr>
          <p:style>
            <a:lnRef idx="2">
              <a:schemeClr val="lt1">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dk1">
                <a:hueOff val="0"/>
                <a:satOff val="0"/>
                <a:lumOff val="0"/>
                <a:alphaOff val="0"/>
              </a:schemeClr>
            </a:fontRef>
          </p:style>
        </p:sp>
        <p:sp>
          <p:nvSpPr>
            <p:cNvPr id="20" name="Flèche : en arc 19">
              <a:extLst>
                <a:ext uri="{FF2B5EF4-FFF2-40B4-BE49-F238E27FC236}">
                  <a16:creationId xmlns:a16="http://schemas.microsoft.com/office/drawing/2014/main" id="{C0ECA824-E6C3-F99D-6F99-21B46F34B982}"/>
                </a:ext>
              </a:extLst>
            </p:cNvPr>
            <p:cNvSpPr/>
            <p:nvPr/>
          </p:nvSpPr>
          <p:spPr>
            <a:xfrm rot="10800000">
              <a:off x="4245985" y="2993986"/>
              <a:ext cx="511393" cy="444689"/>
            </a:xfrm>
            <a:prstGeom prst="circularArrow">
              <a:avLst/>
            </a:prstGeom>
          </p:spPr>
          <p:style>
            <a:lnRef idx="2">
              <a:schemeClr val="lt1">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dk1">
                <a:hueOff val="0"/>
                <a:satOff val="0"/>
                <a:lumOff val="0"/>
                <a:alphaOff val="0"/>
              </a:schemeClr>
            </a:fontRef>
          </p:style>
        </p:sp>
      </p:grpSp>
      <p:sp>
        <p:nvSpPr>
          <p:cNvPr id="2" name="Ellipse 1">
            <a:extLst>
              <a:ext uri="{FF2B5EF4-FFF2-40B4-BE49-F238E27FC236}">
                <a16:creationId xmlns:a16="http://schemas.microsoft.com/office/drawing/2014/main" id="{792D4337-584C-C26D-DDD1-6D2FE1893FE7}"/>
              </a:ext>
            </a:extLst>
          </p:cNvPr>
          <p:cNvSpPr/>
          <p:nvPr/>
        </p:nvSpPr>
        <p:spPr>
          <a:xfrm>
            <a:off x="179512" y="-295882"/>
            <a:ext cx="995424" cy="995424"/>
          </a:xfrm>
          <a:prstGeom prst="ellipse">
            <a:avLst/>
          </a:prstGeom>
          <a:solidFill>
            <a:srgbClr val="A71D17"/>
          </a:solidFill>
          <a:ln>
            <a:noFill/>
          </a:ln>
        </p:spPr>
        <p:style>
          <a:lnRef idx="2">
            <a:schemeClr val="accent1">
              <a:shade val="50000"/>
            </a:schemeClr>
          </a:lnRef>
          <a:fillRef idx="1">
            <a:schemeClr val="accent1"/>
          </a:fillRef>
          <a:effectRef idx="0">
            <a:schemeClr val="accent1"/>
          </a:effectRef>
          <a:fontRef idx="minor">
            <a:schemeClr val="lt1"/>
          </a:fontRef>
        </p:style>
        <p:txBody>
          <a:bodyPr tIns="360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prstClr val="white"/>
                </a:solidFill>
                <a:effectLst/>
                <a:uLnTx/>
                <a:uFillTx/>
                <a:latin typeface="DINPro-Regular" panose="02000503030000020004" pitchFamily="2" charset="0"/>
                <a:ea typeface="+mn-ea"/>
                <a:cs typeface="+mn-cs"/>
              </a:rPr>
              <a:t>2.4</a:t>
            </a:r>
            <a:endParaRPr kumimoji="0" lang="fr-FR" sz="3600" b="1" i="0" u="none" strike="noStrike" kern="1200" cap="none" spc="0" normalizeH="0" baseline="0" noProof="0" dirty="0">
              <a:ln>
                <a:noFill/>
              </a:ln>
              <a:solidFill>
                <a:prstClr val="white"/>
              </a:solidFill>
              <a:effectLst/>
              <a:uLnTx/>
              <a:uFillTx/>
              <a:latin typeface="DINPro-Regular" panose="02000503030000020004" pitchFamily="2" charset="0"/>
              <a:ea typeface="+mn-ea"/>
              <a:cs typeface="+mn-cs"/>
            </a:endParaRPr>
          </a:p>
        </p:txBody>
      </p:sp>
      <p:sp>
        <p:nvSpPr>
          <p:cNvPr id="3" name="Rectangle 2">
            <a:extLst>
              <a:ext uri="{FF2B5EF4-FFF2-40B4-BE49-F238E27FC236}">
                <a16:creationId xmlns:a16="http://schemas.microsoft.com/office/drawing/2014/main" id="{AD06F00C-F1A1-8488-BD69-D228E2D06946}"/>
              </a:ext>
            </a:extLst>
          </p:cNvPr>
          <p:cNvSpPr/>
          <p:nvPr/>
        </p:nvSpPr>
        <p:spPr>
          <a:xfrm>
            <a:off x="1282574" y="104255"/>
            <a:ext cx="6673802" cy="5232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A71D17"/>
                </a:solidFill>
                <a:effectLst/>
                <a:uLnTx/>
                <a:uFillTx/>
                <a:latin typeface="DINPro-Medium" panose="02000503030000020004" pitchFamily="2" charset="0"/>
                <a:ea typeface="Lato" panose="020F0502020204030203" pitchFamily="34" charset="0"/>
                <a:cs typeface="Lato" panose="020F0502020204030203" pitchFamily="34" charset="0"/>
              </a:rPr>
              <a:t>Communication </a:t>
            </a:r>
            <a:endParaRPr kumimoji="0" lang="fr-FR" sz="2000" b="0" i="0" u="none" strike="noStrike" kern="1200" cap="none" spc="0" normalizeH="0" baseline="0" noProof="0" dirty="0">
              <a:ln>
                <a:noFill/>
              </a:ln>
              <a:solidFill>
                <a:srgbClr val="A71D17"/>
              </a:solidFill>
              <a:effectLst/>
              <a:uLnTx/>
              <a:uFillTx/>
              <a:latin typeface="DINPro-Medium" panose="02000503030000020004" pitchFamily="2" charset="0"/>
              <a:ea typeface="+mn-ea"/>
              <a:cs typeface="+mn-cs"/>
            </a:endParaRPr>
          </a:p>
        </p:txBody>
      </p:sp>
      <p:pic>
        <p:nvPicPr>
          <p:cNvPr id="5" name="Image 4">
            <a:extLst>
              <a:ext uri="{FF2B5EF4-FFF2-40B4-BE49-F238E27FC236}">
                <a16:creationId xmlns:a16="http://schemas.microsoft.com/office/drawing/2014/main" id="{28506E5F-B9AC-8E52-00A7-30B775AF9B7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256154" y="4266829"/>
            <a:ext cx="1884703" cy="897209"/>
          </a:xfrm>
          <a:prstGeom prst="rect">
            <a:avLst/>
          </a:prstGeom>
        </p:spPr>
      </p:pic>
    </p:spTree>
    <p:extLst>
      <p:ext uri="{BB962C8B-B14F-4D97-AF65-F5344CB8AC3E}">
        <p14:creationId xmlns:p14="http://schemas.microsoft.com/office/powerpoint/2010/main" val="163363804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 37">
            <a:extLst>
              <a:ext uri="{FF2B5EF4-FFF2-40B4-BE49-F238E27FC236}">
                <a16:creationId xmlns:a16="http://schemas.microsoft.com/office/drawing/2014/main" id="{C0F2C617-753E-75D7-CD37-0E60350FA60E}"/>
              </a:ext>
            </a:extLst>
          </p:cNvPr>
          <p:cNvSpPr/>
          <p:nvPr/>
        </p:nvSpPr>
        <p:spPr>
          <a:xfrm rot="19938445">
            <a:off x="8217872" y="55112"/>
            <a:ext cx="670966" cy="670966"/>
          </a:xfrm>
          <a:prstGeom prst="ellipse">
            <a:avLst/>
          </a:prstGeom>
          <a:solidFill>
            <a:srgbClr val="EAC64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Kelson Sans" panose="02000500000000000000" pitchFamily="50" charset="0"/>
              <a:ea typeface="+mn-ea"/>
              <a:cs typeface="+mn-cs"/>
            </a:endParaRPr>
          </a:p>
        </p:txBody>
      </p:sp>
      <p:sp>
        <p:nvSpPr>
          <p:cNvPr id="4" name="Forme libre : forme 3">
            <a:extLst>
              <a:ext uri="{FF2B5EF4-FFF2-40B4-BE49-F238E27FC236}">
                <a16:creationId xmlns:a16="http://schemas.microsoft.com/office/drawing/2014/main" id="{DC96126B-435A-49D2-9902-C92F738F3CC6}"/>
              </a:ext>
            </a:extLst>
          </p:cNvPr>
          <p:cNvSpPr/>
          <p:nvPr/>
        </p:nvSpPr>
        <p:spPr>
          <a:xfrm>
            <a:off x="0" y="4371949"/>
            <a:ext cx="9144000" cy="771551"/>
          </a:xfrm>
          <a:custGeom>
            <a:avLst/>
            <a:gdLst>
              <a:gd name="connsiteX0" fmla="*/ 0 w 9144000"/>
              <a:gd name="connsiteY0" fmla="*/ 0 h 1200616"/>
              <a:gd name="connsiteX1" fmla="*/ 255357 w 9144000"/>
              <a:gd name="connsiteY1" fmla="*/ 82904 h 1200616"/>
              <a:gd name="connsiteX2" fmla="*/ 4572001 w 9144000"/>
              <a:gd name="connsiteY2" fmla="*/ 735519 h 1200616"/>
              <a:gd name="connsiteX3" fmla="*/ 8888645 w 9144000"/>
              <a:gd name="connsiteY3" fmla="*/ 82904 h 1200616"/>
              <a:gd name="connsiteX4" fmla="*/ 9144000 w 9144000"/>
              <a:gd name="connsiteY4" fmla="*/ 0 h 1200616"/>
              <a:gd name="connsiteX5" fmla="*/ 9144000 w 9144000"/>
              <a:gd name="connsiteY5" fmla="*/ 1200616 h 1200616"/>
              <a:gd name="connsiteX6" fmla="*/ 0 w 9144000"/>
              <a:gd name="connsiteY6" fmla="*/ 1200616 h 1200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200616">
                <a:moveTo>
                  <a:pt x="0" y="0"/>
                </a:moveTo>
                <a:lnTo>
                  <a:pt x="255357" y="82904"/>
                </a:lnTo>
                <a:cubicBezTo>
                  <a:pt x="1618984" y="507036"/>
                  <a:pt x="3068810" y="735519"/>
                  <a:pt x="4572001" y="735519"/>
                </a:cubicBezTo>
                <a:cubicBezTo>
                  <a:pt x="6075193" y="735519"/>
                  <a:pt x="7525019" y="507036"/>
                  <a:pt x="8888645" y="82904"/>
                </a:cubicBezTo>
                <a:lnTo>
                  <a:pt x="9144000" y="0"/>
                </a:lnTo>
                <a:lnTo>
                  <a:pt x="9144000" y="1200616"/>
                </a:lnTo>
                <a:lnTo>
                  <a:pt x="0" y="1200616"/>
                </a:lnTo>
                <a:close/>
              </a:path>
            </a:pathLst>
          </a:custGeom>
          <a:solidFill>
            <a:srgbClr val="CCC4BE">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Rectangle 5">
            <a:extLst>
              <a:ext uri="{FF2B5EF4-FFF2-40B4-BE49-F238E27FC236}">
                <a16:creationId xmlns:a16="http://schemas.microsoft.com/office/drawing/2014/main" id="{DD0C48CD-8870-CE43-A69E-B3A1934E5AD5}"/>
              </a:ext>
            </a:extLst>
          </p:cNvPr>
          <p:cNvSpPr/>
          <p:nvPr/>
        </p:nvSpPr>
        <p:spPr>
          <a:xfrm>
            <a:off x="156308" y="905685"/>
            <a:ext cx="5809706" cy="5232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A71D17"/>
                </a:solidFill>
                <a:effectLst/>
                <a:uLnTx/>
                <a:uFillTx/>
                <a:latin typeface="DINPro" panose="020B0504020101020102" pitchFamily="34" charset="0"/>
                <a:ea typeface="Lato" panose="020F0502020204030203" pitchFamily="34" charset="0"/>
                <a:cs typeface="Lato" panose="020F0502020204030203" pitchFamily="34" charset="0"/>
              </a:rPr>
              <a:t>Charte d’engagement qualité  </a:t>
            </a:r>
            <a:endParaRPr kumimoji="0" lang="fr-FR" sz="2000" b="0" i="0" u="none" strike="noStrike" kern="1200" cap="none" spc="0" normalizeH="0" baseline="0" noProof="0" dirty="0">
              <a:ln>
                <a:noFill/>
              </a:ln>
              <a:solidFill>
                <a:srgbClr val="A71D17"/>
              </a:solidFill>
              <a:effectLst/>
              <a:uLnTx/>
              <a:uFillTx/>
              <a:latin typeface="DINPro" panose="020B0504020101020102" pitchFamily="34" charset="0"/>
              <a:ea typeface="+mn-ea"/>
              <a:cs typeface="+mn-cs"/>
            </a:endParaRPr>
          </a:p>
        </p:txBody>
      </p:sp>
      <p:sp>
        <p:nvSpPr>
          <p:cNvPr id="8" name="Oval 37">
            <a:extLst>
              <a:ext uri="{FF2B5EF4-FFF2-40B4-BE49-F238E27FC236}">
                <a16:creationId xmlns:a16="http://schemas.microsoft.com/office/drawing/2014/main" id="{EFCF3F84-719C-5B4C-B7DE-F0F01287056B}"/>
              </a:ext>
            </a:extLst>
          </p:cNvPr>
          <p:cNvSpPr/>
          <p:nvPr/>
        </p:nvSpPr>
        <p:spPr>
          <a:xfrm rot="19938445">
            <a:off x="8404437" y="-306586"/>
            <a:ext cx="1012500" cy="1012500"/>
          </a:xfrm>
          <a:prstGeom prst="ellipse">
            <a:avLst/>
          </a:prstGeom>
          <a:solidFill>
            <a:srgbClr val="76974A"/>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Kelson Sans" panose="02000500000000000000" pitchFamily="50" charset="0"/>
              <a:ea typeface="+mn-ea"/>
              <a:cs typeface="+mn-cs"/>
            </a:endParaRPr>
          </a:p>
        </p:txBody>
      </p:sp>
      <p:pic>
        <p:nvPicPr>
          <p:cNvPr id="13" name="Image 12">
            <a:extLst>
              <a:ext uri="{FF2B5EF4-FFF2-40B4-BE49-F238E27FC236}">
                <a16:creationId xmlns:a16="http://schemas.microsoft.com/office/drawing/2014/main" id="{A2E5E75A-1C7B-A011-41CC-51CCF8BCE7DA}"/>
              </a:ext>
            </a:extLst>
          </p:cNvPr>
          <p:cNvPicPr>
            <a:picLocks noChangeAspect="1"/>
          </p:cNvPicPr>
          <p:nvPr/>
        </p:nvPicPr>
        <p:blipFill>
          <a:blip r:embed="rId2"/>
          <a:stretch>
            <a:fillRect/>
          </a:stretch>
        </p:blipFill>
        <p:spPr>
          <a:xfrm>
            <a:off x="5364088" y="900453"/>
            <a:ext cx="3515344" cy="400000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 name="Image 14">
            <a:extLst>
              <a:ext uri="{FF2B5EF4-FFF2-40B4-BE49-F238E27FC236}">
                <a16:creationId xmlns:a16="http://schemas.microsoft.com/office/drawing/2014/main" id="{265002C8-9D09-2502-B6E0-6022ED9C4F56}"/>
              </a:ext>
            </a:extLst>
          </p:cNvPr>
          <p:cNvPicPr>
            <a:picLocks noChangeAspect="1"/>
          </p:cNvPicPr>
          <p:nvPr/>
        </p:nvPicPr>
        <p:blipFill>
          <a:blip r:embed="rId3"/>
          <a:stretch>
            <a:fillRect/>
          </a:stretch>
        </p:blipFill>
        <p:spPr>
          <a:xfrm>
            <a:off x="957846" y="2900456"/>
            <a:ext cx="3153215" cy="1143160"/>
          </a:xfrm>
          <a:prstGeom prst="rect">
            <a:avLst/>
          </a:prstGeom>
        </p:spPr>
      </p:pic>
      <p:sp>
        <p:nvSpPr>
          <p:cNvPr id="17" name="ZoneTexte 16">
            <a:extLst>
              <a:ext uri="{FF2B5EF4-FFF2-40B4-BE49-F238E27FC236}">
                <a16:creationId xmlns:a16="http://schemas.microsoft.com/office/drawing/2014/main" id="{E70EEC69-B7DD-6EF4-56E9-F213208DF1A1}"/>
              </a:ext>
            </a:extLst>
          </p:cNvPr>
          <p:cNvSpPr txBox="1"/>
          <p:nvPr/>
        </p:nvSpPr>
        <p:spPr>
          <a:xfrm>
            <a:off x="179512" y="1580022"/>
            <a:ext cx="4709884" cy="92333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DINPro" panose="020B0504020101020102" pitchFamily="34" charset="0"/>
                <a:ea typeface="+mn-ea"/>
                <a:cs typeface="+mn-cs"/>
              </a:rPr>
              <a:t>Cette démarche exigeante assure un engagement auprès de tous les bénéficiaires reçus par les CIBC.</a:t>
            </a:r>
          </a:p>
        </p:txBody>
      </p:sp>
      <p:sp>
        <p:nvSpPr>
          <p:cNvPr id="2" name="Ellipse 1">
            <a:extLst>
              <a:ext uri="{FF2B5EF4-FFF2-40B4-BE49-F238E27FC236}">
                <a16:creationId xmlns:a16="http://schemas.microsoft.com/office/drawing/2014/main" id="{898329CE-0870-946B-38FA-6C585DCF391D}"/>
              </a:ext>
            </a:extLst>
          </p:cNvPr>
          <p:cNvSpPr/>
          <p:nvPr/>
        </p:nvSpPr>
        <p:spPr>
          <a:xfrm>
            <a:off x="179512" y="-295882"/>
            <a:ext cx="995424" cy="995424"/>
          </a:xfrm>
          <a:prstGeom prst="ellipse">
            <a:avLst/>
          </a:prstGeom>
          <a:solidFill>
            <a:srgbClr val="A71D17"/>
          </a:solidFill>
          <a:ln>
            <a:noFill/>
          </a:ln>
        </p:spPr>
        <p:style>
          <a:lnRef idx="2">
            <a:schemeClr val="accent1">
              <a:shade val="50000"/>
            </a:schemeClr>
          </a:lnRef>
          <a:fillRef idx="1">
            <a:schemeClr val="accent1"/>
          </a:fillRef>
          <a:effectRef idx="0">
            <a:schemeClr val="accent1"/>
          </a:effectRef>
          <a:fontRef idx="minor">
            <a:schemeClr val="lt1"/>
          </a:fontRef>
        </p:style>
        <p:txBody>
          <a:bodyPr tIns="360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prstClr val="white"/>
                </a:solidFill>
                <a:effectLst/>
                <a:uLnTx/>
                <a:uFillTx/>
                <a:latin typeface="DINPro-Regular" panose="02000503030000020004" pitchFamily="2" charset="0"/>
                <a:ea typeface="+mn-ea"/>
                <a:cs typeface="+mn-cs"/>
              </a:rPr>
              <a:t>2.4</a:t>
            </a:r>
            <a:endParaRPr kumimoji="0" lang="fr-FR" sz="3600" b="1" i="0" u="none" strike="noStrike" kern="1200" cap="none" spc="0" normalizeH="0" baseline="0" noProof="0" dirty="0">
              <a:ln>
                <a:noFill/>
              </a:ln>
              <a:solidFill>
                <a:prstClr val="white"/>
              </a:solidFill>
              <a:effectLst/>
              <a:uLnTx/>
              <a:uFillTx/>
              <a:latin typeface="DINPro-Regular" panose="02000503030000020004" pitchFamily="2" charset="0"/>
              <a:ea typeface="+mn-ea"/>
              <a:cs typeface="+mn-cs"/>
            </a:endParaRPr>
          </a:p>
        </p:txBody>
      </p:sp>
      <p:sp>
        <p:nvSpPr>
          <p:cNvPr id="3" name="Rectangle 2">
            <a:extLst>
              <a:ext uri="{FF2B5EF4-FFF2-40B4-BE49-F238E27FC236}">
                <a16:creationId xmlns:a16="http://schemas.microsoft.com/office/drawing/2014/main" id="{24B38B13-11A8-02CF-2F51-D504A148C636}"/>
              </a:ext>
            </a:extLst>
          </p:cNvPr>
          <p:cNvSpPr/>
          <p:nvPr/>
        </p:nvSpPr>
        <p:spPr>
          <a:xfrm>
            <a:off x="1282574" y="104255"/>
            <a:ext cx="6673802" cy="5232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A71D17"/>
                </a:solidFill>
                <a:effectLst/>
                <a:uLnTx/>
                <a:uFillTx/>
                <a:latin typeface="DINPro-Medium" panose="02000503030000020004" pitchFamily="2" charset="0"/>
                <a:ea typeface="Lato" panose="020F0502020204030203" pitchFamily="34" charset="0"/>
                <a:cs typeface="Lato" panose="020F0502020204030203" pitchFamily="34" charset="0"/>
              </a:rPr>
              <a:t>Communication </a:t>
            </a:r>
            <a:endParaRPr kumimoji="0" lang="fr-FR" sz="2000" b="0" i="0" u="none" strike="noStrike" kern="1200" cap="none" spc="0" normalizeH="0" baseline="0" noProof="0" dirty="0">
              <a:ln>
                <a:noFill/>
              </a:ln>
              <a:solidFill>
                <a:srgbClr val="A71D17"/>
              </a:solidFill>
              <a:effectLst/>
              <a:uLnTx/>
              <a:uFillTx/>
              <a:latin typeface="DINPro-Medium" panose="02000503030000020004" pitchFamily="2" charset="0"/>
              <a:ea typeface="+mn-ea"/>
              <a:cs typeface="+mn-cs"/>
            </a:endParaRPr>
          </a:p>
        </p:txBody>
      </p:sp>
    </p:spTree>
    <p:extLst>
      <p:ext uri="{BB962C8B-B14F-4D97-AF65-F5344CB8AC3E}">
        <p14:creationId xmlns:p14="http://schemas.microsoft.com/office/powerpoint/2010/main" val="346487734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8" descr="Afficher l’image source">
            <a:extLst>
              <a:ext uri="{FF2B5EF4-FFF2-40B4-BE49-F238E27FC236}">
                <a16:creationId xmlns:a16="http://schemas.microsoft.com/office/drawing/2014/main" id="{14BCD4C2-543D-1746-604A-5B02ED91DF3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0040" y="2931012"/>
            <a:ext cx="386719" cy="386719"/>
          </a:xfrm>
          <a:prstGeom prst="rect">
            <a:avLst/>
          </a:prstGeom>
          <a:noFill/>
          <a:extLst>
            <a:ext uri="{909E8E84-426E-40DD-AFC4-6F175D3DCCD1}">
              <a14:hiddenFill xmlns:a14="http://schemas.microsoft.com/office/drawing/2010/main">
                <a:solidFill>
                  <a:srgbClr val="FFFFFF"/>
                </a:solidFill>
              </a14:hiddenFill>
            </a:ext>
          </a:extLst>
        </p:spPr>
      </p:pic>
      <p:sp>
        <p:nvSpPr>
          <p:cNvPr id="9" name="Oval 37">
            <a:extLst>
              <a:ext uri="{FF2B5EF4-FFF2-40B4-BE49-F238E27FC236}">
                <a16:creationId xmlns:a16="http://schemas.microsoft.com/office/drawing/2014/main" id="{C0F2C617-753E-75D7-CD37-0E60350FA60E}"/>
              </a:ext>
            </a:extLst>
          </p:cNvPr>
          <p:cNvSpPr/>
          <p:nvPr/>
        </p:nvSpPr>
        <p:spPr>
          <a:xfrm rot="19938445">
            <a:off x="8217872" y="55112"/>
            <a:ext cx="670966" cy="670966"/>
          </a:xfrm>
          <a:prstGeom prst="ellipse">
            <a:avLst/>
          </a:prstGeom>
          <a:solidFill>
            <a:srgbClr val="EAC64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Kelson Sans" panose="02000500000000000000" pitchFamily="50" charset="0"/>
              <a:ea typeface="+mn-ea"/>
              <a:cs typeface="+mn-cs"/>
            </a:endParaRPr>
          </a:p>
        </p:txBody>
      </p:sp>
      <p:sp>
        <p:nvSpPr>
          <p:cNvPr id="4" name="Forme libre : forme 3">
            <a:extLst>
              <a:ext uri="{FF2B5EF4-FFF2-40B4-BE49-F238E27FC236}">
                <a16:creationId xmlns:a16="http://schemas.microsoft.com/office/drawing/2014/main" id="{DC96126B-435A-49D2-9902-C92F738F3CC6}"/>
              </a:ext>
            </a:extLst>
          </p:cNvPr>
          <p:cNvSpPr/>
          <p:nvPr/>
        </p:nvSpPr>
        <p:spPr>
          <a:xfrm>
            <a:off x="0" y="4371949"/>
            <a:ext cx="9144000" cy="771551"/>
          </a:xfrm>
          <a:custGeom>
            <a:avLst/>
            <a:gdLst>
              <a:gd name="connsiteX0" fmla="*/ 0 w 9144000"/>
              <a:gd name="connsiteY0" fmla="*/ 0 h 1200616"/>
              <a:gd name="connsiteX1" fmla="*/ 255357 w 9144000"/>
              <a:gd name="connsiteY1" fmla="*/ 82904 h 1200616"/>
              <a:gd name="connsiteX2" fmla="*/ 4572001 w 9144000"/>
              <a:gd name="connsiteY2" fmla="*/ 735519 h 1200616"/>
              <a:gd name="connsiteX3" fmla="*/ 8888645 w 9144000"/>
              <a:gd name="connsiteY3" fmla="*/ 82904 h 1200616"/>
              <a:gd name="connsiteX4" fmla="*/ 9144000 w 9144000"/>
              <a:gd name="connsiteY4" fmla="*/ 0 h 1200616"/>
              <a:gd name="connsiteX5" fmla="*/ 9144000 w 9144000"/>
              <a:gd name="connsiteY5" fmla="*/ 1200616 h 1200616"/>
              <a:gd name="connsiteX6" fmla="*/ 0 w 9144000"/>
              <a:gd name="connsiteY6" fmla="*/ 1200616 h 1200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200616">
                <a:moveTo>
                  <a:pt x="0" y="0"/>
                </a:moveTo>
                <a:lnTo>
                  <a:pt x="255357" y="82904"/>
                </a:lnTo>
                <a:cubicBezTo>
                  <a:pt x="1618984" y="507036"/>
                  <a:pt x="3068810" y="735519"/>
                  <a:pt x="4572001" y="735519"/>
                </a:cubicBezTo>
                <a:cubicBezTo>
                  <a:pt x="6075193" y="735519"/>
                  <a:pt x="7525019" y="507036"/>
                  <a:pt x="8888645" y="82904"/>
                </a:cubicBezTo>
                <a:lnTo>
                  <a:pt x="9144000" y="0"/>
                </a:lnTo>
                <a:lnTo>
                  <a:pt x="9144000" y="1200616"/>
                </a:lnTo>
                <a:lnTo>
                  <a:pt x="0" y="1200616"/>
                </a:lnTo>
                <a:close/>
              </a:path>
            </a:pathLst>
          </a:custGeom>
          <a:solidFill>
            <a:srgbClr val="CCC4BE">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Rectangle 5">
            <a:extLst>
              <a:ext uri="{FF2B5EF4-FFF2-40B4-BE49-F238E27FC236}">
                <a16:creationId xmlns:a16="http://schemas.microsoft.com/office/drawing/2014/main" id="{DD0C48CD-8870-CE43-A69E-B3A1934E5AD5}"/>
              </a:ext>
            </a:extLst>
          </p:cNvPr>
          <p:cNvSpPr/>
          <p:nvPr/>
        </p:nvSpPr>
        <p:spPr>
          <a:xfrm>
            <a:off x="0" y="859135"/>
            <a:ext cx="5809706" cy="5232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A71D17"/>
                </a:solidFill>
                <a:effectLst/>
                <a:uLnTx/>
                <a:uFillTx/>
                <a:latin typeface="DINPro" panose="020B0504020101020102" pitchFamily="34" charset="0"/>
                <a:ea typeface="Lato" panose="020F0502020204030203" pitchFamily="34" charset="0"/>
                <a:cs typeface="Lato" panose="020F0502020204030203" pitchFamily="34" charset="0"/>
              </a:rPr>
              <a:t>Mise à jour du site internet </a:t>
            </a:r>
            <a:endParaRPr kumimoji="0" lang="fr-FR" sz="2000" b="0" i="0" u="none" strike="noStrike" kern="1200" cap="none" spc="0" normalizeH="0" baseline="0" noProof="0" dirty="0">
              <a:ln>
                <a:noFill/>
              </a:ln>
              <a:solidFill>
                <a:srgbClr val="A71D17"/>
              </a:solidFill>
              <a:effectLst/>
              <a:uLnTx/>
              <a:uFillTx/>
              <a:latin typeface="DINPro" panose="020B0504020101020102" pitchFamily="34" charset="0"/>
              <a:ea typeface="+mn-ea"/>
              <a:cs typeface="+mn-cs"/>
            </a:endParaRPr>
          </a:p>
        </p:txBody>
      </p:sp>
      <p:sp>
        <p:nvSpPr>
          <p:cNvPr id="8" name="Oval 37">
            <a:extLst>
              <a:ext uri="{FF2B5EF4-FFF2-40B4-BE49-F238E27FC236}">
                <a16:creationId xmlns:a16="http://schemas.microsoft.com/office/drawing/2014/main" id="{EFCF3F84-719C-5B4C-B7DE-F0F01287056B}"/>
              </a:ext>
            </a:extLst>
          </p:cNvPr>
          <p:cNvSpPr/>
          <p:nvPr/>
        </p:nvSpPr>
        <p:spPr>
          <a:xfrm rot="19938445">
            <a:off x="8404437" y="-306586"/>
            <a:ext cx="1012500" cy="1012500"/>
          </a:xfrm>
          <a:prstGeom prst="ellipse">
            <a:avLst/>
          </a:prstGeom>
          <a:solidFill>
            <a:srgbClr val="76974A"/>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Kelson Sans" panose="02000500000000000000" pitchFamily="50" charset="0"/>
              <a:ea typeface="+mn-ea"/>
              <a:cs typeface="+mn-cs"/>
            </a:endParaRPr>
          </a:p>
        </p:txBody>
      </p:sp>
      <p:pic>
        <p:nvPicPr>
          <p:cNvPr id="10" name="Image 9">
            <a:extLst>
              <a:ext uri="{FF2B5EF4-FFF2-40B4-BE49-F238E27FC236}">
                <a16:creationId xmlns:a16="http://schemas.microsoft.com/office/drawing/2014/main" id="{5E36A019-6019-6B5E-3D60-2826D0CC280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256154" y="4266829"/>
            <a:ext cx="1884703" cy="897209"/>
          </a:xfrm>
          <a:prstGeom prst="rect">
            <a:avLst/>
          </a:prstGeom>
        </p:spPr>
      </p:pic>
      <p:sp>
        <p:nvSpPr>
          <p:cNvPr id="13" name="ZoneTexte 12">
            <a:extLst>
              <a:ext uri="{FF2B5EF4-FFF2-40B4-BE49-F238E27FC236}">
                <a16:creationId xmlns:a16="http://schemas.microsoft.com/office/drawing/2014/main" id="{A8672846-4213-B368-3205-3D1D8DB6F476}"/>
              </a:ext>
            </a:extLst>
          </p:cNvPr>
          <p:cNvSpPr txBox="1"/>
          <p:nvPr/>
        </p:nvSpPr>
        <p:spPr>
          <a:xfrm>
            <a:off x="107504" y="1430631"/>
            <a:ext cx="4248472" cy="1169551"/>
          </a:xfrm>
          <a:prstGeom prst="rect">
            <a:avLst/>
          </a:prstGeom>
          <a:noFill/>
        </p:spPr>
        <p:txBody>
          <a:bodyPr wrap="square">
            <a:spAutoFit/>
          </a:bodyPr>
          <a:lstStyle/>
          <a:p>
            <a:pPr marL="285750" marR="0" lvl="0" indent="-285750" algn="just" defTabSz="914400" rtl="0" eaLnBrk="1" fontAlgn="auto" latinLnBrk="0" hangingPunct="1">
              <a:lnSpc>
                <a:spcPct val="100000"/>
              </a:lnSpc>
              <a:spcBef>
                <a:spcPts val="0"/>
              </a:spcBef>
              <a:spcAft>
                <a:spcPts val="0"/>
              </a:spcAft>
              <a:buClr>
                <a:srgbClr val="E37224"/>
              </a:buClr>
              <a:buSzTx/>
              <a:buFont typeface="Wingdings" panose="05000000000000000000" pitchFamily="2" charset="2"/>
              <a:buChar char="ð"/>
              <a:tabLst/>
              <a:defRPr/>
            </a:pPr>
            <a:r>
              <a:rPr kumimoji="0" lang="fr-FR" sz="1400" b="0" i="0" u="none" strike="noStrike" kern="1200" cap="none" spc="0" normalizeH="0" baseline="0" noProof="0" dirty="0">
                <a:ln>
                  <a:noFill/>
                </a:ln>
                <a:solidFill>
                  <a:prstClr val="black"/>
                </a:solidFill>
                <a:effectLst/>
                <a:uLnTx/>
                <a:uFillTx/>
                <a:latin typeface="DINPro"/>
                <a:ea typeface="+mn-ea"/>
                <a:cs typeface="+mn-cs"/>
              </a:rPr>
              <a:t>2 cartes interactives disponibles dans l’espace Contact/CIBC</a:t>
            </a:r>
          </a:p>
          <a:p>
            <a:pPr marL="285750" marR="0" lvl="0" indent="-285750" algn="just" defTabSz="914400" rtl="0" eaLnBrk="1" fontAlgn="auto" latinLnBrk="0" hangingPunct="1">
              <a:lnSpc>
                <a:spcPct val="100000"/>
              </a:lnSpc>
              <a:spcBef>
                <a:spcPts val="0"/>
              </a:spcBef>
              <a:spcAft>
                <a:spcPts val="0"/>
              </a:spcAft>
              <a:buClr>
                <a:srgbClr val="E37224"/>
              </a:buClr>
              <a:buSzTx/>
              <a:buFont typeface="Wingdings" panose="05000000000000000000" pitchFamily="2" charset="2"/>
              <a:buChar char="ð"/>
              <a:tabLst/>
              <a:defRPr/>
            </a:pPr>
            <a:endParaRPr kumimoji="0" lang="fr-FR" sz="1400" b="0" i="0" u="none" strike="noStrike" kern="1200" cap="none" spc="0" normalizeH="0" baseline="0" noProof="0" dirty="0">
              <a:ln>
                <a:noFill/>
              </a:ln>
              <a:solidFill>
                <a:prstClr val="black"/>
              </a:solidFill>
              <a:effectLst/>
              <a:uLnTx/>
              <a:uFillTx/>
              <a:latin typeface="DINPro"/>
              <a:ea typeface="+mn-ea"/>
              <a:cs typeface="+mn-cs"/>
            </a:endParaRPr>
          </a:p>
          <a:p>
            <a:pPr marL="285750" marR="0" lvl="0" indent="-285750" algn="just" defTabSz="914400" rtl="0" eaLnBrk="1" fontAlgn="auto" latinLnBrk="0" hangingPunct="1">
              <a:lnSpc>
                <a:spcPct val="100000"/>
              </a:lnSpc>
              <a:spcBef>
                <a:spcPts val="0"/>
              </a:spcBef>
              <a:spcAft>
                <a:spcPts val="0"/>
              </a:spcAft>
              <a:buClr>
                <a:srgbClr val="E37224"/>
              </a:buClr>
              <a:buSzTx/>
              <a:buFont typeface="Wingdings" panose="05000000000000000000" pitchFamily="2" charset="2"/>
              <a:buChar char="ð"/>
              <a:tabLst/>
              <a:defRPr/>
            </a:pPr>
            <a:r>
              <a:rPr kumimoji="0" lang="fr-FR" sz="1400" b="0" i="0" u="none" strike="noStrike" kern="1200" cap="none" spc="0" normalizeH="0" baseline="0" noProof="0" dirty="0">
                <a:ln>
                  <a:noFill/>
                </a:ln>
                <a:solidFill>
                  <a:prstClr val="black"/>
                </a:solidFill>
                <a:effectLst/>
                <a:uLnTx/>
                <a:uFillTx/>
                <a:latin typeface="DINPro" panose="020B0504020101020102" pitchFamily="34" charset="0"/>
                <a:ea typeface="+mn-ea"/>
                <a:cs typeface="Times New Roman" panose="02020603050405020304" pitchFamily="18" charset="0"/>
              </a:rPr>
              <a:t>Création d’un espace réservé à nos adhérents sécurisé par un mot de passe     </a:t>
            </a:r>
          </a:p>
        </p:txBody>
      </p:sp>
      <p:pic>
        <p:nvPicPr>
          <p:cNvPr id="18" name="Image 17">
            <a:extLst>
              <a:ext uri="{FF2B5EF4-FFF2-40B4-BE49-F238E27FC236}">
                <a16:creationId xmlns:a16="http://schemas.microsoft.com/office/drawing/2014/main" id="{C8D7666C-4E92-D72B-D23F-73E92DC2E88A}"/>
              </a:ext>
            </a:extLst>
          </p:cNvPr>
          <p:cNvPicPr>
            <a:picLocks noChangeAspect="1"/>
          </p:cNvPicPr>
          <p:nvPr/>
        </p:nvPicPr>
        <p:blipFill>
          <a:blip r:embed="rId4"/>
          <a:stretch>
            <a:fillRect/>
          </a:stretch>
        </p:blipFill>
        <p:spPr>
          <a:xfrm>
            <a:off x="6330250" y="629145"/>
            <a:ext cx="2350033" cy="1654573"/>
          </a:xfrm>
          <a:prstGeom prst="rect">
            <a:avLst/>
          </a:prstGeom>
        </p:spPr>
      </p:pic>
      <p:pic>
        <p:nvPicPr>
          <p:cNvPr id="19" name="Image 18">
            <a:extLst>
              <a:ext uri="{FF2B5EF4-FFF2-40B4-BE49-F238E27FC236}">
                <a16:creationId xmlns:a16="http://schemas.microsoft.com/office/drawing/2014/main" id="{C079375D-71AF-C451-FCD3-ADEE96C4A25D}"/>
              </a:ext>
            </a:extLst>
          </p:cNvPr>
          <p:cNvPicPr>
            <a:picLocks noChangeAspect="1"/>
          </p:cNvPicPr>
          <p:nvPr/>
        </p:nvPicPr>
        <p:blipFill>
          <a:blip r:embed="rId5"/>
          <a:stretch>
            <a:fillRect/>
          </a:stretch>
        </p:blipFill>
        <p:spPr>
          <a:xfrm>
            <a:off x="6326928" y="2211710"/>
            <a:ext cx="2378963" cy="1654573"/>
          </a:xfrm>
          <a:prstGeom prst="rect">
            <a:avLst/>
          </a:prstGeom>
        </p:spPr>
      </p:pic>
      <p:sp>
        <p:nvSpPr>
          <p:cNvPr id="21" name="ZoneTexte 20">
            <a:extLst>
              <a:ext uri="{FF2B5EF4-FFF2-40B4-BE49-F238E27FC236}">
                <a16:creationId xmlns:a16="http://schemas.microsoft.com/office/drawing/2014/main" id="{43071B67-D30B-477A-3F47-59F45E95F8A8}"/>
              </a:ext>
            </a:extLst>
          </p:cNvPr>
          <p:cNvSpPr txBox="1"/>
          <p:nvPr/>
        </p:nvSpPr>
        <p:spPr>
          <a:xfrm>
            <a:off x="542255" y="2737198"/>
            <a:ext cx="2736304" cy="138499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srgbClr val="A71D17"/>
                </a:solidFill>
                <a:effectLst/>
                <a:uLnTx/>
                <a:uFillTx/>
                <a:latin typeface="DINPro" panose="020B0504020101020102" pitchFamily="34" charset="0"/>
                <a:ea typeface="+mn-ea"/>
                <a:cs typeface="Times New Roman" panose="02020603050405020304" pitchFamily="18" charset="0"/>
              </a:rPr>
              <a:t>#Fede2000!</a:t>
            </a:r>
          </a:p>
          <a:p>
            <a:pPr marL="171450" marR="0" lvl="0"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fr-FR" sz="1200" b="0" i="0" u="none" strike="noStrike" kern="1200" cap="none" spc="0" normalizeH="0" baseline="0" noProof="0" dirty="0">
                <a:ln>
                  <a:noFill/>
                </a:ln>
                <a:solidFill>
                  <a:prstClr val="black"/>
                </a:solidFill>
                <a:effectLst/>
                <a:uLnTx/>
                <a:uFillTx/>
                <a:latin typeface="DINPro" panose="020B0504020101020102" pitchFamily="34" charset="0"/>
                <a:ea typeface="+mn-ea"/>
                <a:cs typeface="Times New Roman" panose="02020603050405020304" pitchFamily="18" charset="0"/>
              </a:rPr>
              <a:t>Les formations</a:t>
            </a:r>
          </a:p>
          <a:p>
            <a:pPr marL="171450" marR="0" lvl="0"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fr-FR" sz="1200" b="0" i="0" u="none" strike="noStrike" kern="1200" cap="none" spc="0" normalizeH="0" baseline="0" noProof="0" dirty="0">
                <a:ln>
                  <a:noFill/>
                </a:ln>
                <a:solidFill>
                  <a:prstClr val="black"/>
                </a:solidFill>
                <a:effectLst/>
                <a:uLnTx/>
                <a:uFillTx/>
                <a:latin typeface="DINPro" panose="020B0504020101020102" pitchFamily="34" charset="0"/>
                <a:ea typeface="+mn-ea"/>
                <a:cs typeface="Times New Roman" panose="02020603050405020304" pitchFamily="18" charset="0"/>
              </a:rPr>
              <a:t>Les chiffres du réseau</a:t>
            </a:r>
          </a:p>
          <a:p>
            <a:pPr marL="171450" marR="0" lvl="0"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fr-FR" sz="1200" b="0" i="0" u="none" strike="noStrike" kern="1200" cap="none" spc="0" normalizeH="0" baseline="0" noProof="0" dirty="0">
                <a:ln>
                  <a:noFill/>
                </a:ln>
                <a:solidFill>
                  <a:prstClr val="black"/>
                </a:solidFill>
                <a:effectLst/>
                <a:uLnTx/>
                <a:uFillTx/>
                <a:latin typeface="DINPro" panose="020B0504020101020102" pitchFamily="34" charset="0"/>
                <a:ea typeface="+mn-ea"/>
                <a:cs typeface="Times New Roman" panose="02020603050405020304" pitchFamily="18" charset="0"/>
              </a:rPr>
              <a:t>La carte interactive des CIBC régionaux</a:t>
            </a:r>
          </a:p>
          <a:p>
            <a:pPr marL="171450" marR="0" lvl="0"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lang="fr-FR" sz="1200" dirty="0">
              <a:solidFill>
                <a:prstClr val="black"/>
              </a:solidFill>
              <a:latin typeface="DINPro" panose="020B0504020101020102" pitchFamily="34" charset="0"/>
              <a:cs typeface="Times New Roman" panose="02020603050405020304" pitchFamily="18" charset="0"/>
            </a:endParaRPr>
          </a:p>
          <a:p>
            <a:pPr marR="0" lvl="0" algn="l" defTabSz="914400" rtl="0" eaLnBrk="1" fontAlgn="auto" latinLnBrk="0" hangingPunct="1">
              <a:lnSpc>
                <a:spcPct val="100000"/>
              </a:lnSpc>
              <a:spcBef>
                <a:spcPts val="0"/>
              </a:spcBef>
              <a:spcAft>
                <a:spcPts val="0"/>
              </a:spcAft>
              <a:buClrTx/>
              <a:buSzTx/>
              <a:tabLst/>
              <a:defRPr/>
            </a:pPr>
            <a:endParaRPr kumimoji="0" lang="fr-FR" sz="1200" b="0" i="0" u="none" strike="noStrike" kern="1200" cap="none" spc="0" normalizeH="0" baseline="0" noProof="0" dirty="0">
              <a:ln>
                <a:noFill/>
              </a:ln>
              <a:solidFill>
                <a:prstClr val="black"/>
              </a:solidFill>
              <a:effectLst/>
              <a:uLnTx/>
              <a:uFillTx/>
              <a:latin typeface="DINPro" panose="020B0504020101020102" pitchFamily="34" charset="0"/>
              <a:ea typeface="+mn-ea"/>
              <a:cs typeface="Times New Roman" panose="02020603050405020304" pitchFamily="18" charset="0"/>
            </a:endParaRPr>
          </a:p>
        </p:txBody>
      </p:sp>
      <p:sp>
        <p:nvSpPr>
          <p:cNvPr id="2" name="Ellipse 1">
            <a:extLst>
              <a:ext uri="{FF2B5EF4-FFF2-40B4-BE49-F238E27FC236}">
                <a16:creationId xmlns:a16="http://schemas.microsoft.com/office/drawing/2014/main" id="{2B5AB2B9-A7FA-3DEC-B4D1-F707942289B7}"/>
              </a:ext>
            </a:extLst>
          </p:cNvPr>
          <p:cNvSpPr/>
          <p:nvPr/>
        </p:nvSpPr>
        <p:spPr>
          <a:xfrm>
            <a:off x="179512" y="-295882"/>
            <a:ext cx="995424" cy="995424"/>
          </a:xfrm>
          <a:prstGeom prst="ellipse">
            <a:avLst/>
          </a:prstGeom>
          <a:solidFill>
            <a:srgbClr val="A71D17"/>
          </a:solidFill>
          <a:ln>
            <a:noFill/>
          </a:ln>
        </p:spPr>
        <p:style>
          <a:lnRef idx="2">
            <a:schemeClr val="accent1">
              <a:shade val="50000"/>
            </a:schemeClr>
          </a:lnRef>
          <a:fillRef idx="1">
            <a:schemeClr val="accent1"/>
          </a:fillRef>
          <a:effectRef idx="0">
            <a:schemeClr val="accent1"/>
          </a:effectRef>
          <a:fontRef idx="minor">
            <a:schemeClr val="lt1"/>
          </a:fontRef>
        </p:style>
        <p:txBody>
          <a:bodyPr tIns="360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prstClr val="white"/>
                </a:solidFill>
                <a:effectLst/>
                <a:uLnTx/>
                <a:uFillTx/>
                <a:latin typeface="DINPro-Regular" panose="02000503030000020004" pitchFamily="2" charset="0"/>
                <a:ea typeface="+mn-ea"/>
                <a:cs typeface="+mn-cs"/>
              </a:rPr>
              <a:t>2.4</a:t>
            </a:r>
            <a:endParaRPr kumimoji="0" lang="fr-FR" sz="3600" b="1" i="0" u="none" strike="noStrike" kern="1200" cap="none" spc="0" normalizeH="0" baseline="0" noProof="0" dirty="0">
              <a:ln>
                <a:noFill/>
              </a:ln>
              <a:solidFill>
                <a:prstClr val="white"/>
              </a:solidFill>
              <a:effectLst/>
              <a:uLnTx/>
              <a:uFillTx/>
              <a:latin typeface="DINPro-Regular" panose="02000503030000020004" pitchFamily="2" charset="0"/>
              <a:ea typeface="+mn-ea"/>
              <a:cs typeface="+mn-cs"/>
            </a:endParaRPr>
          </a:p>
        </p:txBody>
      </p:sp>
      <p:sp>
        <p:nvSpPr>
          <p:cNvPr id="3" name="Rectangle 2">
            <a:extLst>
              <a:ext uri="{FF2B5EF4-FFF2-40B4-BE49-F238E27FC236}">
                <a16:creationId xmlns:a16="http://schemas.microsoft.com/office/drawing/2014/main" id="{FAFD7343-CC15-3266-DE74-99182A3D5302}"/>
              </a:ext>
            </a:extLst>
          </p:cNvPr>
          <p:cNvSpPr/>
          <p:nvPr/>
        </p:nvSpPr>
        <p:spPr>
          <a:xfrm>
            <a:off x="1282574" y="104255"/>
            <a:ext cx="6673802" cy="5232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A71D17"/>
                </a:solidFill>
                <a:effectLst/>
                <a:uLnTx/>
                <a:uFillTx/>
                <a:latin typeface="DINPro-Medium" panose="02000503030000020004" pitchFamily="2" charset="0"/>
                <a:ea typeface="Lato" panose="020F0502020204030203" pitchFamily="34" charset="0"/>
                <a:cs typeface="Lato" panose="020F0502020204030203" pitchFamily="34" charset="0"/>
              </a:rPr>
              <a:t>Communication </a:t>
            </a:r>
            <a:endParaRPr kumimoji="0" lang="fr-FR" sz="2000" b="0" i="0" u="none" strike="noStrike" kern="1200" cap="none" spc="0" normalizeH="0" baseline="0" noProof="0" dirty="0">
              <a:ln>
                <a:noFill/>
              </a:ln>
              <a:solidFill>
                <a:srgbClr val="A71D17"/>
              </a:solidFill>
              <a:effectLst/>
              <a:uLnTx/>
              <a:uFillTx/>
              <a:latin typeface="DINPro-Medium" panose="02000503030000020004" pitchFamily="2" charset="0"/>
              <a:ea typeface="+mn-ea"/>
              <a:cs typeface="+mn-cs"/>
            </a:endParaRPr>
          </a:p>
        </p:txBody>
      </p:sp>
    </p:spTree>
    <p:extLst>
      <p:ext uri="{BB962C8B-B14F-4D97-AF65-F5344CB8AC3E}">
        <p14:creationId xmlns:p14="http://schemas.microsoft.com/office/powerpoint/2010/main" val="367384521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 37">
            <a:extLst>
              <a:ext uri="{FF2B5EF4-FFF2-40B4-BE49-F238E27FC236}">
                <a16:creationId xmlns:a16="http://schemas.microsoft.com/office/drawing/2014/main" id="{C0F2C617-753E-75D7-CD37-0E60350FA60E}"/>
              </a:ext>
            </a:extLst>
          </p:cNvPr>
          <p:cNvSpPr/>
          <p:nvPr/>
        </p:nvSpPr>
        <p:spPr>
          <a:xfrm rot="19938445">
            <a:off x="8217872" y="55112"/>
            <a:ext cx="670966" cy="670966"/>
          </a:xfrm>
          <a:prstGeom prst="ellipse">
            <a:avLst/>
          </a:prstGeom>
          <a:solidFill>
            <a:srgbClr val="EAC64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Kelson Sans" panose="02000500000000000000" pitchFamily="50" charset="0"/>
              <a:ea typeface="+mn-ea"/>
              <a:cs typeface="+mn-cs"/>
            </a:endParaRPr>
          </a:p>
        </p:txBody>
      </p:sp>
      <p:sp>
        <p:nvSpPr>
          <p:cNvPr id="4" name="Forme libre : forme 3">
            <a:extLst>
              <a:ext uri="{FF2B5EF4-FFF2-40B4-BE49-F238E27FC236}">
                <a16:creationId xmlns:a16="http://schemas.microsoft.com/office/drawing/2014/main" id="{DC96126B-435A-49D2-9902-C92F738F3CC6}"/>
              </a:ext>
            </a:extLst>
          </p:cNvPr>
          <p:cNvSpPr/>
          <p:nvPr/>
        </p:nvSpPr>
        <p:spPr>
          <a:xfrm>
            <a:off x="0" y="4371949"/>
            <a:ext cx="9144000" cy="771551"/>
          </a:xfrm>
          <a:custGeom>
            <a:avLst/>
            <a:gdLst>
              <a:gd name="connsiteX0" fmla="*/ 0 w 9144000"/>
              <a:gd name="connsiteY0" fmla="*/ 0 h 1200616"/>
              <a:gd name="connsiteX1" fmla="*/ 255357 w 9144000"/>
              <a:gd name="connsiteY1" fmla="*/ 82904 h 1200616"/>
              <a:gd name="connsiteX2" fmla="*/ 4572001 w 9144000"/>
              <a:gd name="connsiteY2" fmla="*/ 735519 h 1200616"/>
              <a:gd name="connsiteX3" fmla="*/ 8888645 w 9144000"/>
              <a:gd name="connsiteY3" fmla="*/ 82904 h 1200616"/>
              <a:gd name="connsiteX4" fmla="*/ 9144000 w 9144000"/>
              <a:gd name="connsiteY4" fmla="*/ 0 h 1200616"/>
              <a:gd name="connsiteX5" fmla="*/ 9144000 w 9144000"/>
              <a:gd name="connsiteY5" fmla="*/ 1200616 h 1200616"/>
              <a:gd name="connsiteX6" fmla="*/ 0 w 9144000"/>
              <a:gd name="connsiteY6" fmla="*/ 1200616 h 1200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200616">
                <a:moveTo>
                  <a:pt x="0" y="0"/>
                </a:moveTo>
                <a:lnTo>
                  <a:pt x="255357" y="82904"/>
                </a:lnTo>
                <a:cubicBezTo>
                  <a:pt x="1618984" y="507036"/>
                  <a:pt x="3068810" y="735519"/>
                  <a:pt x="4572001" y="735519"/>
                </a:cubicBezTo>
                <a:cubicBezTo>
                  <a:pt x="6075193" y="735519"/>
                  <a:pt x="7525019" y="507036"/>
                  <a:pt x="8888645" y="82904"/>
                </a:cubicBezTo>
                <a:lnTo>
                  <a:pt x="9144000" y="0"/>
                </a:lnTo>
                <a:lnTo>
                  <a:pt x="9144000" y="1200616"/>
                </a:lnTo>
                <a:lnTo>
                  <a:pt x="0" y="1200616"/>
                </a:lnTo>
                <a:close/>
              </a:path>
            </a:pathLst>
          </a:custGeom>
          <a:solidFill>
            <a:srgbClr val="CCC4BE">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Oval 37">
            <a:extLst>
              <a:ext uri="{FF2B5EF4-FFF2-40B4-BE49-F238E27FC236}">
                <a16:creationId xmlns:a16="http://schemas.microsoft.com/office/drawing/2014/main" id="{EFCF3F84-719C-5B4C-B7DE-F0F01287056B}"/>
              </a:ext>
            </a:extLst>
          </p:cNvPr>
          <p:cNvSpPr/>
          <p:nvPr/>
        </p:nvSpPr>
        <p:spPr>
          <a:xfrm rot="19938445">
            <a:off x="8404437" y="-306586"/>
            <a:ext cx="1012500" cy="1012500"/>
          </a:xfrm>
          <a:prstGeom prst="ellipse">
            <a:avLst/>
          </a:prstGeom>
          <a:solidFill>
            <a:srgbClr val="76974A"/>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Kelson Sans" panose="02000500000000000000" pitchFamily="50" charset="0"/>
              <a:ea typeface="+mn-ea"/>
              <a:cs typeface="+mn-cs"/>
            </a:endParaRPr>
          </a:p>
        </p:txBody>
      </p:sp>
      <p:pic>
        <p:nvPicPr>
          <p:cNvPr id="10" name="Image 9">
            <a:extLst>
              <a:ext uri="{FF2B5EF4-FFF2-40B4-BE49-F238E27FC236}">
                <a16:creationId xmlns:a16="http://schemas.microsoft.com/office/drawing/2014/main" id="{5E36A019-6019-6B5E-3D60-2826D0CC280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256154" y="4266829"/>
            <a:ext cx="1884703" cy="897209"/>
          </a:xfrm>
          <a:prstGeom prst="rect">
            <a:avLst/>
          </a:prstGeom>
        </p:spPr>
      </p:pic>
      <p:sp>
        <p:nvSpPr>
          <p:cNvPr id="3" name="Rectangle : coins arrondis 2">
            <a:extLst>
              <a:ext uri="{FF2B5EF4-FFF2-40B4-BE49-F238E27FC236}">
                <a16:creationId xmlns:a16="http://schemas.microsoft.com/office/drawing/2014/main" id="{356DF739-CC09-2748-6FA0-572670FDED37}"/>
              </a:ext>
            </a:extLst>
          </p:cNvPr>
          <p:cNvSpPr/>
          <p:nvPr/>
        </p:nvSpPr>
        <p:spPr>
          <a:xfrm rot="1920000">
            <a:off x="6706605" y="576226"/>
            <a:ext cx="2088232" cy="360040"/>
          </a:xfrm>
          <a:prstGeom prst="roundRect">
            <a:avLst/>
          </a:prstGeom>
          <a:solidFill>
            <a:srgbClr val="A71D17"/>
          </a:solidFill>
          <a:ln>
            <a:solidFill>
              <a:srgbClr val="A71D17"/>
            </a:solid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DINPro" panose="020B0504020101020102"/>
                <a:ea typeface="+mn-ea"/>
                <a:cs typeface="+mn-cs"/>
              </a:rPr>
              <a:t>NOUVEAU</a:t>
            </a:r>
          </a:p>
        </p:txBody>
      </p:sp>
      <p:sp>
        <p:nvSpPr>
          <p:cNvPr id="13" name="ZoneTexte 12">
            <a:extLst>
              <a:ext uri="{FF2B5EF4-FFF2-40B4-BE49-F238E27FC236}">
                <a16:creationId xmlns:a16="http://schemas.microsoft.com/office/drawing/2014/main" id="{90FDE045-D08E-7BBE-7D3F-DD9CB337D02F}"/>
              </a:ext>
            </a:extLst>
          </p:cNvPr>
          <p:cNvSpPr txBox="1"/>
          <p:nvPr/>
        </p:nvSpPr>
        <p:spPr>
          <a:xfrm>
            <a:off x="5436096" y="1205176"/>
            <a:ext cx="3362335" cy="1701300"/>
          </a:xfrm>
          <a:prstGeom prst="rect">
            <a:avLst/>
          </a:prstGeom>
          <a:noFill/>
        </p:spPr>
        <p:txBody>
          <a:bodyPr wrap="square" rtlCol="0">
            <a:spAutoFit/>
          </a:bodyPr>
          <a:lstStyle/>
          <a:p>
            <a:pPr marL="0" marR="0" lvl="0" indent="0" algn="just" defTabSz="914400" rtl="0" eaLnBrk="1" fontAlgn="auto" latinLnBrk="0" hangingPunct="1">
              <a:lnSpc>
                <a:spcPct val="115000"/>
              </a:lnSpc>
              <a:spcBef>
                <a:spcPts val="1000"/>
              </a:spcBef>
              <a:spcAft>
                <a:spcPts val="0"/>
              </a:spcAft>
              <a:buClrTx/>
              <a:buSzPts val="1100"/>
              <a:buFontTx/>
              <a:buNone/>
              <a:tabLst/>
              <a:defRPr/>
            </a:pPr>
            <a:r>
              <a:rPr kumimoji="0" lang="fr-FR" sz="1400" b="1" i="0" u="none" strike="noStrike" kern="1200" cap="none" spc="0" normalizeH="0" baseline="0" noProof="0" dirty="0">
                <a:ln>
                  <a:noFill/>
                </a:ln>
                <a:solidFill>
                  <a:srgbClr val="A91B17"/>
                </a:solidFill>
                <a:effectLst/>
                <a:uLnTx/>
                <a:uFillTx/>
                <a:latin typeface="DINPro" panose="020B0504020101020102"/>
                <a:ea typeface="Calibri" panose="020F0502020204030204" pitchFamily="34" charset="0"/>
                <a:cs typeface="Times New Roman" panose="02020603050405020304" pitchFamily="18" charset="0"/>
              </a:rPr>
              <a:t>Contenus et nouveautés</a:t>
            </a:r>
          </a:p>
          <a:p>
            <a:pPr marL="285750" marR="0" lvl="0" indent="-285750" algn="just" defTabSz="914400" rtl="0" eaLnBrk="1" fontAlgn="auto" latinLnBrk="0" hangingPunct="1">
              <a:lnSpc>
                <a:spcPct val="115000"/>
              </a:lnSpc>
              <a:spcBef>
                <a:spcPts val="1000"/>
              </a:spcBef>
              <a:spcAft>
                <a:spcPts val="0"/>
              </a:spcAft>
              <a:buClr>
                <a:srgbClr val="E37224"/>
              </a:buClr>
              <a:buSzPts val="1100"/>
              <a:buFont typeface="Wingdings" panose="05000000000000000000" pitchFamily="2" charset="2"/>
              <a:buChar char="ð"/>
              <a:tabLst/>
              <a:defRPr/>
            </a:pPr>
            <a:r>
              <a:rPr kumimoji="0" lang="fr-FR" sz="1400" b="0" i="0" u="none" strike="noStrike" kern="1200" cap="none" spc="0" normalizeH="0" baseline="0" noProof="0" dirty="0">
                <a:ln>
                  <a:noFill/>
                </a:ln>
                <a:solidFill>
                  <a:prstClr val="black"/>
                </a:solidFill>
                <a:effectLst/>
                <a:uLnTx/>
                <a:uFillTx/>
                <a:latin typeface="DINPro" panose="020B0504020101020102"/>
                <a:ea typeface="Calibri" panose="020F0502020204030204" pitchFamily="34" charset="0"/>
                <a:cs typeface="Times New Roman" panose="02020603050405020304" pitchFamily="18" charset="0"/>
              </a:rPr>
              <a:t>Une offre de services</a:t>
            </a:r>
          </a:p>
          <a:p>
            <a:pPr marL="285750" marR="0" lvl="0" indent="-285750" algn="just" defTabSz="914400" rtl="0" eaLnBrk="1" fontAlgn="auto" latinLnBrk="0" hangingPunct="1">
              <a:lnSpc>
                <a:spcPct val="115000"/>
              </a:lnSpc>
              <a:spcBef>
                <a:spcPts val="1000"/>
              </a:spcBef>
              <a:spcAft>
                <a:spcPts val="0"/>
              </a:spcAft>
              <a:buClr>
                <a:srgbClr val="E37224"/>
              </a:buClr>
              <a:buSzPts val="1100"/>
              <a:buFont typeface="Wingdings" panose="05000000000000000000" pitchFamily="2" charset="2"/>
              <a:buChar char="ð"/>
              <a:tabLst/>
              <a:defRPr/>
            </a:pPr>
            <a:r>
              <a:rPr kumimoji="0" lang="fr-FR" sz="1400" b="0" i="0" u="none" strike="noStrike" kern="1200" cap="none" spc="0" normalizeH="0" baseline="0" noProof="0" dirty="0">
                <a:ln>
                  <a:noFill/>
                </a:ln>
                <a:solidFill>
                  <a:prstClr val="black"/>
                </a:solidFill>
                <a:effectLst/>
                <a:uLnTx/>
                <a:uFillTx/>
                <a:latin typeface="DINPro" panose="020B0504020101020102"/>
                <a:ea typeface="+mn-ea"/>
                <a:cs typeface="Times New Roman" panose="02020603050405020304" pitchFamily="18" charset="0"/>
              </a:rPr>
              <a:t>Un espace adhérent</a:t>
            </a:r>
          </a:p>
          <a:p>
            <a:pPr marL="285750" marR="0" lvl="0" indent="-285750" algn="just" defTabSz="914400" rtl="0" eaLnBrk="1" fontAlgn="auto" latinLnBrk="0" hangingPunct="1">
              <a:lnSpc>
                <a:spcPct val="115000"/>
              </a:lnSpc>
              <a:spcBef>
                <a:spcPts val="1000"/>
              </a:spcBef>
              <a:spcAft>
                <a:spcPts val="0"/>
              </a:spcAft>
              <a:buClr>
                <a:srgbClr val="E37224"/>
              </a:buClr>
              <a:buSzPts val="1100"/>
              <a:buFont typeface="Wingdings" panose="05000000000000000000" pitchFamily="2" charset="2"/>
              <a:buChar char="ð"/>
              <a:tabLst/>
              <a:defRPr/>
            </a:pPr>
            <a:r>
              <a:rPr kumimoji="0" lang="fr-FR" sz="1400" b="0" i="0" u="none" strike="noStrike" kern="1200" cap="none" spc="0" normalizeH="0" baseline="0" noProof="0" dirty="0">
                <a:ln>
                  <a:noFill/>
                </a:ln>
                <a:solidFill>
                  <a:prstClr val="black"/>
                </a:solidFill>
                <a:effectLst/>
                <a:uLnTx/>
                <a:uFillTx/>
                <a:latin typeface="DINPro" panose="020B0504020101020102"/>
                <a:ea typeface="+mn-ea"/>
                <a:cs typeface="Times New Roman" panose="02020603050405020304" pitchFamily="18" charset="0"/>
              </a:rPr>
              <a:t>Un onglet dédié aux offres d’emploi</a:t>
            </a:r>
          </a:p>
          <a:p>
            <a:pPr marL="285750" marR="0" lvl="0" indent="-285750" algn="just" defTabSz="914400" rtl="0" eaLnBrk="1" fontAlgn="auto" latinLnBrk="0" hangingPunct="1">
              <a:lnSpc>
                <a:spcPct val="115000"/>
              </a:lnSpc>
              <a:spcBef>
                <a:spcPts val="0"/>
              </a:spcBef>
              <a:spcAft>
                <a:spcPts val="0"/>
              </a:spcAft>
              <a:buClrTx/>
              <a:buSzPts val="1100"/>
              <a:buFont typeface="Arial" panose="020B0604020202020204" pitchFamily="34" charset="0"/>
              <a:buChar char="•"/>
              <a:tabLst/>
              <a:defRPr/>
            </a:pPr>
            <a:endParaRPr kumimoji="0" lang="fr-FR" sz="1400" b="0" i="0" u="none" strike="noStrike" kern="1200" cap="none" spc="0" normalizeH="0" baseline="0" noProof="0" dirty="0">
              <a:ln>
                <a:noFill/>
              </a:ln>
              <a:solidFill>
                <a:prstClr val="black"/>
              </a:solidFill>
              <a:effectLst/>
              <a:uLnTx/>
              <a:uFillTx/>
              <a:latin typeface="DINPro" panose="020B0504020101020102"/>
              <a:ea typeface="Calibri" panose="020F0502020204030204" pitchFamily="34" charset="0"/>
              <a:cs typeface="Times New Roman" panose="02020603050405020304" pitchFamily="18" charset="0"/>
            </a:endParaRPr>
          </a:p>
        </p:txBody>
      </p:sp>
      <p:sp>
        <p:nvSpPr>
          <p:cNvPr id="18" name="ZoneTexte 17">
            <a:extLst>
              <a:ext uri="{FF2B5EF4-FFF2-40B4-BE49-F238E27FC236}">
                <a16:creationId xmlns:a16="http://schemas.microsoft.com/office/drawing/2014/main" id="{4985EBCF-AEFC-F769-B787-1BD922D4D242}"/>
              </a:ext>
            </a:extLst>
          </p:cNvPr>
          <p:cNvSpPr txBox="1"/>
          <p:nvPr/>
        </p:nvSpPr>
        <p:spPr>
          <a:xfrm>
            <a:off x="23358" y="852725"/>
            <a:ext cx="398769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A71D17"/>
                </a:solidFill>
                <a:effectLst/>
                <a:uLnTx/>
                <a:uFillTx/>
                <a:latin typeface="DINPro" panose="020B0504020101020102" pitchFamily="34" charset="0"/>
                <a:ea typeface="+mn-ea"/>
                <a:cs typeface="+mn-cs"/>
              </a:rPr>
              <a:t>Refonte du site internet</a:t>
            </a:r>
          </a:p>
        </p:txBody>
      </p:sp>
      <p:sp>
        <p:nvSpPr>
          <p:cNvPr id="11" name="ZoneTexte 10">
            <a:extLst>
              <a:ext uri="{FF2B5EF4-FFF2-40B4-BE49-F238E27FC236}">
                <a16:creationId xmlns:a16="http://schemas.microsoft.com/office/drawing/2014/main" id="{1072FC3E-9F49-8B58-E116-E1E562CA3C58}"/>
              </a:ext>
            </a:extLst>
          </p:cNvPr>
          <p:cNvSpPr txBox="1"/>
          <p:nvPr/>
        </p:nvSpPr>
        <p:spPr>
          <a:xfrm>
            <a:off x="179512" y="1501967"/>
            <a:ext cx="3775006" cy="22927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srgbClr val="A91B17"/>
                </a:solidFill>
                <a:effectLst/>
                <a:uLnTx/>
                <a:uFillTx/>
                <a:latin typeface="DINPro" panose="020B0504020101020102"/>
                <a:ea typeface="+mn-ea"/>
                <a:cs typeface="Times New Roman" panose="02020603050405020304" pitchFamily="18" charset="0"/>
              </a:rPr>
              <a:t>Objectifs</a:t>
            </a:r>
            <a:endParaRPr kumimoji="0" lang="fr-FR" sz="1800" b="1" i="0" u="none" strike="noStrike" kern="1200" cap="none" spc="0" normalizeH="0" baseline="0" noProof="0" dirty="0">
              <a:ln>
                <a:noFill/>
              </a:ln>
              <a:solidFill>
                <a:srgbClr val="A91B17"/>
              </a:solidFill>
              <a:effectLst/>
              <a:uLnTx/>
              <a:uFillTx/>
              <a:latin typeface="Calibri"/>
              <a:ea typeface="+mn-ea"/>
              <a:cs typeface="+mn-cs"/>
            </a:endParaRPr>
          </a:p>
          <a:p>
            <a:pPr marL="285750" marR="0" lvl="0" indent="-285750" algn="just" defTabSz="914400" rtl="0" eaLnBrk="1" fontAlgn="auto" latinLnBrk="0" hangingPunct="1">
              <a:lnSpc>
                <a:spcPct val="115000"/>
              </a:lnSpc>
              <a:spcBef>
                <a:spcPts val="1000"/>
              </a:spcBef>
              <a:spcAft>
                <a:spcPts val="0"/>
              </a:spcAft>
              <a:buClr>
                <a:srgbClr val="E37224"/>
              </a:buClr>
              <a:buSzPts val="1100"/>
              <a:buFont typeface="Wingdings" panose="05000000000000000000" pitchFamily="2" charset="2"/>
              <a:buChar char="ð"/>
              <a:tabLst/>
              <a:defRPr/>
            </a:pPr>
            <a:r>
              <a:rPr kumimoji="0" lang="fr-FR" sz="1400" b="0" i="0" u="none" strike="noStrike" kern="1200" cap="none" spc="0" normalizeH="0" baseline="0" noProof="0" dirty="0">
                <a:ln>
                  <a:noFill/>
                </a:ln>
                <a:solidFill>
                  <a:prstClr val="black"/>
                </a:solidFill>
                <a:effectLst/>
                <a:uLnTx/>
                <a:uFillTx/>
                <a:latin typeface="DINPro" panose="020B0504020101020102"/>
                <a:ea typeface="+mn-ea"/>
                <a:cs typeface="Times New Roman" panose="02020603050405020304" pitchFamily="18" charset="0"/>
              </a:rPr>
              <a:t>Un site construit et orienté bénéficiaire </a:t>
            </a:r>
          </a:p>
          <a:p>
            <a:pPr marL="285750" marR="0" lvl="0" indent="-285750" algn="just" defTabSz="914400" rtl="0" eaLnBrk="1" fontAlgn="auto" latinLnBrk="0" hangingPunct="1">
              <a:lnSpc>
                <a:spcPct val="115000"/>
              </a:lnSpc>
              <a:spcBef>
                <a:spcPts val="1000"/>
              </a:spcBef>
              <a:spcAft>
                <a:spcPts val="0"/>
              </a:spcAft>
              <a:buClr>
                <a:srgbClr val="E37224"/>
              </a:buClr>
              <a:buSzPts val="1100"/>
              <a:buFont typeface="Wingdings" panose="05000000000000000000" pitchFamily="2" charset="2"/>
              <a:buChar char="ð"/>
              <a:tabLst/>
              <a:defRPr/>
            </a:pPr>
            <a:r>
              <a:rPr kumimoji="0" lang="fr-FR" sz="1400" b="0" i="0" u="none" strike="noStrike" kern="1200" cap="none" spc="0" normalizeH="0" baseline="0" noProof="0" dirty="0">
                <a:ln>
                  <a:noFill/>
                </a:ln>
                <a:solidFill>
                  <a:prstClr val="black"/>
                </a:solidFill>
                <a:effectLst/>
                <a:uLnTx/>
                <a:uFillTx/>
                <a:latin typeface="DINPro" panose="020B0504020101020102"/>
                <a:ea typeface="+mn-ea"/>
                <a:cs typeface="Times New Roman" panose="02020603050405020304" pitchFamily="18" charset="0"/>
              </a:rPr>
              <a:t>Une complémentarité pour les CIBC disposant déjà de leur propre site internet </a:t>
            </a:r>
          </a:p>
          <a:p>
            <a:pPr marL="285750" marR="0" lvl="0" indent="-285750" algn="just" defTabSz="914400" rtl="0" eaLnBrk="1" fontAlgn="auto" latinLnBrk="0" hangingPunct="1">
              <a:lnSpc>
                <a:spcPct val="115000"/>
              </a:lnSpc>
              <a:spcBef>
                <a:spcPts val="1000"/>
              </a:spcBef>
              <a:spcAft>
                <a:spcPts val="0"/>
              </a:spcAft>
              <a:buClr>
                <a:srgbClr val="E37224"/>
              </a:buClr>
              <a:buSzPts val="1100"/>
              <a:buFont typeface="Wingdings" panose="05000000000000000000" pitchFamily="2" charset="2"/>
              <a:buChar char="ð"/>
              <a:tabLst/>
              <a:defRPr/>
            </a:pPr>
            <a:r>
              <a:rPr kumimoji="0" lang="fr-FR" sz="1400" b="0" i="0" u="none" strike="noStrike" kern="1200" cap="none" spc="0" normalizeH="0" baseline="0" noProof="0" dirty="0">
                <a:ln>
                  <a:noFill/>
                </a:ln>
                <a:solidFill>
                  <a:prstClr val="black"/>
                </a:solidFill>
                <a:effectLst/>
                <a:uLnTx/>
                <a:uFillTx/>
                <a:latin typeface="DINPro" panose="020B0504020101020102"/>
                <a:ea typeface="+mn-ea"/>
                <a:cs typeface="Times New Roman" panose="02020603050405020304" pitchFamily="18" charset="0"/>
              </a:rPr>
              <a:t>Une visibilité numérique des CIBC ne disposant pas d’un site internet</a:t>
            </a:r>
          </a:p>
          <a:p>
            <a:pPr marL="285750" marR="0" lvl="0" indent="-285750" algn="just" defTabSz="914400" rtl="0" eaLnBrk="1" fontAlgn="auto" latinLnBrk="0" hangingPunct="1">
              <a:lnSpc>
                <a:spcPct val="115000"/>
              </a:lnSpc>
              <a:spcBef>
                <a:spcPts val="1000"/>
              </a:spcBef>
              <a:spcAft>
                <a:spcPts val="0"/>
              </a:spcAft>
              <a:buClr>
                <a:srgbClr val="E37224"/>
              </a:buClr>
              <a:buSzPts val="1100"/>
              <a:buFont typeface="Wingdings" panose="05000000000000000000" pitchFamily="2" charset="2"/>
              <a:buChar char="ð"/>
              <a:tabLst/>
              <a:defRPr/>
            </a:pPr>
            <a:r>
              <a:rPr kumimoji="0" lang="fr-FR" sz="1400" b="0" i="0" u="none" strike="noStrike" kern="1200" cap="none" spc="0" normalizeH="0" baseline="0" noProof="0" dirty="0">
                <a:ln>
                  <a:noFill/>
                </a:ln>
                <a:solidFill>
                  <a:prstClr val="black"/>
                </a:solidFill>
                <a:effectLst/>
                <a:uLnTx/>
                <a:uFillTx/>
                <a:latin typeface="DINPro" panose="020B0504020101020102"/>
                <a:ea typeface="+mn-ea"/>
                <a:cs typeface="Times New Roman" panose="02020603050405020304" pitchFamily="18" charset="0"/>
              </a:rPr>
              <a:t>Un référencement du réseau CIBC </a:t>
            </a:r>
          </a:p>
        </p:txBody>
      </p:sp>
      <p:pic>
        <p:nvPicPr>
          <p:cNvPr id="14" name="Image 13">
            <a:extLst>
              <a:ext uri="{FF2B5EF4-FFF2-40B4-BE49-F238E27FC236}">
                <a16:creationId xmlns:a16="http://schemas.microsoft.com/office/drawing/2014/main" id="{D8A1C302-5A4E-D5C8-20E2-CBB68F19480D}"/>
              </a:ext>
            </a:extLst>
          </p:cNvPr>
          <p:cNvPicPr>
            <a:picLocks noChangeAspect="1"/>
          </p:cNvPicPr>
          <p:nvPr/>
        </p:nvPicPr>
        <p:blipFill>
          <a:blip r:embed="rId3"/>
          <a:stretch>
            <a:fillRect/>
          </a:stretch>
        </p:blipFill>
        <p:spPr>
          <a:xfrm>
            <a:off x="4235101" y="2695729"/>
            <a:ext cx="3271552" cy="1781847"/>
          </a:xfrm>
          <a:prstGeom prst="rect">
            <a:avLst/>
          </a:prstGeom>
        </p:spPr>
      </p:pic>
      <p:sp>
        <p:nvSpPr>
          <p:cNvPr id="16" name="ZoneTexte 15">
            <a:extLst>
              <a:ext uri="{FF2B5EF4-FFF2-40B4-BE49-F238E27FC236}">
                <a16:creationId xmlns:a16="http://schemas.microsoft.com/office/drawing/2014/main" id="{9FC42D78-DF51-6495-D8D5-66473CD94C84}"/>
              </a:ext>
            </a:extLst>
          </p:cNvPr>
          <p:cNvSpPr txBox="1"/>
          <p:nvPr/>
        </p:nvSpPr>
        <p:spPr>
          <a:xfrm>
            <a:off x="4346887" y="4266829"/>
            <a:ext cx="3161337" cy="61555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Calibri"/>
                <a:ea typeface="+mn-ea"/>
                <a:cs typeface="+mn-cs"/>
                <a:hlinkClick r:id="rId4"/>
              </a:rPr>
              <a:t>http://www.fede.jabuzze.com/wp-login.php</a:t>
            </a:r>
            <a:endParaRPr kumimoji="0" lang="fr-FR" sz="12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Calibri"/>
                <a:ea typeface="+mn-ea"/>
                <a:cs typeface="+mn-cs"/>
              </a:rPr>
              <a:t>identifiant : Sophie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Calibri"/>
                <a:ea typeface="+mn-ea"/>
                <a:cs typeface="+mn-cs"/>
              </a:rPr>
              <a:t>Mot de passe : Fédévichy03*</a:t>
            </a:r>
          </a:p>
        </p:txBody>
      </p:sp>
      <p:sp>
        <p:nvSpPr>
          <p:cNvPr id="2" name="Ellipse 1">
            <a:extLst>
              <a:ext uri="{FF2B5EF4-FFF2-40B4-BE49-F238E27FC236}">
                <a16:creationId xmlns:a16="http://schemas.microsoft.com/office/drawing/2014/main" id="{0A961101-055A-CEBC-E2ED-C766B636E638}"/>
              </a:ext>
            </a:extLst>
          </p:cNvPr>
          <p:cNvSpPr/>
          <p:nvPr/>
        </p:nvSpPr>
        <p:spPr>
          <a:xfrm>
            <a:off x="179512" y="-295882"/>
            <a:ext cx="995424" cy="995424"/>
          </a:xfrm>
          <a:prstGeom prst="ellipse">
            <a:avLst/>
          </a:prstGeom>
          <a:solidFill>
            <a:srgbClr val="A71D17"/>
          </a:solidFill>
          <a:ln>
            <a:noFill/>
          </a:ln>
        </p:spPr>
        <p:style>
          <a:lnRef idx="2">
            <a:schemeClr val="accent1">
              <a:shade val="50000"/>
            </a:schemeClr>
          </a:lnRef>
          <a:fillRef idx="1">
            <a:schemeClr val="accent1"/>
          </a:fillRef>
          <a:effectRef idx="0">
            <a:schemeClr val="accent1"/>
          </a:effectRef>
          <a:fontRef idx="minor">
            <a:schemeClr val="lt1"/>
          </a:fontRef>
        </p:style>
        <p:txBody>
          <a:bodyPr tIns="360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prstClr val="white"/>
                </a:solidFill>
                <a:effectLst/>
                <a:uLnTx/>
                <a:uFillTx/>
                <a:latin typeface="DINPro-Regular" panose="02000503030000020004" pitchFamily="2" charset="0"/>
                <a:ea typeface="+mn-ea"/>
                <a:cs typeface="+mn-cs"/>
              </a:rPr>
              <a:t>2.4</a:t>
            </a:r>
            <a:endParaRPr kumimoji="0" lang="fr-FR" sz="3600" b="1" i="0" u="none" strike="noStrike" kern="1200" cap="none" spc="0" normalizeH="0" baseline="0" noProof="0" dirty="0">
              <a:ln>
                <a:noFill/>
              </a:ln>
              <a:solidFill>
                <a:prstClr val="white"/>
              </a:solidFill>
              <a:effectLst/>
              <a:uLnTx/>
              <a:uFillTx/>
              <a:latin typeface="DINPro-Regular" panose="02000503030000020004" pitchFamily="2" charset="0"/>
              <a:ea typeface="+mn-ea"/>
              <a:cs typeface="+mn-cs"/>
            </a:endParaRPr>
          </a:p>
        </p:txBody>
      </p:sp>
      <p:sp>
        <p:nvSpPr>
          <p:cNvPr id="5" name="Rectangle 4">
            <a:extLst>
              <a:ext uri="{FF2B5EF4-FFF2-40B4-BE49-F238E27FC236}">
                <a16:creationId xmlns:a16="http://schemas.microsoft.com/office/drawing/2014/main" id="{06D7ED1E-A8E6-D676-97BF-BCA96EB1DA68}"/>
              </a:ext>
            </a:extLst>
          </p:cNvPr>
          <p:cNvSpPr/>
          <p:nvPr/>
        </p:nvSpPr>
        <p:spPr>
          <a:xfrm>
            <a:off x="1282574" y="104255"/>
            <a:ext cx="6673802" cy="5232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A71D17"/>
                </a:solidFill>
                <a:effectLst/>
                <a:uLnTx/>
                <a:uFillTx/>
                <a:latin typeface="DINPro-Medium" panose="02000503030000020004" pitchFamily="2" charset="0"/>
                <a:ea typeface="Lato" panose="020F0502020204030203" pitchFamily="34" charset="0"/>
                <a:cs typeface="Lato" panose="020F0502020204030203" pitchFamily="34" charset="0"/>
              </a:rPr>
              <a:t>Communication </a:t>
            </a:r>
            <a:endParaRPr kumimoji="0" lang="fr-FR" sz="2000" b="0" i="0" u="none" strike="noStrike" kern="1200" cap="none" spc="0" normalizeH="0" baseline="0" noProof="0" dirty="0">
              <a:ln>
                <a:noFill/>
              </a:ln>
              <a:solidFill>
                <a:srgbClr val="A71D17"/>
              </a:solidFill>
              <a:effectLst/>
              <a:uLnTx/>
              <a:uFillTx/>
              <a:latin typeface="DINPro-Medium" panose="02000503030000020004" pitchFamily="2" charset="0"/>
              <a:ea typeface="+mn-ea"/>
              <a:cs typeface="+mn-cs"/>
            </a:endParaRPr>
          </a:p>
        </p:txBody>
      </p:sp>
    </p:spTree>
    <p:extLst>
      <p:ext uri="{BB962C8B-B14F-4D97-AF65-F5344CB8AC3E}">
        <p14:creationId xmlns:p14="http://schemas.microsoft.com/office/powerpoint/2010/main" val="239626096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orme libre : forme 19">
            <a:extLst>
              <a:ext uri="{FF2B5EF4-FFF2-40B4-BE49-F238E27FC236}">
                <a16:creationId xmlns:a16="http://schemas.microsoft.com/office/drawing/2014/main" id="{B94B418E-7D9D-224A-2813-772F87787B50}"/>
              </a:ext>
            </a:extLst>
          </p:cNvPr>
          <p:cNvSpPr/>
          <p:nvPr/>
        </p:nvSpPr>
        <p:spPr>
          <a:xfrm>
            <a:off x="0" y="4371949"/>
            <a:ext cx="9144000" cy="771551"/>
          </a:xfrm>
          <a:custGeom>
            <a:avLst/>
            <a:gdLst>
              <a:gd name="connsiteX0" fmla="*/ 0 w 9144000"/>
              <a:gd name="connsiteY0" fmla="*/ 0 h 1200616"/>
              <a:gd name="connsiteX1" fmla="*/ 255357 w 9144000"/>
              <a:gd name="connsiteY1" fmla="*/ 82904 h 1200616"/>
              <a:gd name="connsiteX2" fmla="*/ 4572001 w 9144000"/>
              <a:gd name="connsiteY2" fmla="*/ 735519 h 1200616"/>
              <a:gd name="connsiteX3" fmla="*/ 8888645 w 9144000"/>
              <a:gd name="connsiteY3" fmla="*/ 82904 h 1200616"/>
              <a:gd name="connsiteX4" fmla="*/ 9144000 w 9144000"/>
              <a:gd name="connsiteY4" fmla="*/ 0 h 1200616"/>
              <a:gd name="connsiteX5" fmla="*/ 9144000 w 9144000"/>
              <a:gd name="connsiteY5" fmla="*/ 1200616 h 1200616"/>
              <a:gd name="connsiteX6" fmla="*/ 0 w 9144000"/>
              <a:gd name="connsiteY6" fmla="*/ 1200616 h 1200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200616">
                <a:moveTo>
                  <a:pt x="0" y="0"/>
                </a:moveTo>
                <a:lnTo>
                  <a:pt x="255357" y="82904"/>
                </a:lnTo>
                <a:cubicBezTo>
                  <a:pt x="1618984" y="507036"/>
                  <a:pt x="3068810" y="735519"/>
                  <a:pt x="4572001" y="735519"/>
                </a:cubicBezTo>
                <a:cubicBezTo>
                  <a:pt x="6075193" y="735519"/>
                  <a:pt x="7525019" y="507036"/>
                  <a:pt x="8888645" y="82904"/>
                </a:cubicBezTo>
                <a:lnTo>
                  <a:pt x="9144000" y="0"/>
                </a:lnTo>
                <a:lnTo>
                  <a:pt x="9144000" y="1200616"/>
                </a:lnTo>
                <a:lnTo>
                  <a:pt x="0" y="1200616"/>
                </a:lnTo>
                <a:close/>
              </a:path>
            </a:pathLst>
          </a:custGeom>
          <a:solidFill>
            <a:srgbClr val="CCC4BE">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Oval 37">
            <a:extLst>
              <a:ext uri="{FF2B5EF4-FFF2-40B4-BE49-F238E27FC236}">
                <a16:creationId xmlns:a16="http://schemas.microsoft.com/office/drawing/2014/main" id="{C0F2C617-753E-75D7-CD37-0E60350FA60E}"/>
              </a:ext>
            </a:extLst>
          </p:cNvPr>
          <p:cNvSpPr/>
          <p:nvPr/>
        </p:nvSpPr>
        <p:spPr>
          <a:xfrm rot="19938445">
            <a:off x="8217872" y="55112"/>
            <a:ext cx="670966" cy="670966"/>
          </a:xfrm>
          <a:prstGeom prst="ellipse">
            <a:avLst/>
          </a:prstGeom>
          <a:solidFill>
            <a:srgbClr val="EAC64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Kelson Sans" panose="02000500000000000000" pitchFamily="50" charset="0"/>
              <a:ea typeface="+mn-ea"/>
              <a:cs typeface="+mn-cs"/>
            </a:endParaRPr>
          </a:p>
        </p:txBody>
      </p:sp>
      <p:sp>
        <p:nvSpPr>
          <p:cNvPr id="8" name="Oval 37">
            <a:extLst>
              <a:ext uri="{FF2B5EF4-FFF2-40B4-BE49-F238E27FC236}">
                <a16:creationId xmlns:a16="http://schemas.microsoft.com/office/drawing/2014/main" id="{EFCF3F84-719C-5B4C-B7DE-F0F01287056B}"/>
              </a:ext>
            </a:extLst>
          </p:cNvPr>
          <p:cNvSpPr/>
          <p:nvPr/>
        </p:nvSpPr>
        <p:spPr>
          <a:xfrm rot="19938445">
            <a:off x="8404437" y="-306586"/>
            <a:ext cx="1012500" cy="1012500"/>
          </a:xfrm>
          <a:prstGeom prst="ellipse">
            <a:avLst/>
          </a:prstGeom>
          <a:solidFill>
            <a:srgbClr val="76974A"/>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Kelson Sans" panose="02000500000000000000" pitchFamily="50" charset="0"/>
              <a:ea typeface="+mn-ea"/>
              <a:cs typeface="+mn-cs"/>
            </a:endParaRPr>
          </a:p>
        </p:txBody>
      </p:sp>
      <p:sp>
        <p:nvSpPr>
          <p:cNvPr id="12" name="Rectangle 11">
            <a:extLst>
              <a:ext uri="{FF2B5EF4-FFF2-40B4-BE49-F238E27FC236}">
                <a16:creationId xmlns:a16="http://schemas.microsoft.com/office/drawing/2014/main" id="{E95BE4A1-DD61-9640-6420-6C5346031C73}"/>
              </a:ext>
            </a:extLst>
          </p:cNvPr>
          <p:cNvSpPr/>
          <p:nvPr/>
        </p:nvSpPr>
        <p:spPr>
          <a:xfrm>
            <a:off x="1619672" y="621902"/>
            <a:ext cx="1152128" cy="2612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pic>
        <p:nvPicPr>
          <p:cNvPr id="21" name="Image 20">
            <a:extLst>
              <a:ext uri="{FF2B5EF4-FFF2-40B4-BE49-F238E27FC236}">
                <a16:creationId xmlns:a16="http://schemas.microsoft.com/office/drawing/2014/main" id="{25641BFD-9F2B-48EA-B1BB-F55135EED8C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259297" y="4261083"/>
            <a:ext cx="1884703" cy="897209"/>
          </a:xfrm>
          <a:prstGeom prst="rect">
            <a:avLst/>
          </a:prstGeom>
        </p:spPr>
      </p:pic>
      <p:sp>
        <p:nvSpPr>
          <p:cNvPr id="14" name="Rectangle 13">
            <a:extLst>
              <a:ext uri="{FF2B5EF4-FFF2-40B4-BE49-F238E27FC236}">
                <a16:creationId xmlns:a16="http://schemas.microsoft.com/office/drawing/2014/main" id="{385D424C-7C22-2041-C21F-1A856254B23B}"/>
              </a:ext>
            </a:extLst>
          </p:cNvPr>
          <p:cNvSpPr/>
          <p:nvPr/>
        </p:nvSpPr>
        <p:spPr>
          <a:xfrm>
            <a:off x="68363" y="872901"/>
            <a:ext cx="6673802" cy="5232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A71D17"/>
                </a:solidFill>
                <a:effectLst/>
                <a:uLnTx/>
                <a:uFillTx/>
                <a:latin typeface="DINPro" panose="020B0504020101020102" pitchFamily="34" charset="0"/>
                <a:ea typeface="Lato" panose="020F0502020204030203" pitchFamily="34" charset="0"/>
                <a:cs typeface="Lato" panose="020F0502020204030203" pitchFamily="34" charset="0"/>
              </a:rPr>
              <a:t>Articles de presse</a:t>
            </a:r>
          </a:p>
        </p:txBody>
      </p:sp>
      <p:sp>
        <p:nvSpPr>
          <p:cNvPr id="4" name="ZoneTexte 3">
            <a:extLst>
              <a:ext uri="{FF2B5EF4-FFF2-40B4-BE49-F238E27FC236}">
                <a16:creationId xmlns:a16="http://schemas.microsoft.com/office/drawing/2014/main" id="{56BCBC30-7385-D010-87CA-9B91987EE4A4}"/>
              </a:ext>
            </a:extLst>
          </p:cNvPr>
          <p:cNvSpPr txBox="1"/>
          <p:nvPr/>
        </p:nvSpPr>
        <p:spPr>
          <a:xfrm>
            <a:off x="117332" y="1890811"/>
            <a:ext cx="3374741" cy="101566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E37224"/>
              </a:buClr>
              <a:buSzTx/>
              <a:buFontTx/>
              <a:buNone/>
              <a:tabLst/>
              <a:defRPr/>
            </a:pPr>
            <a:r>
              <a:rPr kumimoji="0" lang="fr-FR" sz="1600" b="0" i="0" u="none" strike="noStrike" kern="1200" cap="none" spc="0" normalizeH="0" baseline="0" noProof="0" dirty="0">
                <a:ln>
                  <a:noFill/>
                </a:ln>
                <a:solidFill>
                  <a:prstClr val="black"/>
                </a:solidFill>
                <a:effectLst/>
                <a:uLnTx/>
                <a:uFillTx/>
                <a:latin typeface="DINPro" panose="020B0504020101020102" pitchFamily="34" charset="0"/>
                <a:ea typeface="+mn-ea"/>
                <a:cs typeface="+mn-cs"/>
              </a:rPr>
              <a:t>Les CIBC célèbrent 30 ans d’expérience de l’accompagnement</a:t>
            </a:r>
          </a:p>
          <a:p>
            <a:pPr marL="0" marR="0" lvl="0" indent="0" algn="l" defTabSz="914400" rtl="0" eaLnBrk="1" fontAlgn="auto" latinLnBrk="0" hangingPunct="1">
              <a:lnSpc>
                <a:spcPct val="100000"/>
              </a:lnSpc>
              <a:spcBef>
                <a:spcPts val="0"/>
              </a:spcBef>
              <a:spcAft>
                <a:spcPts val="0"/>
              </a:spcAft>
              <a:buClr>
                <a:srgbClr val="E37224"/>
              </a:buClr>
              <a:buSzTx/>
              <a:buFontTx/>
              <a:buNone/>
              <a:tabLst/>
              <a:defRPr/>
            </a:pPr>
            <a:endParaRPr kumimoji="0" lang="fr-FR" sz="1600" b="0" i="0" u="none" strike="noStrike" kern="1200" cap="none" spc="0" normalizeH="0" baseline="0" noProof="0" dirty="0">
              <a:ln>
                <a:noFill/>
              </a:ln>
              <a:solidFill>
                <a:prstClr val="black"/>
              </a:solidFill>
              <a:effectLst/>
              <a:uLnTx/>
              <a:uFillTx/>
              <a:latin typeface="DINPro" panose="020B0504020101020102" pitchFamily="34" charset="0"/>
              <a:ea typeface="+mn-ea"/>
              <a:cs typeface="+mn-cs"/>
            </a:endParaRPr>
          </a:p>
          <a:p>
            <a:pPr marL="0" marR="0" lvl="0" indent="0" algn="r" defTabSz="914400" rtl="0" eaLnBrk="1" fontAlgn="auto" latinLnBrk="0" hangingPunct="1">
              <a:lnSpc>
                <a:spcPct val="100000"/>
              </a:lnSpc>
              <a:spcBef>
                <a:spcPts val="0"/>
              </a:spcBef>
              <a:spcAft>
                <a:spcPts val="0"/>
              </a:spcAft>
              <a:buClr>
                <a:srgbClr val="E37224"/>
              </a:buClr>
              <a:buSzTx/>
              <a:buFontTx/>
              <a:buNone/>
              <a:tabLst/>
              <a:defRPr/>
            </a:pPr>
            <a:r>
              <a:rPr kumimoji="0" lang="fr-FR" sz="1200" b="0" i="0" u="none" strike="noStrike" kern="1200" cap="none" spc="0" normalizeH="0" baseline="0" noProof="0" dirty="0">
                <a:ln>
                  <a:noFill/>
                </a:ln>
                <a:solidFill>
                  <a:prstClr val="black"/>
                </a:solidFill>
                <a:effectLst/>
                <a:uLnTx/>
                <a:uFillTx/>
                <a:latin typeface="DINPro" panose="020B0504020101020102" pitchFamily="34" charset="0"/>
                <a:ea typeface="+mn-ea"/>
                <a:cs typeface="+mn-cs"/>
              </a:rPr>
              <a:t>Avril 2023 </a:t>
            </a:r>
            <a:r>
              <a:rPr kumimoji="0" lang="fr-FR" sz="1200" b="1" i="0" u="none" strike="noStrike" kern="1200" cap="none" spc="0" normalizeH="0" baseline="0" noProof="0" dirty="0">
                <a:ln>
                  <a:noFill/>
                </a:ln>
                <a:solidFill>
                  <a:prstClr val="black"/>
                </a:solidFill>
                <a:effectLst/>
                <a:uLnTx/>
                <a:uFillTx/>
                <a:latin typeface="DINPro" panose="020B0504020101020102" pitchFamily="34" charset="0"/>
                <a:ea typeface="+mn-ea"/>
                <a:cs typeface="+mn-cs"/>
              </a:rPr>
              <a:t>Centre Inffo</a:t>
            </a:r>
          </a:p>
        </p:txBody>
      </p:sp>
      <p:pic>
        <p:nvPicPr>
          <p:cNvPr id="3" name="Image 2">
            <a:extLst>
              <a:ext uri="{FF2B5EF4-FFF2-40B4-BE49-F238E27FC236}">
                <a16:creationId xmlns:a16="http://schemas.microsoft.com/office/drawing/2014/main" id="{45A29E87-EF24-7E16-0003-A0D961055F7D}"/>
              </a:ext>
            </a:extLst>
          </p:cNvPr>
          <p:cNvPicPr>
            <a:picLocks noChangeAspect="1"/>
          </p:cNvPicPr>
          <p:nvPr/>
        </p:nvPicPr>
        <p:blipFill rotWithShape="1">
          <a:blip r:embed="rId3"/>
          <a:srcRect r="15636"/>
          <a:stretch/>
        </p:blipFill>
        <p:spPr>
          <a:xfrm>
            <a:off x="3648242" y="199664"/>
            <a:ext cx="2435926" cy="3201442"/>
          </a:xfrm>
          <a:prstGeom prst="rect">
            <a:avLst/>
          </a:prstGeom>
          <a:ln w="19050">
            <a:solidFill>
              <a:srgbClr val="E37224"/>
            </a:solidFill>
          </a:ln>
        </p:spPr>
      </p:pic>
      <p:pic>
        <p:nvPicPr>
          <p:cNvPr id="6" name="Image 5">
            <a:extLst>
              <a:ext uri="{FF2B5EF4-FFF2-40B4-BE49-F238E27FC236}">
                <a16:creationId xmlns:a16="http://schemas.microsoft.com/office/drawing/2014/main" id="{6A4A660E-5625-A534-FCEF-4672B4D590B1}"/>
              </a:ext>
            </a:extLst>
          </p:cNvPr>
          <p:cNvPicPr>
            <a:picLocks noChangeAspect="1"/>
          </p:cNvPicPr>
          <p:nvPr/>
        </p:nvPicPr>
        <p:blipFill>
          <a:blip r:embed="rId4"/>
          <a:stretch>
            <a:fillRect/>
          </a:stretch>
        </p:blipFill>
        <p:spPr>
          <a:xfrm>
            <a:off x="6300192" y="850835"/>
            <a:ext cx="2530189" cy="3354815"/>
          </a:xfrm>
          <a:prstGeom prst="rect">
            <a:avLst/>
          </a:prstGeom>
          <a:ln w="19050">
            <a:solidFill>
              <a:srgbClr val="76974A"/>
            </a:solidFill>
          </a:ln>
        </p:spPr>
      </p:pic>
      <p:sp>
        <p:nvSpPr>
          <p:cNvPr id="2" name="Ellipse 1">
            <a:extLst>
              <a:ext uri="{FF2B5EF4-FFF2-40B4-BE49-F238E27FC236}">
                <a16:creationId xmlns:a16="http://schemas.microsoft.com/office/drawing/2014/main" id="{0BAC238C-530E-26A6-2FBB-C0DB41CCF685}"/>
              </a:ext>
            </a:extLst>
          </p:cNvPr>
          <p:cNvSpPr/>
          <p:nvPr/>
        </p:nvSpPr>
        <p:spPr>
          <a:xfrm>
            <a:off x="179512" y="-295882"/>
            <a:ext cx="995424" cy="995424"/>
          </a:xfrm>
          <a:prstGeom prst="ellipse">
            <a:avLst/>
          </a:prstGeom>
          <a:solidFill>
            <a:srgbClr val="A71D17"/>
          </a:solidFill>
          <a:ln>
            <a:noFill/>
          </a:ln>
        </p:spPr>
        <p:style>
          <a:lnRef idx="2">
            <a:schemeClr val="accent1">
              <a:shade val="50000"/>
            </a:schemeClr>
          </a:lnRef>
          <a:fillRef idx="1">
            <a:schemeClr val="accent1"/>
          </a:fillRef>
          <a:effectRef idx="0">
            <a:schemeClr val="accent1"/>
          </a:effectRef>
          <a:fontRef idx="minor">
            <a:schemeClr val="lt1"/>
          </a:fontRef>
        </p:style>
        <p:txBody>
          <a:bodyPr tIns="360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prstClr val="white"/>
                </a:solidFill>
                <a:effectLst/>
                <a:uLnTx/>
                <a:uFillTx/>
                <a:latin typeface="DINPro-Regular" panose="02000503030000020004" pitchFamily="2" charset="0"/>
                <a:ea typeface="+mn-ea"/>
                <a:cs typeface="+mn-cs"/>
              </a:rPr>
              <a:t>2.4</a:t>
            </a:r>
            <a:endParaRPr kumimoji="0" lang="fr-FR" sz="3600" b="1" i="0" u="none" strike="noStrike" kern="1200" cap="none" spc="0" normalizeH="0" baseline="0" noProof="0" dirty="0">
              <a:ln>
                <a:noFill/>
              </a:ln>
              <a:solidFill>
                <a:prstClr val="white"/>
              </a:solidFill>
              <a:effectLst/>
              <a:uLnTx/>
              <a:uFillTx/>
              <a:latin typeface="DINPro-Regular" panose="02000503030000020004" pitchFamily="2" charset="0"/>
              <a:ea typeface="+mn-ea"/>
              <a:cs typeface="+mn-cs"/>
            </a:endParaRPr>
          </a:p>
        </p:txBody>
      </p:sp>
      <p:sp>
        <p:nvSpPr>
          <p:cNvPr id="5" name="Rectangle 4">
            <a:extLst>
              <a:ext uri="{FF2B5EF4-FFF2-40B4-BE49-F238E27FC236}">
                <a16:creationId xmlns:a16="http://schemas.microsoft.com/office/drawing/2014/main" id="{7905AB5D-077E-443D-84AA-452A78A79AD2}"/>
              </a:ext>
            </a:extLst>
          </p:cNvPr>
          <p:cNvSpPr/>
          <p:nvPr/>
        </p:nvSpPr>
        <p:spPr>
          <a:xfrm>
            <a:off x="1282574" y="104255"/>
            <a:ext cx="6673802" cy="5232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A71D17"/>
                </a:solidFill>
                <a:effectLst/>
                <a:uLnTx/>
                <a:uFillTx/>
                <a:latin typeface="DINPro-Medium" panose="02000503030000020004" pitchFamily="2" charset="0"/>
                <a:ea typeface="Lato" panose="020F0502020204030203" pitchFamily="34" charset="0"/>
                <a:cs typeface="Lato" panose="020F0502020204030203" pitchFamily="34" charset="0"/>
              </a:rPr>
              <a:t>Communication </a:t>
            </a:r>
            <a:endParaRPr kumimoji="0" lang="fr-FR" sz="2000" b="0" i="0" u="none" strike="noStrike" kern="1200" cap="none" spc="0" normalizeH="0" baseline="0" noProof="0" dirty="0">
              <a:ln>
                <a:noFill/>
              </a:ln>
              <a:solidFill>
                <a:srgbClr val="A71D17"/>
              </a:solidFill>
              <a:effectLst/>
              <a:uLnTx/>
              <a:uFillTx/>
              <a:latin typeface="DINPro-Medium" panose="02000503030000020004" pitchFamily="2" charset="0"/>
              <a:ea typeface="+mn-ea"/>
              <a:cs typeface="+mn-cs"/>
            </a:endParaRPr>
          </a:p>
        </p:txBody>
      </p:sp>
    </p:spTree>
    <p:extLst>
      <p:ext uri="{BB962C8B-B14F-4D97-AF65-F5344CB8AC3E}">
        <p14:creationId xmlns:p14="http://schemas.microsoft.com/office/powerpoint/2010/main" val="260012531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Afficher l’image source">
            <a:extLst>
              <a:ext uri="{FF2B5EF4-FFF2-40B4-BE49-F238E27FC236}">
                <a16:creationId xmlns:a16="http://schemas.microsoft.com/office/drawing/2014/main" id="{ADEDE08C-C453-E99E-2977-904BBA2DD4C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33776" y="3227079"/>
            <a:ext cx="798474" cy="59885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Afficher l’image source">
            <a:extLst>
              <a:ext uri="{FF2B5EF4-FFF2-40B4-BE49-F238E27FC236}">
                <a16:creationId xmlns:a16="http://schemas.microsoft.com/office/drawing/2014/main" id="{1BD6864A-7A3A-EC9B-6937-12108180FF6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83751" y="1154846"/>
            <a:ext cx="699310" cy="618890"/>
          </a:xfrm>
          <a:prstGeom prst="rect">
            <a:avLst/>
          </a:prstGeom>
          <a:noFill/>
          <a:extLst>
            <a:ext uri="{909E8E84-426E-40DD-AFC4-6F175D3DCCD1}">
              <a14:hiddenFill xmlns:a14="http://schemas.microsoft.com/office/drawing/2010/main">
                <a:solidFill>
                  <a:srgbClr val="FFFFFF"/>
                </a:solidFill>
              </a14:hiddenFill>
            </a:ext>
          </a:extLst>
        </p:spPr>
      </p:pic>
      <p:sp>
        <p:nvSpPr>
          <p:cNvPr id="9" name="Oval 37">
            <a:extLst>
              <a:ext uri="{FF2B5EF4-FFF2-40B4-BE49-F238E27FC236}">
                <a16:creationId xmlns:a16="http://schemas.microsoft.com/office/drawing/2014/main" id="{C0F2C617-753E-75D7-CD37-0E60350FA60E}"/>
              </a:ext>
            </a:extLst>
          </p:cNvPr>
          <p:cNvSpPr/>
          <p:nvPr/>
        </p:nvSpPr>
        <p:spPr>
          <a:xfrm rot="19938445">
            <a:off x="8217872" y="55112"/>
            <a:ext cx="670966" cy="670966"/>
          </a:xfrm>
          <a:prstGeom prst="ellipse">
            <a:avLst/>
          </a:prstGeom>
          <a:solidFill>
            <a:srgbClr val="EAC64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Kelson Sans" panose="02000500000000000000" pitchFamily="50" charset="0"/>
              <a:ea typeface="+mn-ea"/>
              <a:cs typeface="+mn-cs"/>
            </a:endParaRPr>
          </a:p>
        </p:txBody>
      </p:sp>
      <p:sp>
        <p:nvSpPr>
          <p:cNvPr id="4" name="Forme libre : forme 3">
            <a:extLst>
              <a:ext uri="{FF2B5EF4-FFF2-40B4-BE49-F238E27FC236}">
                <a16:creationId xmlns:a16="http://schemas.microsoft.com/office/drawing/2014/main" id="{DC96126B-435A-49D2-9902-C92F738F3CC6}"/>
              </a:ext>
            </a:extLst>
          </p:cNvPr>
          <p:cNvSpPr/>
          <p:nvPr/>
        </p:nvSpPr>
        <p:spPr>
          <a:xfrm>
            <a:off x="0" y="4392487"/>
            <a:ext cx="9144000" cy="771551"/>
          </a:xfrm>
          <a:custGeom>
            <a:avLst/>
            <a:gdLst>
              <a:gd name="connsiteX0" fmla="*/ 0 w 9144000"/>
              <a:gd name="connsiteY0" fmla="*/ 0 h 1200616"/>
              <a:gd name="connsiteX1" fmla="*/ 255357 w 9144000"/>
              <a:gd name="connsiteY1" fmla="*/ 82904 h 1200616"/>
              <a:gd name="connsiteX2" fmla="*/ 4572001 w 9144000"/>
              <a:gd name="connsiteY2" fmla="*/ 735519 h 1200616"/>
              <a:gd name="connsiteX3" fmla="*/ 8888645 w 9144000"/>
              <a:gd name="connsiteY3" fmla="*/ 82904 h 1200616"/>
              <a:gd name="connsiteX4" fmla="*/ 9144000 w 9144000"/>
              <a:gd name="connsiteY4" fmla="*/ 0 h 1200616"/>
              <a:gd name="connsiteX5" fmla="*/ 9144000 w 9144000"/>
              <a:gd name="connsiteY5" fmla="*/ 1200616 h 1200616"/>
              <a:gd name="connsiteX6" fmla="*/ 0 w 9144000"/>
              <a:gd name="connsiteY6" fmla="*/ 1200616 h 1200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200616">
                <a:moveTo>
                  <a:pt x="0" y="0"/>
                </a:moveTo>
                <a:lnTo>
                  <a:pt x="255357" y="82904"/>
                </a:lnTo>
                <a:cubicBezTo>
                  <a:pt x="1618984" y="507036"/>
                  <a:pt x="3068810" y="735519"/>
                  <a:pt x="4572001" y="735519"/>
                </a:cubicBezTo>
                <a:cubicBezTo>
                  <a:pt x="6075193" y="735519"/>
                  <a:pt x="7525019" y="507036"/>
                  <a:pt x="8888645" y="82904"/>
                </a:cubicBezTo>
                <a:lnTo>
                  <a:pt x="9144000" y="0"/>
                </a:lnTo>
                <a:lnTo>
                  <a:pt x="9144000" y="1200616"/>
                </a:lnTo>
                <a:lnTo>
                  <a:pt x="0" y="1200616"/>
                </a:lnTo>
                <a:close/>
              </a:path>
            </a:pathLst>
          </a:custGeom>
          <a:solidFill>
            <a:srgbClr val="CCC4BE">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Ellipse 6">
            <a:extLst>
              <a:ext uri="{FF2B5EF4-FFF2-40B4-BE49-F238E27FC236}">
                <a16:creationId xmlns:a16="http://schemas.microsoft.com/office/drawing/2014/main" id="{043F00B5-EDB2-0976-30B4-E113F5EB5DCB}"/>
              </a:ext>
            </a:extLst>
          </p:cNvPr>
          <p:cNvSpPr/>
          <p:nvPr/>
        </p:nvSpPr>
        <p:spPr>
          <a:xfrm>
            <a:off x="179512" y="-295882"/>
            <a:ext cx="995424" cy="995424"/>
          </a:xfrm>
          <a:prstGeom prst="ellipse">
            <a:avLst/>
          </a:prstGeom>
          <a:solidFill>
            <a:srgbClr val="A71D17"/>
          </a:solidFill>
          <a:ln>
            <a:noFill/>
          </a:ln>
        </p:spPr>
        <p:style>
          <a:lnRef idx="2">
            <a:schemeClr val="accent1">
              <a:shade val="50000"/>
            </a:schemeClr>
          </a:lnRef>
          <a:fillRef idx="1">
            <a:schemeClr val="accent1"/>
          </a:fillRef>
          <a:effectRef idx="0">
            <a:schemeClr val="accent1"/>
          </a:effectRef>
          <a:fontRef idx="minor">
            <a:schemeClr val="lt1"/>
          </a:fontRef>
        </p:style>
        <p:txBody>
          <a:bodyPr tIns="360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prstClr val="white"/>
                </a:solidFill>
                <a:effectLst/>
                <a:uLnTx/>
                <a:uFillTx/>
                <a:latin typeface="DINPro-Regular" panose="02000503030000020004" pitchFamily="2" charset="0"/>
                <a:ea typeface="+mn-ea"/>
                <a:cs typeface="+mn-cs"/>
              </a:rPr>
              <a:t>2.4</a:t>
            </a:r>
          </a:p>
        </p:txBody>
      </p:sp>
      <p:sp>
        <p:nvSpPr>
          <p:cNvPr id="8" name="Oval 37">
            <a:extLst>
              <a:ext uri="{FF2B5EF4-FFF2-40B4-BE49-F238E27FC236}">
                <a16:creationId xmlns:a16="http://schemas.microsoft.com/office/drawing/2014/main" id="{EFCF3F84-719C-5B4C-B7DE-F0F01287056B}"/>
              </a:ext>
            </a:extLst>
          </p:cNvPr>
          <p:cNvSpPr/>
          <p:nvPr/>
        </p:nvSpPr>
        <p:spPr>
          <a:xfrm rot="19938445">
            <a:off x="8404437" y="-306586"/>
            <a:ext cx="1012500" cy="1012500"/>
          </a:xfrm>
          <a:prstGeom prst="ellipse">
            <a:avLst/>
          </a:prstGeom>
          <a:solidFill>
            <a:srgbClr val="76974A"/>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Kelson Sans" panose="02000500000000000000" pitchFamily="50" charset="0"/>
              <a:ea typeface="+mn-ea"/>
              <a:cs typeface="+mn-cs"/>
            </a:endParaRPr>
          </a:p>
        </p:txBody>
      </p:sp>
      <p:pic>
        <p:nvPicPr>
          <p:cNvPr id="11" name="Image 10">
            <a:extLst>
              <a:ext uri="{FF2B5EF4-FFF2-40B4-BE49-F238E27FC236}">
                <a16:creationId xmlns:a16="http://schemas.microsoft.com/office/drawing/2014/main" id="{9C416B17-9ADE-3E4A-FAF3-4CF930FC626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256154" y="4266829"/>
            <a:ext cx="1884703" cy="897209"/>
          </a:xfrm>
          <a:prstGeom prst="rect">
            <a:avLst/>
          </a:prstGeom>
        </p:spPr>
      </p:pic>
      <p:sp>
        <p:nvSpPr>
          <p:cNvPr id="16" name="ZoneTexte 15">
            <a:extLst>
              <a:ext uri="{FF2B5EF4-FFF2-40B4-BE49-F238E27FC236}">
                <a16:creationId xmlns:a16="http://schemas.microsoft.com/office/drawing/2014/main" id="{4E6EF522-2A0E-5583-B8A4-6565F730B2AC}"/>
              </a:ext>
            </a:extLst>
          </p:cNvPr>
          <p:cNvSpPr txBox="1"/>
          <p:nvPr/>
        </p:nvSpPr>
        <p:spPr>
          <a:xfrm>
            <a:off x="4355976" y="3816829"/>
            <a:ext cx="4536504"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A71D17"/>
                </a:solidFill>
                <a:effectLst/>
                <a:uLnTx/>
                <a:uFillTx/>
                <a:latin typeface="DINPro" panose="020B0504020101020102" pitchFamily="34" charset="0"/>
                <a:hlinkClick r:id="rId5">
                  <a:extLst>
                    <a:ext uri="{A12FA001-AC4F-418D-AE19-62706E023703}">
                      <ahyp:hlinkClr xmlns:ahyp="http://schemas.microsoft.com/office/drawing/2018/hyperlinkcolor" val="tx"/>
                    </a:ext>
                  </a:extLst>
                </a:hlinkClick>
              </a:rPr>
              <a:t>Fédération CIBC (@FedNatCibc) / Twitter</a:t>
            </a:r>
            <a:endParaRPr kumimoji="0" lang="fr-FR" sz="1800" b="0" i="0" u="none" strike="noStrike" kern="1200" cap="none" spc="0" normalizeH="0" baseline="0" noProof="0" dirty="0">
              <a:ln>
                <a:noFill/>
              </a:ln>
              <a:solidFill>
                <a:srgbClr val="A71D17"/>
              </a:solidFill>
              <a:effectLst/>
              <a:uLnTx/>
              <a:uFillTx/>
              <a:latin typeface="DINPro" panose="020B0504020101020102" pitchFamily="34" charset="0"/>
            </a:endParaRPr>
          </a:p>
        </p:txBody>
      </p:sp>
      <p:sp>
        <p:nvSpPr>
          <p:cNvPr id="18" name="ZoneTexte 17">
            <a:extLst>
              <a:ext uri="{FF2B5EF4-FFF2-40B4-BE49-F238E27FC236}">
                <a16:creationId xmlns:a16="http://schemas.microsoft.com/office/drawing/2014/main" id="{E225675F-DD21-5E87-890B-8FD9398D5906}"/>
              </a:ext>
            </a:extLst>
          </p:cNvPr>
          <p:cNvSpPr txBox="1"/>
          <p:nvPr/>
        </p:nvSpPr>
        <p:spPr>
          <a:xfrm>
            <a:off x="1189473" y="1567454"/>
            <a:ext cx="4710988"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A71D17"/>
                </a:solidFill>
                <a:effectLst/>
                <a:uLnTx/>
                <a:uFillTx/>
                <a:latin typeface="DINPro" panose="020B0504020101020102" pitchFamily="34" charset="0"/>
                <a:hlinkClick r:id="rId6">
                  <a:extLst>
                    <a:ext uri="{A12FA001-AC4F-418D-AE19-62706E023703}">
                      <ahyp:hlinkClr xmlns:ahyp="http://schemas.microsoft.com/office/drawing/2018/hyperlinkcolor" val="tx"/>
                    </a:ext>
                  </a:extLst>
                </a:hlinkClick>
              </a:rPr>
              <a:t>Fédération Nationale des CIBC | LinkedIn</a:t>
            </a:r>
            <a:endParaRPr kumimoji="0" lang="fr-FR" sz="1800" b="0" i="0" u="none" strike="noStrike" kern="1200" cap="none" spc="0" normalizeH="0" baseline="0" noProof="0" dirty="0">
              <a:ln>
                <a:noFill/>
              </a:ln>
              <a:solidFill>
                <a:srgbClr val="A71D17"/>
              </a:solidFill>
              <a:effectLst/>
              <a:uLnTx/>
              <a:uFillTx/>
              <a:latin typeface="Calibri"/>
              <a:ea typeface="+mn-ea"/>
              <a:cs typeface="+mn-cs"/>
            </a:endParaRPr>
          </a:p>
        </p:txBody>
      </p:sp>
      <p:sp>
        <p:nvSpPr>
          <p:cNvPr id="2" name="ZoneTexte 1">
            <a:extLst>
              <a:ext uri="{FF2B5EF4-FFF2-40B4-BE49-F238E27FC236}">
                <a16:creationId xmlns:a16="http://schemas.microsoft.com/office/drawing/2014/main" id="{7C5F4E97-AA1A-9350-5F25-5EB90E7DB724}"/>
              </a:ext>
            </a:extLst>
          </p:cNvPr>
          <p:cNvSpPr txBox="1"/>
          <p:nvPr/>
        </p:nvSpPr>
        <p:spPr>
          <a:xfrm>
            <a:off x="2391339" y="1867278"/>
            <a:ext cx="180838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black"/>
                </a:solidFill>
                <a:effectLst/>
                <a:uLnTx/>
                <a:uFillTx/>
                <a:latin typeface="DINPro" panose="020B0504020101020102" pitchFamily="34" charset="0"/>
              </a:rPr>
              <a:t>4816 Followers</a:t>
            </a:r>
          </a:p>
        </p:txBody>
      </p:sp>
      <p:sp>
        <p:nvSpPr>
          <p:cNvPr id="5" name="ZoneTexte 4">
            <a:extLst>
              <a:ext uri="{FF2B5EF4-FFF2-40B4-BE49-F238E27FC236}">
                <a16:creationId xmlns:a16="http://schemas.microsoft.com/office/drawing/2014/main" id="{601766ED-5C3B-9862-BD96-4E1BA87172F1}"/>
              </a:ext>
            </a:extLst>
          </p:cNvPr>
          <p:cNvSpPr txBox="1"/>
          <p:nvPr/>
        </p:nvSpPr>
        <p:spPr>
          <a:xfrm>
            <a:off x="5505408" y="4094389"/>
            <a:ext cx="174760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black"/>
                </a:solidFill>
                <a:effectLst/>
                <a:uLnTx/>
                <a:uFillTx/>
                <a:latin typeface="DINPro" panose="020B0504020101020102" pitchFamily="34" charset="0"/>
              </a:rPr>
              <a:t>951 Followers</a:t>
            </a:r>
          </a:p>
        </p:txBody>
      </p:sp>
      <p:pic>
        <p:nvPicPr>
          <p:cNvPr id="12" name="Image 11">
            <a:extLst>
              <a:ext uri="{FF2B5EF4-FFF2-40B4-BE49-F238E27FC236}">
                <a16:creationId xmlns:a16="http://schemas.microsoft.com/office/drawing/2014/main" id="{635C22B2-19D3-90D0-84CB-20BA122D52C1}"/>
              </a:ext>
            </a:extLst>
          </p:cNvPr>
          <p:cNvPicPr>
            <a:picLocks noChangeAspect="1"/>
          </p:cNvPicPr>
          <p:nvPr/>
        </p:nvPicPr>
        <p:blipFill>
          <a:blip r:embed="rId7"/>
          <a:stretch>
            <a:fillRect/>
          </a:stretch>
        </p:blipFill>
        <p:spPr>
          <a:xfrm>
            <a:off x="1407446" y="2371255"/>
            <a:ext cx="2386959" cy="2050298"/>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17" name="Image 16">
            <a:extLst>
              <a:ext uri="{FF2B5EF4-FFF2-40B4-BE49-F238E27FC236}">
                <a16:creationId xmlns:a16="http://schemas.microsoft.com/office/drawing/2014/main" id="{5AD929FC-2877-506E-0998-FC3CAD6934E0}"/>
              </a:ext>
            </a:extLst>
          </p:cNvPr>
          <p:cNvPicPr>
            <a:picLocks noChangeAspect="1"/>
          </p:cNvPicPr>
          <p:nvPr/>
        </p:nvPicPr>
        <p:blipFill>
          <a:blip r:embed="rId8"/>
          <a:stretch>
            <a:fillRect/>
          </a:stretch>
        </p:blipFill>
        <p:spPr>
          <a:xfrm>
            <a:off x="5810595" y="957706"/>
            <a:ext cx="2359259" cy="2083585"/>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
        <p:nvSpPr>
          <p:cNvPr id="3" name="Rectangle 2">
            <a:extLst>
              <a:ext uri="{FF2B5EF4-FFF2-40B4-BE49-F238E27FC236}">
                <a16:creationId xmlns:a16="http://schemas.microsoft.com/office/drawing/2014/main" id="{0DB93957-8EC3-7E9A-78F6-6DE92C23951F}"/>
              </a:ext>
            </a:extLst>
          </p:cNvPr>
          <p:cNvSpPr/>
          <p:nvPr/>
        </p:nvSpPr>
        <p:spPr>
          <a:xfrm>
            <a:off x="-59535" y="675046"/>
            <a:ext cx="5809706" cy="5232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r>
              <a:rPr lang="fr-FR" sz="2000" dirty="0">
                <a:solidFill>
                  <a:srgbClr val="A71D17"/>
                </a:solidFill>
                <a:latin typeface="DINPro" panose="020B0504020101020102" pitchFamily="34" charset="0"/>
                <a:ea typeface="Lato" panose="020F0502020204030203" pitchFamily="34" charset="0"/>
                <a:cs typeface="Lato" panose="020F0502020204030203" pitchFamily="34" charset="0"/>
              </a:rPr>
              <a:t>Presse et réseaux sociaux</a:t>
            </a:r>
            <a:endParaRPr lang="fr-FR" sz="2000" dirty="0">
              <a:solidFill>
                <a:srgbClr val="A71D17"/>
              </a:solidFill>
              <a:latin typeface="DINPro" panose="020B0504020101020102" pitchFamily="34" charset="0"/>
            </a:endParaRPr>
          </a:p>
        </p:txBody>
      </p:sp>
      <p:sp>
        <p:nvSpPr>
          <p:cNvPr id="10" name="Rectangle 9">
            <a:extLst>
              <a:ext uri="{FF2B5EF4-FFF2-40B4-BE49-F238E27FC236}">
                <a16:creationId xmlns:a16="http://schemas.microsoft.com/office/drawing/2014/main" id="{19ECE33C-C4E9-7BA4-7E1C-6532E6514330}"/>
              </a:ext>
            </a:extLst>
          </p:cNvPr>
          <p:cNvSpPr/>
          <p:nvPr/>
        </p:nvSpPr>
        <p:spPr>
          <a:xfrm>
            <a:off x="1282574" y="104255"/>
            <a:ext cx="6673802" cy="5232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A71D17"/>
                </a:solidFill>
                <a:effectLst/>
                <a:uLnTx/>
                <a:uFillTx/>
                <a:latin typeface="DINPro-Medium" panose="02000503030000020004" pitchFamily="2" charset="0"/>
                <a:ea typeface="Lato" panose="020F0502020204030203" pitchFamily="34" charset="0"/>
                <a:cs typeface="Lato" panose="020F0502020204030203" pitchFamily="34" charset="0"/>
              </a:rPr>
              <a:t>Communication </a:t>
            </a:r>
            <a:endParaRPr kumimoji="0" lang="fr-FR" sz="2000" b="0" i="0" u="none" strike="noStrike" kern="1200" cap="none" spc="0" normalizeH="0" baseline="0" noProof="0" dirty="0">
              <a:ln>
                <a:noFill/>
              </a:ln>
              <a:solidFill>
                <a:srgbClr val="A71D17"/>
              </a:solidFill>
              <a:effectLst/>
              <a:uLnTx/>
              <a:uFillTx/>
              <a:latin typeface="DINPro-Medium" panose="02000503030000020004" pitchFamily="2" charset="0"/>
              <a:ea typeface="+mn-ea"/>
              <a:cs typeface="+mn-cs"/>
            </a:endParaRPr>
          </a:p>
        </p:txBody>
      </p:sp>
    </p:spTree>
    <p:extLst>
      <p:ext uri="{BB962C8B-B14F-4D97-AF65-F5344CB8AC3E}">
        <p14:creationId xmlns:p14="http://schemas.microsoft.com/office/powerpoint/2010/main" val="355886426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Ellipse 8">
            <a:extLst>
              <a:ext uri="{FF2B5EF4-FFF2-40B4-BE49-F238E27FC236}">
                <a16:creationId xmlns:a16="http://schemas.microsoft.com/office/drawing/2014/main" id="{6714E4A4-C56C-DEF2-09E7-A48D3205194C}"/>
              </a:ext>
            </a:extLst>
          </p:cNvPr>
          <p:cNvSpPr/>
          <p:nvPr/>
        </p:nvSpPr>
        <p:spPr>
          <a:xfrm>
            <a:off x="1259452" y="1192090"/>
            <a:ext cx="1873548" cy="1873548"/>
          </a:xfrm>
          <a:prstGeom prst="ellipse">
            <a:avLst/>
          </a:prstGeom>
          <a:pattFill prst="pct5">
            <a:fgClr>
              <a:schemeClr val="tx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pSp>
        <p:nvGrpSpPr>
          <p:cNvPr id="11" name="Groupe 10"/>
          <p:cNvGrpSpPr/>
          <p:nvPr/>
        </p:nvGrpSpPr>
        <p:grpSpPr>
          <a:xfrm>
            <a:off x="1475656" y="1419622"/>
            <a:ext cx="1441143" cy="1418487"/>
            <a:chOff x="4087056" y="277908"/>
            <a:chExt cx="1686237" cy="1659728"/>
          </a:xfrm>
          <a:solidFill>
            <a:srgbClr val="A71D17"/>
          </a:solidFill>
        </p:grpSpPr>
        <p:sp>
          <p:nvSpPr>
            <p:cNvPr id="13" name="Ellipse 12">
              <a:extLst>
                <a:ext uri="{FF2B5EF4-FFF2-40B4-BE49-F238E27FC236}">
                  <a16:creationId xmlns:a16="http://schemas.microsoft.com/office/drawing/2014/main" id="{78E9BD3D-77EC-49D3-977E-AB75AAE46486}"/>
                </a:ext>
              </a:extLst>
            </p:cNvPr>
            <p:cNvSpPr/>
            <p:nvPr/>
          </p:nvSpPr>
          <p:spPr>
            <a:xfrm rot="10800000">
              <a:off x="4087056" y="277908"/>
              <a:ext cx="1686237" cy="165972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fr-FR" dirty="0"/>
            </a:p>
          </p:txBody>
        </p:sp>
        <p:sp>
          <p:nvSpPr>
            <p:cNvPr id="20" name="TextBox 7">
              <a:extLst>
                <a:ext uri="{FF2B5EF4-FFF2-40B4-BE49-F238E27FC236}">
                  <a16:creationId xmlns:a16="http://schemas.microsoft.com/office/drawing/2014/main" id="{541E8597-CA58-4B90-8757-83B167D95A7E}"/>
                </a:ext>
              </a:extLst>
            </p:cNvPr>
            <p:cNvSpPr txBox="1"/>
            <p:nvPr/>
          </p:nvSpPr>
          <p:spPr>
            <a:xfrm>
              <a:off x="4653142" y="635114"/>
              <a:ext cx="554061" cy="945314"/>
            </a:xfrm>
            <a:prstGeom prst="rect">
              <a:avLst/>
            </a:prstGeom>
            <a:grpFill/>
          </p:spPr>
          <p:txBody>
            <a:bodyPr wrap="none" lIns="68580" tIns="34290" rIns="68580" bIns="34290" rtlCol="0" anchor="ctr">
              <a:spAutoFit/>
            </a:bodyPr>
            <a:lstStyle/>
            <a:p>
              <a:pPr algn="ctr"/>
              <a:r>
                <a:rPr lang="fr-FR" sz="4800" dirty="0">
                  <a:solidFill>
                    <a:schemeClr val="bg1"/>
                  </a:solidFill>
                  <a:latin typeface="DINPro-Bold" panose="02000503030000020004" pitchFamily="2" charset="0"/>
                  <a:ea typeface="Nexa Bold" charset="0"/>
                  <a:cs typeface="Nexa Bold" charset="0"/>
                </a:rPr>
                <a:t>3</a:t>
              </a:r>
              <a:endParaRPr lang="fr-FR" sz="5400" dirty="0">
                <a:solidFill>
                  <a:schemeClr val="bg1"/>
                </a:solidFill>
                <a:latin typeface="DINPro-Bold" panose="02000503030000020004" pitchFamily="2" charset="0"/>
                <a:ea typeface="Nexa Bold" charset="0"/>
                <a:cs typeface="Nexa Bold" charset="0"/>
              </a:endParaRPr>
            </a:p>
          </p:txBody>
        </p:sp>
      </p:grpSp>
      <p:sp>
        <p:nvSpPr>
          <p:cNvPr id="22" name="TextBox 11">
            <a:extLst>
              <a:ext uri="{FF2B5EF4-FFF2-40B4-BE49-F238E27FC236}">
                <a16:creationId xmlns:a16="http://schemas.microsoft.com/office/drawing/2014/main" id="{BFDD8437-BDE4-45F9-A9E4-4EE73C0042D4}"/>
              </a:ext>
            </a:extLst>
          </p:cNvPr>
          <p:cNvSpPr txBox="1"/>
          <p:nvPr/>
        </p:nvSpPr>
        <p:spPr>
          <a:xfrm>
            <a:off x="3203848" y="1817240"/>
            <a:ext cx="3459280" cy="561692"/>
          </a:xfrm>
          <a:prstGeom prst="rect">
            <a:avLst/>
          </a:prstGeom>
          <a:noFill/>
        </p:spPr>
        <p:txBody>
          <a:bodyPr wrap="none" lIns="68580" tIns="34290" rIns="68580" bIns="34290" rtlCol="0">
            <a:spAutoFit/>
          </a:bodyPr>
          <a:lstStyle/>
          <a:p>
            <a:r>
              <a:rPr lang="fr-FR" sz="3200" b="1" dirty="0">
                <a:solidFill>
                  <a:srgbClr val="A71D17"/>
                </a:solidFill>
                <a:latin typeface="DINPro" panose="020B0504020101020102" pitchFamily="34" charset="0"/>
                <a:ea typeface="Nexa Bold" charset="0"/>
                <a:cs typeface="Nexa Bold" charset="0"/>
              </a:rPr>
              <a:t>Plaidoyer politique </a:t>
            </a:r>
          </a:p>
        </p:txBody>
      </p:sp>
      <p:sp>
        <p:nvSpPr>
          <p:cNvPr id="10" name="Ellipse 9">
            <a:extLst>
              <a:ext uri="{FF2B5EF4-FFF2-40B4-BE49-F238E27FC236}">
                <a16:creationId xmlns:a16="http://schemas.microsoft.com/office/drawing/2014/main" id="{20D169C6-AAC6-3E95-0F3A-F19FC205E658}"/>
              </a:ext>
            </a:extLst>
          </p:cNvPr>
          <p:cNvSpPr/>
          <p:nvPr/>
        </p:nvSpPr>
        <p:spPr>
          <a:xfrm>
            <a:off x="395536" y="483518"/>
            <a:ext cx="839327" cy="839328"/>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50" dirty="0"/>
          </a:p>
        </p:txBody>
      </p:sp>
      <p:sp>
        <p:nvSpPr>
          <p:cNvPr id="15" name="Ellipse 14">
            <a:extLst>
              <a:ext uri="{FF2B5EF4-FFF2-40B4-BE49-F238E27FC236}">
                <a16:creationId xmlns:a16="http://schemas.microsoft.com/office/drawing/2014/main" id="{15A5DC20-93E9-21DC-9D5D-2165110E3C98}"/>
              </a:ext>
            </a:extLst>
          </p:cNvPr>
          <p:cNvSpPr/>
          <p:nvPr/>
        </p:nvSpPr>
        <p:spPr>
          <a:xfrm>
            <a:off x="781970" y="307866"/>
            <a:ext cx="839327" cy="839328"/>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50" dirty="0"/>
          </a:p>
        </p:txBody>
      </p:sp>
    </p:spTree>
    <p:extLst>
      <p:ext uri="{BB962C8B-B14F-4D97-AF65-F5344CB8AC3E}">
        <p14:creationId xmlns:p14="http://schemas.microsoft.com/office/powerpoint/2010/main" val="291573838"/>
      </p:ext>
    </p:extLst>
  </p:cSld>
  <p:clrMapOvr>
    <a:masterClrMapping/>
  </p:clrMapOvr>
  <p:transition spd="med"/>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 37">
            <a:extLst>
              <a:ext uri="{FF2B5EF4-FFF2-40B4-BE49-F238E27FC236}">
                <a16:creationId xmlns:a16="http://schemas.microsoft.com/office/drawing/2014/main" id="{C0F2C617-753E-75D7-CD37-0E60350FA60E}"/>
              </a:ext>
            </a:extLst>
          </p:cNvPr>
          <p:cNvSpPr/>
          <p:nvPr/>
        </p:nvSpPr>
        <p:spPr>
          <a:xfrm rot="19938445">
            <a:off x="8217872" y="55112"/>
            <a:ext cx="670966" cy="670966"/>
          </a:xfrm>
          <a:prstGeom prst="ellipse">
            <a:avLst/>
          </a:prstGeom>
          <a:solidFill>
            <a:srgbClr val="EAC64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id-ID">
              <a:latin typeface="Kelson Sans" panose="02000500000000000000" pitchFamily="50" charset="0"/>
            </a:endParaRPr>
          </a:p>
        </p:txBody>
      </p:sp>
      <p:sp>
        <p:nvSpPr>
          <p:cNvPr id="6" name="Rectangle 5">
            <a:extLst>
              <a:ext uri="{FF2B5EF4-FFF2-40B4-BE49-F238E27FC236}">
                <a16:creationId xmlns:a16="http://schemas.microsoft.com/office/drawing/2014/main" id="{DD0C48CD-8870-CE43-A69E-B3A1934E5AD5}"/>
              </a:ext>
            </a:extLst>
          </p:cNvPr>
          <p:cNvSpPr/>
          <p:nvPr/>
        </p:nvSpPr>
        <p:spPr>
          <a:xfrm>
            <a:off x="1282574" y="104255"/>
            <a:ext cx="6673802" cy="5232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r>
              <a:rPr lang="fr-FR" sz="2000" dirty="0">
                <a:solidFill>
                  <a:srgbClr val="A71D17"/>
                </a:solidFill>
                <a:latin typeface="DINPro-Medium" panose="02000503030000020004" pitchFamily="2" charset="0"/>
                <a:ea typeface="Lato" panose="020F0502020204030203" pitchFamily="34" charset="0"/>
                <a:cs typeface="Lato" panose="020F0502020204030203" pitchFamily="34" charset="0"/>
              </a:rPr>
              <a:t>Plaidoyer politique </a:t>
            </a:r>
            <a:endParaRPr lang="fr-FR" sz="2000" dirty="0">
              <a:solidFill>
                <a:srgbClr val="A71D17"/>
              </a:solidFill>
              <a:latin typeface="DINPro-Medium" panose="02000503030000020004" pitchFamily="2" charset="0"/>
            </a:endParaRPr>
          </a:p>
        </p:txBody>
      </p:sp>
      <p:sp>
        <p:nvSpPr>
          <p:cNvPr id="7" name="Ellipse 6">
            <a:extLst>
              <a:ext uri="{FF2B5EF4-FFF2-40B4-BE49-F238E27FC236}">
                <a16:creationId xmlns:a16="http://schemas.microsoft.com/office/drawing/2014/main" id="{043F00B5-EDB2-0976-30B4-E113F5EB5DCB}"/>
              </a:ext>
            </a:extLst>
          </p:cNvPr>
          <p:cNvSpPr/>
          <p:nvPr/>
        </p:nvSpPr>
        <p:spPr>
          <a:xfrm>
            <a:off x="179512" y="-295882"/>
            <a:ext cx="995424" cy="995424"/>
          </a:xfrm>
          <a:prstGeom prst="ellipse">
            <a:avLst/>
          </a:prstGeom>
          <a:solidFill>
            <a:srgbClr val="A71D17"/>
          </a:solidFill>
          <a:ln>
            <a:noFill/>
          </a:ln>
        </p:spPr>
        <p:style>
          <a:lnRef idx="2">
            <a:schemeClr val="accent1">
              <a:shade val="50000"/>
            </a:schemeClr>
          </a:lnRef>
          <a:fillRef idx="1">
            <a:schemeClr val="accent1"/>
          </a:fillRef>
          <a:effectRef idx="0">
            <a:schemeClr val="accent1"/>
          </a:effectRef>
          <a:fontRef idx="minor">
            <a:schemeClr val="lt1"/>
          </a:fontRef>
        </p:style>
        <p:txBody>
          <a:bodyPr tIns="360000" rtlCol="0" anchor="ctr"/>
          <a:lstStyle/>
          <a:p>
            <a:pPr algn="ctr"/>
            <a:r>
              <a:rPr lang="fr-FR" sz="2800" b="1" dirty="0">
                <a:latin typeface="DINPro-Regular" panose="02000503030000020004" pitchFamily="2" charset="0"/>
              </a:rPr>
              <a:t>3.</a:t>
            </a:r>
            <a:endParaRPr lang="fr-FR" sz="3600" b="1" dirty="0">
              <a:latin typeface="DINPro-Regular" panose="02000503030000020004" pitchFamily="2" charset="0"/>
            </a:endParaRPr>
          </a:p>
        </p:txBody>
      </p:sp>
      <p:sp>
        <p:nvSpPr>
          <p:cNvPr id="8" name="Oval 37">
            <a:extLst>
              <a:ext uri="{FF2B5EF4-FFF2-40B4-BE49-F238E27FC236}">
                <a16:creationId xmlns:a16="http://schemas.microsoft.com/office/drawing/2014/main" id="{EFCF3F84-719C-5B4C-B7DE-F0F01287056B}"/>
              </a:ext>
            </a:extLst>
          </p:cNvPr>
          <p:cNvSpPr/>
          <p:nvPr/>
        </p:nvSpPr>
        <p:spPr>
          <a:xfrm rot="19938445">
            <a:off x="8404437" y="-306586"/>
            <a:ext cx="1012500" cy="1012500"/>
          </a:xfrm>
          <a:prstGeom prst="ellipse">
            <a:avLst/>
          </a:prstGeom>
          <a:solidFill>
            <a:srgbClr val="76974A"/>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id-ID">
              <a:latin typeface="Kelson Sans" panose="02000500000000000000" pitchFamily="50" charset="0"/>
            </a:endParaRPr>
          </a:p>
        </p:txBody>
      </p:sp>
      <p:sp>
        <p:nvSpPr>
          <p:cNvPr id="4" name="Forme libre : forme 3">
            <a:extLst>
              <a:ext uri="{FF2B5EF4-FFF2-40B4-BE49-F238E27FC236}">
                <a16:creationId xmlns:a16="http://schemas.microsoft.com/office/drawing/2014/main" id="{4D507DD5-5811-E8C6-0BF1-7083B1CEEBF7}"/>
              </a:ext>
            </a:extLst>
          </p:cNvPr>
          <p:cNvSpPr/>
          <p:nvPr/>
        </p:nvSpPr>
        <p:spPr>
          <a:xfrm>
            <a:off x="0" y="4371949"/>
            <a:ext cx="9144000" cy="771551"/>
          </a:xfrm>
          <a:custGeom>
            <a:avLst/>
            <a:gdLst>
              <a:gd name="connsiteX0" fmla="*/ 0 w 9144000"/>
              <a:gd name="connsiteY0" fmla="*/ 0 h 1200616"/>
              <a:gd name="connsiteX1" fmla="*/ 255357 w 9144000"/>
              <a:gd name="connsiteY1" fmla="*/ 82904 h 1200616"/>
              <a:gd name="connsiteX2" fmla="*/ 4572001 w 9144000"/>
              <a:gd name="connsiteY2" fmla="*/ 735519 h 1200616"/>
              <a:gd name="connsiteX3" fmla="*/ 8888645 w 9144000"/>
              <a:gd name="connsiteY3" fmla="*/ 82904 h 1200616"/>
              <a:gd name="connsiteX4" fmla="*/ 9144000 w 9144000"/>
              <a:gd name="connsiteY4" fmla="*/ 0 h 1200616"/>
              <a:gd name="connsiteX5" fmla="*/ 9144000 w 9144000"/>
              <a:gd name="connsiteY5" fmla="*/ 1200616 h 1200616"/>
              <a:gd name="connsiteX6" fmla="*/ 0 w 9144000"/>
              <a:gd name="connsiteY6" fmla="*/ 1200616 h 1200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200616">
                <a:moveTo>
                  <a:pt x="0" y="0"/>
                </a:moveTo>
                <a:lnTo>
                  <a:pt x="255357" y="82904"/>
                </a:lnTo>
                <a:cubicBezTo>
                  <a:pt x="1618984" y="507036"/>
                  <a:pt x="3068810" y="735519"/>
                  <a:pt x="4572001" y="735519"/>
                </a:cubicBezTo>
                <a:cubicBezTo>
                  <a:pt x="6075193" y="735519"/>
                  <a:pt x="7525019" y="507036"/>
                  <a:pt x="8888645" y="82904"/>
                </a:cubicBezTo>
                <a:lnTo>
                  <a:pt x="9144000" y="0"/>
                </a:lnTo>
                <a:lnTo>
                  <a:pt x="9144000" y="1200616"/>
                </a:lnTo>
                <a:lnTo>
                  <a:pt x="0" y="1200616"/>
                </a:lnTo>
                <a:close/>
              </a:path>
            </a:pathLst>
          </a:custGeom>
          <a:solidFill>
            <a:srgbClr val="CCC4BE">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5" name="Image 14">
            <a:extLst>
              <a:ext uri="{FF2B5EF4-FFF2-40B4-BE49-F238E27FC236}">
                <a16:creationId xmlns:a16="http://schemas.microsoft.com/office/drawing/2014/main" id="{F1F8181D-B8DA-B5A5-80E0-E69825F9C55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259297" y="4261083"/>
            <a:ext cx="1884703" cy="897209"/>
          </a:xfrm>
          <a:prstGeom prst="rect">
            <a:avLst/>
          </a:prstGeom>
        </p:spPr>
      </p:pic>
      <p:sp>
        <p:nvSpPr>
          <p:cNvPr id="2" name="ZoneTexte 1">
            <a:extLst>
              <a:ext uri="{FF2B5EF4-FFF2-40B4-BE49-F238E27FC236}">
                <a16:creationId xmlns:a16="http://schemas.microsoft.com/office/drawing/2014/main" id="{0428D751-B667-2BC8-A5C2-FAA4360F3EF6}"/>
              </a:ext>
            </a:extLst>
          </p:cNvPr>
          <p:cNvSpPr txBox="1"/>
          <p:nvPr/>
        </p:nvSpPr>
        <p:spPr>
          <a:xfrm>
            <a:off x="-61045" y="862243"/>
            <a:ext cx="4680520" cy="400110"/>
          </a:xfrm>
          <a:prstGeom prst="rect">
            <a:avLst/>
          </a:prstGeom>
          <a:noFill/>
        </p:spPr>
        <p:txBody>
          <a:bodyPr wrap="square" rtlCol="0">
            <a:spAutoFit/>
          </a:bodyPr>
          <a:lstStyle/>
          <a:p>
            <a:r>
              <a:rPr lang="fr-FR" sz="2000" dirty="0">
                <a:solidFill>
                  <a:srgbClr val="A71D17"/>
                </a:solidFill>
                <a:latin typeface="DINPro" panose="020B0504020101020102" pitchFamily="34" charset="0"/>
              </a:rPr>
              <a:t>Rencontre des partenaires sociaux </a:t>
            </a:r>
          </a:p>
        </p:txBody>
      </p:sp>
      <p:cxnSp>
        <p:nvCxnSpPr>
          <p:cNvPr id="5" name="Connecteur droit 4">
            <a:extLst>
              <a:ext uri="{FF2B5EF4-FFF2-40B4-BE49-F238E27FC236}">
                <a16:creationId xmlns:a16="http://schemas.microsoft.com/office/drawing/2014/main" id="{C3EC597B-343B-CDFE-B08B-B1054A78A1E1}"/>
              </a:ext>
            </a:extLst>
          </p:cNvPr>
          <p:cNvCxnSpPr>
            <a:cxnSpLocks/>
            <a:endCxn id="4" idx="1"/>
          </p:cNvCxnSpPr>
          <p:nvPr/>
        </p:nvCxnSpPr>
        <p:spPr>
          <a:xfrm>
            <a:off x="251520" y="1491631"/>
            <a:ext cx="3837" cy="2933595"/>
          </a:xfrm>
          <a:prstGeom prst="line">
            <a:avLst/>
          </a:prstGeom>
          <a:ln w="19050">
            <a:solidFill>
              <a:srgbClr val="1B345C"/>
            </a:solidFill>
          </a:ln>
        </p:spPr>
        <p:style>
          <a:lnRef idx="1">
            <a:schemeClr val="accent1"/>
          </a:lnRef>
          <a:fillRef idx="0">
            <a:schemeClr val="accent1"/>
          </a:fillRef>
          <a:effectRef idx="0">
            <a:schemeClr val="accent1"/>
          </a:effectRef>
          <a:fontRef idx="minor">
            <a:schemeClr val="tx1"/>
          </a:fontRef>
        </p:style>
      </p:cxnSp>
      <p:sp>
        <p:nvSpPr>
          <p:cNvPr id="10" name="ZoneTexte 9">
            <a:extLst>
              <a:ext uri="{FF2B5EF4-FFF2-40B4-BE49-F238E27FC236}">
                <a16:creationId xmlns:a16="http://schemas.microsoft.com/office/drawing/2014/main" id="{1E870455-AF64-E3E2-8A94-D6727A0DECE2}"/>
              </a:ext>
            </a:extLst>
          </p:cNvPr>
          <p:cNvSpPr txBox="1"/>
          <p:nvPr/>
        </p:nvSpPr>
        <p:spPr>
          <a:xfrm>
            <a:off x="472051" y="1362130"/>
            <a:ext cx="8496944" cy="3139321"/>
          </a:xfrm>
          <a:prstGeom prst="rect">
            <a:avLst/>
          </a:prstGeom>
          <a:noFill/>
        </p:spPr>
        <p:txBody>
          <a:bodyPr wrap="square" lIns="91440" tIns="45720" rIns="91440" bIns="45720" rtlCol="0" anchor="t">
            <a:spAutoFit/>
          </a:bodyPr>
          <a:lstStyle/>
          <a:p>
            <a:pPr algn="just">
              <a:buClr>
                <a:srgbClr val="E37224"/>
              </a:buClr>
            </a:pPr>
            <a:r>
              <a:rPr lang="fr-FR" sz="1200" b="1" dirty="0">
                <a:solidFill>
                  <a:srgbClr val="76974A"/>
                </a:solidFill>
                <a:latin typeface="DINPro"/>
              </a:rPr>
              <a:t>CFE-CGC :</a:t>
            </a:r>
            <a:r>
              <a:rPr lang="fr-FR" sz="1200" dirty="0">
                <a:solidFill>
                  <a:srgbClr val="76974A"/>
                </a:solidFill>
                <a:latin typeface="DINPro"/>
              </a:rPr>
              <a:t> </a:t>
            </a:r>
            <a:r>
              <a:rPr lang="fr-FR" sz="1200" b="1" dirty="0" err="1">
                <a:latin typeface="DINPro"/>
              </a:rPr>
              <a:t>Eric</a:t>
            </a:r>
            <a:r>
              <a:rPr lang="fr-FR" sz="1200" b="1" dirty="0">
                <a:latin typeface="DINPro"/>
              </a:rPr>
              <a:t> </a:t>
            </a:r>
            <a:r>
              <a:rPr lang="fr-FR" sz="1200" b="1" dirty="0" err="1">
                <a:latin typeface="DINPro"/>
              </a:rPr>
              <a:t>Freyburger</a:t>
            </a:r>
            <a:r>
              <a:rPr lang="fr-FR" sz="1200" b="1" dirty="0">
                <a:latin typeface="DINPro"/>
              </a:rPr>
              <a:t>,</a:t>
            </a:r>
            <a:r>
              <a:rPr lang="fr-FR" sz="1200" dirty="0">
                <a:latin typeface="DINPro"/>
              </a:rPr>
              <a:t> Délégué National Confédéral, le </a:t>
            </a:r>
            <a:r>
              <a:rPr lang="fr-FR" sz="1200" b="1" dirty="0">
                <a:latin typeface="DINPro"/>
              </a:rPr>
              <a:t>15 mars 2022 </a:t>
            </a:r>
            <a:r>
              <a:rPr lang="fr-FR" sz="1200" dirty="0">
                <a:latin typeface="DINPro"/>
              </a:rPr>
              <a:t>(présentiel) </a:t>
            </a:r>
            <a:endParaRPr lang="fr-FR" sz="1200" dirty="0">
              <a:solidFill>
                <a:schemeClr val="tx1"/>
              </a:solidFill>
              <a:latin typeface="DINPro" panose="020B0504020101020102" pitchFamily="34" charset="0"/>
            </a:endParaRPr>
          </a:p>
          <a:p>
            <a:pPr marL="171450" indent="-171450" algn="just">
              <a:buClr>
                <a:srgbClr val="E37224"/>
              </a:buClr>
              <a:buFont typeface="Wingdings" panose="05000000000000000000" pitchFamily="2" charset="2"/>
              <a:buChar char="ð"/>
            </a:pPr>
            <a:endParaRPr lang="fr-FR" sz="1200" dirty="0">
              <a:solidFill>
                <a:schemeClr val="tx1"/>
              </a:solidFill>
              <a:latin typeface="DINPro" panose="020B0504020101020102" pitchFamily="34" charset="0"/>
            </a:endParaRPr>
          </a:p>
          <a:p>
            <a:pPr algn="just">
              <a:buClr>
                <a:srgbClr val="E37224"/>
              </a:buClr>
            </a:pPr>
            <a:r>
              <a:rPr lang="fr-FR" sz="1200" b="1" dirty="0">
                <a:solidFill>
                  <a:srgbClr val="76974A"/>
                </a:solidFill>
                <a:latin typeface="DINPro"/>
              </a:rPr>
              <a:t>CFTC : </a:t>
            </a:r>
            <a:r>
              <a:rPr lang="fr-FR" sz="1200" b="1" dirty="0">
                <a:latin typeface="DINPro"/>
              </a:rPr>
              <a:t>Maxime Dumont</a:t>
            </a:r>
            <a:r>
              <a:rPr lang="fr-FR" sz="1200" dirty="0">
                <a:latin typeface="DINPro"/>
              </a:rPr>
              <a:t>, Conseiller Confédéral CFTC, le </a:t>
            </a:r>
            <a:r>
              <a:rPr lang="fr-FR" sz="1200" b="1" dirty="0">
                <a:latin typeface="DINPro"/>
              </a:rPr>
              <a:t>16 mai 2022 </a:t>
            </a:r>
            <a:r>
              <a:rPr lang="fr-FR" sz="1200" dirty="0">
                <a:latin typeface="DINPro"/>
              </a:rPr>
              <a:t>(présentiel) </a:t>
            </a:r>
            <a:endParaRPr lang="fr-FR" sz="1200" dirty="0">
              <a:latin typeface="DINPro" panose="020B0504020101020102" pitchFamily="34" charset="0"/>
            </a:endParaRPr>
          </a:p>
          <a:p>
            <a:pPr marL="171450" indent="-171450" algn="just">
              <a:buClr>
                <a:srgbClr val="E37224"/>
              </a:buClr>
              <a:buFont typeface="Wingdings" panose="05000000000000000000" pitchFamily="2" charset="2"/>
              <a:buChar char="ð"/>
            </a:pPr>
            <a:endParaRPr lang="fr-FR" sz="1200" dirty="0">
              <a:solidFill>
                <a:schemeClr val="tx1"/>
              </a:solidFill>
              <a:latin typeface="DINPro" panose="020B0504020101020102" pitchFamily="34" charset="0"/>
            </a:endParaRPr>
          </a:p>
          <a:p>
            <a:pPr algn="just">
              <a:buClr>
                <a:srgbClr val="E37224"/>
              </a:buClr>
            </a:pPr>
            <a:r>
              <a:rPr lang="fr-FR" sz="1200" b="1" dirty="0">
                <a:solidFill>
                  <a:srgbClr val="76974A"/>
                </a:solidFill>
                <a:latin typeface="DINPro"/>
              </a:rPr>
              <a:t>CFDT : </a:t>
            </a:r>
            <a:r>
              <a:rPr lang="fr-FR" sz="1200" b="1" dirty="0">
                <a:latin typeface="DINPro"/>
              </a:rPr>
              <a:t>Philippe </a:t>
            </a:r>
            <a:r>
              <a:rPr lang="fr-FR" sz="1200" b="1" dirty="0" err="1">
                <a:latin typeface="DINPro"/>
              </a:rPr>
              <a:t>Debruyne</a:t>
            </a:r>
            <a:r>
              <a:rPr lang="fr-FR" sz="1200" dirty="0">
                <a:latin typeface="DINPro"/>
              </a:rPr>
              <a:t>, Secrétaire Confédéral et </a:t>
            </a:r>
            <a:r>
              <a:rPr lang="fr-FR" sz="1200" b="1" dirty="0">
                <a:latin typeface="DINPro"/>
              </a:rPr>
              <a:t>Yvan Ricordeau</a:t>
            </a:r>
            <a:r>
              <a:rPr lang="fr-FR" sz="1200" dirty="0">
                <a:latin typeface="DINPro"/>
              </a:rPr>
              <a:t>, Secrétaire National, le </a:t>
            </a:r>
            <a:r>
              <a:rPr lang="fr-FR" sz="1200" b="1" dirty="0">
                <a:latin typeface="DINPro"/>
              </a:rPr>
              <a:t>17 mai 2022 </a:t>
            </a:r>
            <a:r>
              <a:rPr lang="fr-FR" sz="1200" dirty="0">
                <a:latin typeface="DINPro"/>
              </a:rPr>
              <a:t>(présentiel)   </a:t>
            </a:r>
            <a:endParaRPr lang="fr-FR" sz="1200" dirty="0">
              <a:latin typeface="DINPro" panose="020B0504020101020102" pitchFamily="34" charset="0"/>
            </a:endParaRPr>
          </a:p>
          <a:p>
            <a:pPr marL="285750" indent="-285750" algn="just">
              <a:buClr>
                <a:srgbClr val="E37224"/>
              </a:buClr>
              <a:buFont typeface="Wingdings" panose="05000000000000000000" pitchFamily="2" charset="2"/>
              <a:buChar char="ð"/>
            </a:pPr>
            <a:endParaRPr lang="fr-FR" sz="1200" dirty="0">
              <a:solidFill>
                <a:schemeClr val="tx1"/>
              </a:solidFill>
              <a:latin typeface="DINPro" panose="020B0504020101020102" pitchFamily="34" charset="0"/>
            </a:endParaRPr>
          </a:p>
          <a:p>
            <a:pPr algn="just">
              <a:buClr>
                <a:srgbClr val="E37224"/>
              </a:buClr>
            </a:pPr>
            <a:r>
              <a:rPr lang="fr-FR" sz="1200" b="1" dirty="0">
                <a:solidFill>
                  <a:srgbClr val="76974A"/>
                </a:solidFill>
                <a:latin typeface="DINPro"/>
              </a:rPr>
              <a:t>U2P : </a:t>
            </a:r>
            <a:r>
              <a:rPr lang="fr-FR" sz="1200" b="1" dirty="0">
                <a:latin typeface="DINPro"/>
              </a:rPr>
              <a:t>Laurent </a:t>
            </a:r>
            <a:r>
              <a:rPr lang="fr-FR" sz="1200" b="1" dirty="0" err="1">
                <a:latin typeface="DINPro"/>
              </a:rPr>
              <a:t>Munerot</a:t>
            </a:r>
            <a:r>
              <a:rPr lang="fr-FR" sz="1200" b="1" dirty="0">
                <a:latin typeface="DINPro"/>
              </a:rPr>
              <a:t>,</a:t>
            </a:r>
            <a:r>
              <a:rPr lang="fr-FR" sz="1200" dirty="0">
                <a:latin typeface="DINPro"/>
              </a:rPr>
              <a:t> Vice –Président  et Olivier </a:t>
            </a:r>
            <a:r>
              <a:rPr lang="fr-FR" sz="1200" dirty="0" err="1">
                <a:latin typeface="DINPro"/>
              </a:rPr>
              <a:t>Coone</a:t>
            </a:r>
            <a:r>
              <a:rPr lang="fr-FR" sz="1200" dirty="0">
                <a:latin typeface="DINPro"/>
              </a:rPr>
              <a:t>, Conseiller Technique Formation, le </a:t>
            </a:r>
            <a:r>
              <a:rPr lang="fr-FR" sz="1200" b="1" dirty="0">
                <a:latin typeface="DINPro"/>
              </a:rPr>
              <a:t>17 mai 2022 </a:t>
            </a:r>
            <a:r>
              <a:rPr lang="fr-FR" sz="1200" dirty="0">
                <a:latin typeface="DINPro"/>
              </a:rPr>
              <a:t>(présentiel) </a:t>
            </a:r>
            <a:endParaRPr lang="fr-FR" sz="1200" dirty="0">
              <a:latin typeface="DINPro" panose="020B0504020101020102" pitchFamily="34" charset="0"/>
            </a:endParaRPr>
          </a:p>
          <a:p>
            <a:pPr marL="285750" indent="-285750" algn="just">
              <a:buClr>
                <a:srgbClr val="E37224"/>
              </a:buClr>
              <a:buFont typeface="Wingdings" panose="05000000000000000000" pitchFamily="2" charset="2"/>
              <a:buChar char="ð"/>
            </a:pPr>
            <a:endParaRPr lang="fr-FR" sz="1200" dirty="0">
              <a:solidFill>
                <a:schemeClr val="tx1"/>
              </a:solidFill>
              <a:latin typeface="DINPro" panose="020B0504020101020102" pitchFamily="34" charset="0"/>
            </a:endParaRPr>
          </a:p>
          <a:p>
            <a:pPr algn="just">
              <a:buClr>
                <a:srgbClr val="E37224"/>
              </a:buClr>
            </a:pPr>
            <a:r>
              <a:rPr lang="fr-FR" sz="1200" b="1" dirty="0">
                <a:solidFill>
                  <a:srgbClr val="76974A"/>
                </a:solidFill>
                <a:latin typeface="DINPro"/>
              </a:rPr>
              <a:t>CPME</a:t>
            </a:r>
            <a:r>
              <a:rPr lang="fr-FR" sz="1200" dirty="0">
                <a:latin typeface="DINPro"/>
              </a:rPr>
              <a:t> : </a:t>
            </a:r>
            <a:r>
              <a:rPr lang="fr-FR" sz="1200" b="1" dirty="0">
                <a:latin typeface="DINPro"/>
              </a:rPr>
              <a:t>Eric Chevée,</a:t>
            </a:r>
            <a:r>
              <a:rPr lang="fr-FR" sz="1200" dirty="0">
                <a:latin typeface="DINPro"/>
              </a:rPr>
              <a:t> Vice-Président des Affaires Sociales</a:t>
            </a:r>
            <a:r>
              <a:rPr lang="fr-FR" sz="1200" b="1" dirty="0">
                <a:latin typeface="DINPro"/>
              </a:rPr>
              <a:t>, le 20 juin 2022 </a:t>
            </a:r>
            <a:r>
              <a:rPr lang="fr-FR" sz="1200" dirty="0">
                <a:latin typeface="DINPro"/>
              </a:rPr>
              <a:t>(présentiel)</a:t>
            </a:r>
          </a:p>
          <a:p>
            <a:pPr marL="285750" indent="-285750" algn="just">
              <a:buClr>
                <a:srgbClr val="E37224"/>
              </a:buClr>
              <a:buFont typeface="Wingdings" panose="05000000000000000000" pitchFamily="2" charset="2"/>
              <a:buChar char="ð"/>
            </a:pPr>
            <a:endParaRPr lang="fr-FR" sz="1200" dirty="0">
              <a:solidFill>
                <a:schemeClr val="tx1"/>
              </a:solidFill>
              <a:latin typeface="DINPro" panose="020B0504020101020102" pitchFamily="34" charset="0"/>
            </a:endParaRPr>
          </a:p>
          <a:p>
            <a:pPr algn="just">
              <a:buClr>
                <a:srgbClr val="E37224"/>
              </a:buClr>
            </a:pPr>
            <a:r>
              <a:rPr lang="fr-FR" sz="1200" b="1" dirty="0">
                <a:solidFill>
                  <a:srgbClr val="76974A"/>
                </a:solidFill>
                <a:latin typeface="DINPro"/>
              </a:rPr>
              <a:t>MEDEF</a:t>
            </a:r>
            <a:r>
              <a:rPr lang="fr-FR" sz="1200" dirty="0">
                <a:latin typeface="DINPro"/>
              </a:rPr>
              <a:t> : </a:t>
            </a:r>
            <a:r>
              <a:rPr lang="fr-FR" sz="1200" b="1" dirty="0">
                <a:latin typeface="DINPro"/>
              </a:rPr>
              <a:t>Florence </a:t>
            </a:r>
            <a:r>
              <a:rPr lang="fr-FR" sz="1200" b="1" dirty="0" err="1">
                <a:latin typeface="DINPro"/>
              </a:rPr>
              <a:t>Gelot</a:t>
            </a:r>
            <a:r>
              <a:rPr lang="fr-FR" sz="1200" b="1" dirty="0">
                <a:latin typeface="DINPro"/>
              </a:rPr>
              <a:t>,</a:t>
            </a:r>
            <a:r>
              <a:rPr lang="fr-FR" sz="1200" dirty="0">
                <a:latin typeface="DINPro"/>
              </a:rPr>
              <a:t> Directrice Education Formation, </a:t>
            </a:r>
            <a:r>
              <a:rPr lang="fr-FR" sz="1200" b="1" dirty="0">
                <a:latin typeface="DINPro"/>
              </a:rPr>
              <a:t>le 11 juillet 2022 </a:t>
            </a:r>
            <a:r>
              <a:rPr lang="fr-FR" sz="1200" dirty="0">
                <a:latin typeface="DINPro"/>
              </a:rPr>
              <a:t>(</a:t>
            </a:r>
            <a:r>
              <a:rPr lang="fr-FR" sz="1200" dirty="0" err="1">
                <a:latin typeface="DINPro"/>
              </a:rPr>
              <a:t>visio</a:t>
            </a:r>
            <a:r>
              <a:rPr lang="fr-FR" sz="1200" dirty="0">
                <a:latin typeface="DINPro"/>
              </a:rPr>
              <a:t>)</a:t>
            </a:r>
          </a:p>
          <a:p>
            <a:pPr marL="285750" indent="-285750" algn="just">
              <a:buClr>
                <a:srgbClr val="E37224"/>
              </a:buClr>
              <a:buFont typeface="Wingdings" panose="05000000000000000000" pitchFamily="2" charset="2"/>
              <a:buChar char="ð"/>
            </a:pPr>
            <a:endParaRPr lang="fr-FR" sz="1200" dirty="0">
              <a:latin typeface="DINPro" panose="020B0504020101020102" pitchFamily="34" charset="0"/>
            </a:endParaRPr>
          </a:p>
          <a:p>
            <a:pPr algn="just">
              <a:buClr>
                <a:srgbClr val="E37224"/>
              </a:buClr>
            </a:pPr>
            <a:r>
              <a:rPr lang="fr-FR" sz="1200" b="1" dirty="0">
                <a:solidFill>
                  <a:srgbClr val="76974A"/>
                </a:solidFill>
                <a:latin typeface="DINPro"/>
              </a:rPr>
              <a:t>FO</a:t>
            </a:r>
            <a:r>
              <a:rPr lang="fr-FR" sz="1200" dirty="0">
                <a:latin typeface="DINPro"/>
              </a:rPr>
              <a:t> : </a:t>
            </a:r>
            <a:r>
              <a:rPr lang="fr-FR" sz="1200" b="1" dirty="0">
                <a:latin typeface="DINPro"/>
              </a:rPr>
              <a:t>Michel Beaugas,</a:t>
            </a:r>
            <a:r>
              <a:rPr lang="fr-FR" sz="1200" dirty="0">
                <a:latin typeface="DINPro"/>
              </a:rPr>
              <a:t> Secrétaire Confédéral et Salomé Duval, Conseillère confédérale, </a:t>
            </a:r>
            <a:r>
              <a:rPr lang="fr-FR" sz="1200" b="1" dirty="0">
                <a:latin typeface="DINPro"/>
              </a:rPr>
              <a:t>le 25 octobre 2022 </a:t>
            </a:r>
            <a:r>
              <a:rPr lang="fr-FR" sz="1200" dirty="0">
                <a:latin typeface="DINPro"/>
              </a:rPr>
              <a:t>(présentiel)</a:t>
            </a:r>
            <a:endParaRPr lang="fr-FR" sz="1200" dirty="0">
              <a:latin typeface="DINPro" panose="020B0504020101020102" pitchFamily="34" charset="0"/>
            </a:endParaRPr>
          </a:p>
          <a:p>
            <a:pPr algn="just"/>
            <a:endParaRPr lang="fr-FR" sz="1200" b="1" dirty="0">
              <a:latin typeface="DINPro"/>
            </a:endParaRPr>
          </a:p>
          <a:p>
            <a:pPr algn="just"/>
            <a:r>
              <a:rPr lang="fr-FR" sz="1200" b="1" dirty="0">
                <a:solidFill>
                  <a:srgbClr val="76974A"/>
                </a:solidFill>
                <a:latin typeface="DINPro"/>
                <a:cs typeface="Calibri"/>
              </a:rPr>
              <a:t>CGT </a:t>
            </a:r>
            <a:r>
              <a:rPr lang="fr-FR" sz="1200" b="1" dirty="0">
                <a:latin typeface="DINPro"/>
                <a:cs typeface="Calibri"/>
              </a:rPr>
              <a:t>:  Angeline Barth, </a:t>
            </a:r>
            <a:r>
              <a:rPr lang="fr-FR" sz="1200" dirty="0">
                <a:latin typeface="DINPro"/>
                <a:cs typeface="Calibri"/>
              </a:rPr>
              <a:t>Secrétaire confédérale, </a:t>
            </a:r>
            <a:r>
              <a:rPr lang="fr-FR" sz="1200" b="1" dirty="0">
                <a:latin typeface="DINPro"/>
                <a:cs typeface="Calibri"/>
              </a:rPr>
              <a:t> le 26 janvier 2023 </a:t>
            </a:r>
            <a:r>
              <a:rPr lang="fr-FR" sz="1200" dirty="0">
                <a:latin typeface="DINPro"/>
                <a:cs typeface="Calibri"/>
              </a:rPr>
              <a:t>(présentiel)</a:t>
            </a:r>
          </a:p>
          <a:p>
            <a:endParaRPr lang="fr-FR" dirty="0">
              <a:cs typeface="Calibri"/>
            </a:endParaRPr>
          </a:p>
        </p:txBody>
      </p:sp>
      <p:sp>
        <p:nvSpPr>
          <p:cNvPr id="12" name="Ellipse 11">
            <a:extLst>
              <a:ext uri="{FF2B5EF4-FFF2-40B4-BE49-F238E27FC236}">
                <a16:creationId xmlns:a16="http://schemas.microsoft.com/office/drawing/2014/main" id="{49EFAD66-5402-59A5-8CB6-9F23F071FD34}"/>
              </a:ext>
            </a:extLst>
          </p:cNvPr>
          <p:cNvSpPr/>
          <p:nvPr/>
        </p:nvSpPr>
        <p:spPr>
          <a:xfrm>
            <a:off x="175005" y="4357157"/>
            <a:ext cx="185634" cy="177165"/>
          </a:xfrm>
          <a:prstGeom prst="ellipse">
            <a:avLst/>
          </a:prstGeom>
          <a:solidFill>
            <a:srgbClr val="1B345C"/>
          </a:solidFill>
          <a:ln>
            <a:solidFill>
              <a:srgbClr val="1B34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4" name="Connecteur droit 13">
            <a:extLst>
              <a:ext uri="{FF2B5EF4-FFF2-40B4-BE49-F238E27FC236}">
                <a16:creationId xmlns:a16="http://schemas.microsoft.com/office/drawing/2014/main" id="{9AF6741E-76FC-1EF0-17B3-16F2E2DA9082}"/>
              </a:ext>
            </a:extLst>
          </p:cNvPr>
          <p:cNvCxnSpPr/>
          <p:nvPr/>
        </p:nvCxnSpPr>
        <p:spPr>
          <a:xfrm>
            <a:off x="251520" y="1491631"/>
            <a:ext cx="119483" cy="0"/>
          </a:xfrm>
          <a:prstGeom prst="line">
            <a:avLst/>
          </a:prstGeom>
          <a:ln w="19050">
            <a:solidFill>
              <a:srgbClr val="1B345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395379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 37">
            <a:extLst>
              <a:ext uri="{FF2B5EF4-FFF2-40B4-BE49-F238E27FC236}">
                <a16:creationId xmlns:a16="http://schemas.microsoft.com/office/drawing/2014/main" id="{C0F2C617-753E-75D7-CD37-0E60350FA60E}"/>
              </a:ext>
            </a:extLst>
          </p:cNvPr>
          <p:cNvSpPr/>
          <p:nvPr/>
        </p:nvSpPr>
        <p:spPr>
          <a:xfrm rot="19938445">
            <a:off x="8217872" y="55112"/>
            <a:ext cx="670966" cy="670966"/>
          </a:xfrm>
          <a:prstGeom prst="ellipse">
            <a:avLst/>
          </a:prstGeom>
          <a:solidFill>
            <a:srgbClr val="EAC64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id-ID">
              <a:latin typeface="Kelson Sans" panose="02000500000000000000" pitchFamily="50" charset="0"/>
            </a:endParaRPr>
          </a:p>
        </p:txBody>
      </p:sp>
      <p:sp>
        <p:nvSpPr>
          <p:cNvPr id="4" name="Forme libre : forme 3">
            <a:extLst>
              <a:ext uri="{FF2B5EF4-FFF2-40B4-BE49-F238E27FC236}">
                <a16:creationId xmlns:a16="http://schemas.microsoft.com/office/drawing/2014/main" id="{DC96126B-435A-49D2-9902-C92F738F3CC6}"/>
              </a:ext>
            </a:extLst>
          </p:cNvPr>
          <p:cNvSpPr/>
          <p:nvPr/>
        </p:nvSpPr>
        <p:spPr>
          <a:xfrm>
            <a:off x="0" y="4371949"/>
            <a:ext cx="9144000" cy="771551"/>
          </a:xfrm>
          <a:custGeom>
            <a:avLst/>
            <a:gdLst>
              <a:gd name="connsiteX0" fmla="*/ 0 w 9144000"/>
              <a:gd name="connsiteY0" fmla="*/ 0 h 1200616"/>
              <a:gd name="connsiteX1" fmla="*/ 255357 w 9144000"/>
              <a:gd name="connsiteY1" fmla="*/ 82904 h 1200616"/>
              <a:gd name="connsiteX2" fmla="*/ 4572001 w 9144000"/>
              <a:gd name="connsiteY2" fmla="*/ 735519 h 1200616"/>
              <a:gd name="connsiteX3" fmla="*/ 8888645 w 9144000"/>
              <a:gd name="connsiteY3" fmla="*/ 82904 h 1200616"/>
              <a:gd name="connsiteX4" fmla="*/ 9144000 w 9144000"/>
              <a:gd name="connsiteY4" fmla="*/ 0 h 1200616"/>
              <a:gd name="connsiteX5" fmla="*/ 9144000 w 9144000"/>
              <a:gd name="connsiteY5" fmla="*/ 1200616 h 1200616"/>
              <a:gd name="connsiteX6" fmla="*/ 0 w 9144000"/>
              <a:gd name="connsiteY6" fmla="*/ 1200616 h 1200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200616">
                <a:moveTo>
                  <a:pt x="0" y="0"/>
                </a:moveTo>
                <a:lnTo>
                  <a:pt x="255357" y="82904"/>
                </a:lnTo>
                <a:cubicBezTo>
                  <a:pt x="1618984" y="507036"/>
                  <a:pt x="3068810" y="735519"/>
                  <a:pt x="4572001" y="735519"/>
                </a:cubicBezTo>
                <a:cubicBezTo>
                  <a:pt x="6075193" y="735519"/>
                  <a:pt x="7525019" y="507036"/>
                  <a:pt x="8888645" y="82904"/>
                </a:cubicBezTo>
                <a:lnTo>
                  <a:pt x="9144000" y="0"/>
                </a:lnTo>
                <a:lnTo>
                  <a:pt x="9144000" y="1200616"/>
                </a:lnTo>
                <a:lnTo>
                  <a:pt x="0" y="1200616"/>
                </a:lnTo>
                <a:close/>
              </a:path>
            </a:pathLst>
          </a:custGeom>
          <a:solidFill>
            <a:srgbClr val="CCC4BE">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a:extLst>
              <a:ext uri="{FF2B5EF4-FFF2-40B4-BE49-F238E27FC236}">
                <a16:creationId xmlns:a16="http://schemas.microsoft.com/office/drawing/2014/main" id="{26DFE9F7-4EE8-4920-FF9F-02F0D7FC417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256154" y="4266829"/>
            <a:ext cx="1884703" cy="897209"/>
          </a:xfrm>
          <a:prstGeom prst="rect">
            <a:avLst/>
          </a:prstGeom>
        </p:spPr>
      </p:pic>
      <p:sp>
        <p:nvSpPr>
          <p:cNvPr id="7" name="Ellipse 6">
            <a:extLst>
              <a:ext uri="{FF2B5EF4-FFF2-40B4-BE49-F238E27FC236}">
                <a16:creationId xmlns:a16="http://schemas.microsoft.com/office/drawing/2014/main" id="{043F00B5-EDB2-0976-30B4-E113F5EB5DCB}"/>
              </a:ext>
            </a:extLst>
          </p:cNvPr>
          <p:cNvSpPr/>
          <p:nvPr/>
        </p:nvSpPr>
        <p:spPr>
          <a:xfrm>
            <a:off x="179512" y="-295882"/>
            <a:ext cx="995424" cy="995424"/>
          </a:xfrm>
          <a:prstGeom prst="ellipse">
            <a:avLst/>
          </a:prstGeom>
          <a:solidFill>
            <a:srgbClr val="A71D17"/>
          </a:solidFill>
          <a:ln>
            <a:noFill/>
          </a:ln>
        </p:spPr>
        <p:style>
          <a:lnRef idx="2">
            <a:schemeClr val="accent1">
              <a:shade val="50000"/>
            </a:schemeClr>
          </a:lnRef>
          <a:fillRef idx="1">
            <a:schemeClr val="accent1"/>
          </a:fillRef>
          <a:effectRef idx="0">
            <a:schemeClr val="accent1"/>
          </a:effectRef>
          <a:fontRef idx="minor">
            <a:schemeClr val="lt1"/>
          </a:fontRef>
        </p:style>
        <p:txBody>
          <a:bodyPr tIns="360000" rtlCol="0" anchor="ctr"/>
          <a:lstStyle/>
          <a:p>
            <a:pPr algn="ctr"/>
            <a:r>
              <a:rPr lang="fr-FR" sz="2800" b="1" dirty="0">
                <a:latin typeface="DINPro-Regular" panose="02000503030000020004" pitchFamily="2" charset="0"/>
              </a:rPr>
              <a:t>1.1</a:t>
            </a:r>
            <a:endParaRPr lang="fr-FR" sz="3600" b="1" dirty="0">
              <a:latin typeface="DINPro-Regular" panose="02000503030000020004" pitchFamily="2" charset="0"/>
            </a:endParaRPr>
          </a:p>
        </p:txBody>
      </p:sp>
      <p:sp>
        <p:nvSpPr>
          <p:cNvPr id="8" name="Oval 37">
            <a:extLst>
              <a:ext uri="{FF2B5EF4-FFF2-40B4-BE49-F238E27FC236}">
                <a16:creationId xmlns:a16="http://schemas.microsoft.com/office/drawing/2014/main" id="{EFCF3F84-719C-5B4C-B7DE-F0F01287056B}"/>
              </a:ext>
            </a:extLst>
          </p:cNvPr>
          <p:cNvSpPr/>
          <p:nvPr/>
        </p:nvSpPr>
        <p:spPr>
          <a:xfrm rot="19938445">
            <a:off x="8404437" y="-306586"/>
            <a:ext cx="1012500" cy="1012500"/>
          </a:xfrm>
          <a:prstGeom prst="ellipse">
            <a:avLst/>
          </a:prstGeom>
          <a:solidFill>
            <a:srgbClr val="76974A"/>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id-ID">
              <a:latin typeface="Kelson Sans" panose="02000500000000000000" pitchFamily="50" charset="0"/>
            </a:endParaRPr>
          </a:p>
        </p:txBody>
      </p:sp>
      <p:graphicFrame>
        <p:nvGraphicFramePr>
          <p:cNvPr id="2" name="Diagramme 1">
            <a:extLst>
              <a:ext uri="{FF2B5EF4-FFF2-40B4-BE49-F238E27FC236}">
                <a16:creationId xmlns:a16="http://schemas.microsoft.com/office/drawing/2014/main" id="{3C60AD6C-CDF7-3E29-5503-66824CD888E4}"/>
              </a:ext>
            </a:extLst>
          </p:cNvPr>
          <p:cNvGraphicFramePr/>
          <p:nvPr>
            <p:extLst>
              <p:ext uri="{D42A27DB-BD31-4B8C-83A1-F6EECF244321}">
                <p14:modId xmlns:p14="http://schemas.microsoft.com/office/powerpoint/2010/main" val="1917816970"/>
              </p:ext>
            </p:extLst>
          </p:nvPr>
        </p:nvGraphicFramePr>
        <p:xfrm>
          <a:off x="779934" y="828731"/>
          <a:ext cx="7584132" cy="379887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ectangle 2">
            <a:extLst>
              <a:ext uri="{FF2B5EF4-FFF2-40B4-BE49-F238E27FC236}">
                <a16:creationId xmlns:a16="http://schemas.microsoft.com/office/drawing/2014/main" id="{5616D4D7-3B1B-53A9-1F79-3C2043AD8E1B}"/>
              </a:ext>
            </a:extLst>
          </p:cNvPr>
          <p:cNvSpPr/>
          <p:nvPr/>
        </p:nvSpPr>
        <p:spPr>
          <a:xfrm>
            <a:off x="1282574" y="104255"/>
            <a:ext cx="5809706" cy="5232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r>
              <a:rPr lang="fr-FR" sz="2000" dirty="0">
                <a:solidFill>
                  <a:srgbClr val="A71D17"/>
                </a:solidFill>
                <a:latin typeface="DINPro-Medium" panose="02000503030000020004" pitchFamily="2" charset="0"/>
                <a:ea typeface="Lato" panose="020F0502020204030203" pitchFamily="34" charset="0"/>
                <a:cs typeface="Lato" panose="020F0502020204030203" pitchFamily="34" charset="0"/>
              </a:rPr>
              <a:t>L’équipe de la Fédération : Les salariés</a:t>
            </a:r>
            <a:endParaRPr lang="fr-FR" sz="2000" dirty="0">
              <a:solidFill>
                <a:srgbClr val="A71D17"/>
              </a:solidFill>
              <a:highlight>
                <a:srgbClr val="FFFF00"/>
              </a:highlight>
              <a:latin typeface="DINPro-Medium" panose="02000503030000020004" pitchFamily="2" charset="0"/>
            </a:endParaRPr>
          </a:p>
        </p:txBody>
      </p:sp>
    </p:spTree>
    <p:extLst>
      <p:ext uri="{BB962C8B-B14F-4D97-AF65-F5344CB8AC3E}">
        <p14:creationId xmlns:p14="http://schemas.microsoft.com/office/powerpoint/2010/main" val="411428792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 37">
            <a:extLst>
              <a:ext uri="{FF2B5EF4-FFF2-40B4-BE49-F238E27FC236}">
                <a16:creationId xmlns:a16="http://schemas.microsoft.com/office/drawing/2014/main" id="{C0F2C617-753E-75D7-CD37-0E60350FA60E}"/>
              </a:ext>
            </a:extLst>
          </p:cNvPr>
          <p:cNvSpPr/>
          <p:nvPr/>
        </p:nvSpPr>
        <p:spPr>
          <a:xfrm rot="19938445">
            <a:off x="8217872" y="55112"/>
            <a:ext cx="670966" cy="670966"/>
          </a:xfrm>
          <a:prstGeom prst="ellipse">
            <a:avLst/>
          </a:prstGeom>
          <a:solidFill>
            <a:srgbClr val="EAC64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id-ID">
              <a:latin typeface="Kelson Sans" panose="02000500000000000000" pitchFamily="50" charset="0"/>
            </a:endParaRPr>
          </a:p>
        </p:txBody>
      </p:sp>
      <p:sp>
        <p:nvSpPr>
          <p:cNvPr id="6" name="Rectangle 5">
            <a:extLst>
              <a:ext uri="{FF2B5EF4-FFF2-40B4-BE49-F238E27FC236}">
                <a16:creationId xmlns:a16="http://schemas.microsoft.com/office/drawing/2014/main" id="{DD0C48CD-8870-CE43-A69E-B3A1934E5AD5}"/>
              </a:ext>
            </a:extLst>
          </p:cNvPr>
          <p:cNvSpPr/>
          <p:nvPr/>
        </p:nvSpPr>
        <p:spPr>
          <a:xfrm>
            <a:off x="1282574" y="104255"/>
            <a:ext cx="6673802" cy="5232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r>
              <a:rPr lang="fr-FR" sz="2000" dirty="0">
                <a:solidFill>
                  <a:srgbClr val="A71D17"/>
                </a:solidFill>
                <a:latin typeface="DINPro-Medium" panose="02000503030000020004" pitchFamily="2" charset="0"/>
                <a:ea typeface="Lato" panose="020F0502020204030203" pitchFamily="34" charset="0"/>
                <a:cs typeface="Lato" panose="020F0502020204030203" pitchFamily="34" charset="0"/>
              </a:rPr>
              <a:t>Plaidoyer politique </a:t>
            </a:r>
            <a:endParaRPr lang="fr-FR" sz="2000" dirty="0">
              <a:solidFill>
                <a:srgbClr val="A71D17"/>
              </a:solidFill>
              <a:latin typeface="DINPro-Medium" panose="02000503030000020004" pitchFamily="2" charset="0"/>
            </a:endParaRPr>
          </a:p>
        </p:txBody>
      </p:sp>
      <p:sp>
        <p:nvSpPr>
          <p:cNvPr id="7" name="Ellipse 6">
            <a:extLst>
              <a:ext uri="{FF2B5EF4-FFF2-40B4-BE49-F238E27FC236}">
                <a16:creationId xmlns:a16="http://schemas.microsoft.com/office/drawing/2014/main" id="{043F00B5-EDB2-0976-30B4-E113F5EB5DCB}"/>
              </a:ext>
            </a:extLst>
          </p:cNvPr>
          <p:cNvSpPr/>
          <p:nvPr/>
        </p:nvSpPr>
        <p:spPr>
          <a:xfrm>
            <a:off x="179512" y="-295882"/>
            <a:ext cx="995424" cy="995424"/>
          </a:xfrm>
          <a:prstGeom prst="ellipse">
            <a:avLst/>
          </a:prstGeom>
          <a:solidFill>
            <a:srgbClr val="A71D17"/>
          </a:solidFill>
          <a:ln>
            <a:noFill/>
          </a:ln>
        </p:spPr>
        <p:style>
          <a:lnRef idx="2">
            <a:schemeClr val="accent1">
              <a:shade val="50000"/>
            </a:schemeClr>
          </a:lnRef>
          <a:fillRef idx="1">
            <a:schemeClr val="accent1"/>
          </a:fillRef>
          <a:effectRef idx="0">
            <a:schemeClr val="accent1"/>
          </a:effectRef>
          <a:fontRef idx="minor">
            <a:schemeClr val="lt1"/>
          </a:fontRef>
        </p:style>
        <p:txBody>
          <a:bodyPr tIns="360000" rtlCol="0" anchor="ctr"/>
          <a:lstStyle/>
          <a:p>
            <a:pPr algn="ctr"/>
            <a:r>
              <a:rPr lang="fr-FR" sz="2800" b="1" dirty="0">
                <a:latin typeface="DINPro-Regular" panose="02000503030000020004" pitchFamily="2" charset="0"/>
              </a:rPr>
              <a:t>3.</a:t>
            </a:r>
            <a:endParaRPr lang="fr-FR" sz="3600" b="1" dirty="0">
              <a:latin typeface="DINPro-Regular" panose="02000503030000020004" pitchFamily="2" charset="0"/>
            </a:endParaRPr>
          </a:p>
        </p:txBody>
      </p:sp>
      <p:sp>
        <p:nvSpPr>
          <p:cNvPr id="8" name="Oval 37">
            <a:extLst>
              <a:ext uri="{FF2B5EF4-FFF2-40B4-BE49-F238E27FC236}">
                <a16:creationId xmlns:a16="http://schemas.microsoft.com/office/drawing/2014/main" id="{EFCF3F84-719C-5B4C-B7DE-F0F01287056B}"/>
              </a:ext>
            </a:extLst>
          </p:cNvPr>
          <p:cNvSpPr/>
          <p:nvPr/>
        </p:nvSpPr>
        <p:spPr>
          <a:xfrm rot="19938445">
            <a:off x="8404437" y="-306586"/>
            <a:ext cx="1012500" cy="1012500"/>
          </a:xfrm>
          <a:prstGeom prst="ellipse">
            <a:avLst/>
          </a:prstGeom>
          <a:solidFill>
            <a:srgbClr val="76974A"/>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id-ID">
              <a:latin typeface="Kelson Sans" panose="02000500000000000000" pitchFamily="50" charset="0"/>
            </a:endParaRPr>
          </a:p>
        </p:txBody>
      </p:sp>
      <p:sp>
        <p:nvSpPr>
          <p:cNvPr id="4" name="Forme libre : forme 3">
            <a:extLst>
              <a:ext uri="{FF2B5EF4-FFF2-40B4-BE49-F238E27FC236}">
                <a16:creationId xmlns:a16="http://schemas.microsoft.com/office/drawing/2014/main" id="{4D507DD5-5811-E8C6-0BF1-7083B1CEEBF7}"/>
              </a:ext>
            </a:extLst>
          </p:cNvPr>
          <p:cNvSpPr/>
          <p:nvPr/>
        </p:nvSpPr>
        <p:spPr>
          <a:xfrm>
            <a:off x="0" y="4371949"/>
            <a:ext cx="9144000" cy="771551"/>
          </a:xfrm>
          <a:custGeom>
            <a:avLst/>
            <a:gdLst>
              <a:gd name="connsiteX0" fmla="*/ 0 w 9144000"/>
              <a:gd name="connsiteY0" fmla="*/ 0 h 1200616"/>
              <a:gd name="connsiteX1" fmla="*/ 255357 w 9144000"/>
              <a:gd name="connsiteY1" fmla="*/ 82904 h 1200616"/>
              <a:gd name="connsiteX2" fmla="*/ 4572001 w 9144000"/>
              <a:gd name="connsiteY2" fmla="*/ 735519 h 1200616"/>
              <a:gd name="connsiteX3" fmla="*/ 8888645 w 9144000"/>
              <a:gd name="connsiteY3" fmla="*/ 82904 h 1200616"/>
              <a:gd name="connsiteX4" fmla="*/ 9144000 w 9144000"/>
              <a:gd name="connsiteY4" fmla="*/ 0 h 1200616"/>
              <a:gd name="connsiteX5" fmla="*/ 9144000 w 9144000"/>
              <a:gd name="connsiteY5" fmla="*/ 1200616 h 1200616"/>
              <a:gd name="connsiteX6" fmla="*/ 0 w 9144000"/>
              <a:gd name="connsiteY6" fmla="*/ 1200616 h 1200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200616">
                <a:moveTo>
                  <a:pt x="0" y="0"/>
                </a:moveTo>
                <a:lnTo>
                  <a:pt x="255357" y="82904"/>
                </a:lnTo>
                <a:cubicBezTo>
                  <a:pt x="1618984" y="507036"/>
                  <a:pt x="3068810" y="735519"/>
                  <a:pt x="4572001" y="735519"/>
                </a:cubicBezTo>
                <a:cubicBezTo>
                  <a:pt x="6075193" y="735519"/>
                  <a:pt x="7525019" y="507036"/>
                  <a:pt x="8888645" y="82904"/>
                </a:cubicBezTo>
                <a:lnTo>
                  <a:pt x="9144000" y="0"/>
                </a:lnTo>
                <a:lnTo>
                  <a:pt x="9144000" y="1200616"/>
                </a:lnTo>
                <a:lnTo>
                  <a:pt x="0" y="1200616"/>
                </a:lnTo>
                <a:close/>
              </a:path>
            </a:pathLst>
          </a:custGeom>
          <a:solidFill>
            <a:srgbClr val="CCC4BE">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5" name="Image 14">
            <a:extLst>
              <a:ext uri="{FF2B5EF4-FFF2-40B4-BE49-F238E27FC236}">
                <a16:creationId xmlns:a16="http://schemas.microsoft.com/office/drawing/2014/main" id="{F1F8181D-B8DA-B5A5-80E0-E69825F9C55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259297" y="4261083"/>
            <a:ext cx="1884703" cy="897209"/>
          </a:xfrm>
          <a:prstGeom prst="rect">
            <a:avLst/>
          </a:prstGeom>
        </p:spPr>
      </p:pic>
      <p:sp>
        <p:nvSpPr>
          <p:cNvPr id="2" name="ZoneTexte 1">
            <a:extLst>
              <a:ext uri="{FF2B5EF4-FFF2-40B4-BE49-F238E27FC236}">
                <a16:creationId xmlns:a16="http://schemas.microsoft.com/office/drawing/2014/main" id="{0428D751-B667-2BC8-A5C2-FAA4360F3EF6}"/>
              </a:ext>
            </a:extLst>
          </p:cNvPr>
          <p:cNvSpPr txBox="1"/>
          <p:nvPr/>
        </p:nvSpPr>
        <p:spPr>
          <a:xfrm>
            <a:off x="-61045" y="862243"/>
            <a:ext cx="4680520" cy="400110"/>
          </a:xfrm>
          <a:prstGeom prst="rect">
            <a:avLst/>
          </a:prstGeom>
          <a:noFill/>
        </p:spPr>
        <p:txBody>
          <a:bodyPr wrap="square" rtlCol="0">
            <a:spAutoFit/>
          </a:bodyPr>
          <a:lstStyle/>
          <a:p>
            <a:r>
              <a:rPr lang="fr-FR" sz="2000" dirty="0">
                <a:solidFill>
                  <a:srgbClr val="A71D17"/>
                </a:solidFill>
                <a:latin typeface="DINPro" panose="020B0504020101020102" pitchFamily="34" charset="0"/>
              </a:rPr>
              <a:t>Rencontre des partenaires sociaux </a:t>
            </a:r>
          </a:p>
        </p:txBody>
      </p:sp>
      <p:sp>
        <p:nvSpPr>
          <p:cNvPr id="10" name="ZoneTexte 9">
            <a:extLst>
              <a:ext uri="{FF2B5EF4-FFF2-40B4-BE49-F238E27FC236}">
                <a16:creationId xmlns:a16="http://schemas.microsoft.com/office/drawing/2014/main" id="{1E870455-AF64-E3E2-8A94-D6727A0DECE2}"/>
              </a:ext>
            </a:extLst>
          </p:cNvPr>
          <p:cNvSpPr txBox="1"/>
          <p:nvPr/>
        </p:nvSpPr>
        <p:spPr>
          <a:xfrm>
            <a:off x="251520" y="1497062"/>
            <a:ext cx="8496944" cy="2585323"/>
          </a:xfrm>
          <a:prstGeom prst="rect">
            <a:avLst/>
          </a:prstGeom>
          <a:noFill/>
        </p:spPr>
        <p:txBody>
          <a:bodyPr wrap="square" lIns="91440" tIns="45720" rIns="91440" bIns="45720" rtlCol="0" anchor="t">
            <a:spAutoFit/>
          </a:bodyPr>
          <a:lstStyle/>
          <a:p>
            <a:pPr marL="0" lvl="1"/>
            <a:r>
              <a:rPr lang="fr-FR" sz="1600" b="1" dirty="0">
                <a:latin typeface="DINPro" panose="020B0504020101020102" pitchFamily="34" charset="0"/>
                <a:cs typeface="Helvetica"/>
              </a:rPr>
              <a:t>Les principaux points abordés </a:t>
            </a:r>
            <a:endParaRPr lang="fr-FR" sz="1600" dirty="0">
              <a:latin typeface="DINPro" panose="020B0504020101020102" pitchFamily="34" charset="0"/>
              <a:cs typeface="Calibri"/>
            </a:endParaRPr>
          </a:p>
          <a:p>
            <a:pPr marL="285750" lvl="1" indent="-285750" algn="just">
              <a:buClr>
                <a:srgbClr val="E37224"/>
              </a:buClr>
              <a:buFont typeface="Wingdings" panose="05000000000000000000" pitchFamily="2" charset="2"/>
              <a:buChar char="ð"/>
            </a:pPr>
            <a:endParaRPr lang="fr-FR" sz="1600" dirty="0">
              <a:latin typeface="DINPro" panose="020B0504020101020102" pitchFamily="34" charset="0"/>
              <a:cs typeface="Helvetica"/>
            </a:endParaRPr>
          </a:p>
          <a:p>
            <a:pPr marL="285750" lvl="2" indent="-285750" algn="just">
              <a:buClr>
                <a:srgbClr val="E37224"/>
              </a:buClr>
              <a:buFont typeface="Wingdings" panose="05000000000000000000" pitchFamily="2" charset="2"/>
              <a:buChar char="ð"/>
            </a:pPr>
            <a:r>
              <a:rPr lang="fr-FR" sz="1400" dirty="0">
                <a:latin typeface="DINPro" panose="020B0504020101020102" pitchFamily="34" charset="0"/>
                <a:cs typeface="Helvetica"/>
              </a:rPr>
              <a:t>Présentation du réseau CIBC, de l'offre de services</a:t>
            </a:r>
          </a:p>
          <a:p>
            <a:pPr marL="285750" lvl="2" indent="-285750" algn="just">
              <a:buClr>
                <a:srgbClr val="E37224"/>
              </a:buClr>
              <a:buFont typeface="Wingdings" panose="05000000000000000000" pitchFamily="2" charset="2"/>
              <a:buChar char="ð"/>
            </a:pPr>
            <a:endParaRPr lang="fr-FR" sz="1400" dirty="0">
              <a:latin typeface="DINPro" panose="020B0504020101020102" pitchFamily="34" charset="0"/>
              <a:cs typeface="Helvetica"/>
            </a:endParaRPr>
          </a:p>
          <a:p>
            <a:pPr marL="285750" lvl="2" indent="-285750" algn="just">
              <a:buClr>
                <a:srgbClr val="E37224"/>
              </a:buClr>
              <a:buFont typeface="Wingdings" panose="05000000000000000000" pitchFamily="2" charset="2"/>
              <a:buChar char="ð"/>
            </a:pPr>
            <a:r>
              <a:rPr lang="fr-FR" sz="1400" dirty="0">
                <a:latin typeface="DINPro" panose="020B0504020101020102" pitchFamily="34" charset="0"/>
                <a:cs typeface="Helvetica"/>
              </a:rPr>
              <a:t>Mobilisation du paritarisme dans les gouvernances des CIBC et de la Fédération</a:t>
            </a:r>
          </a:p>
          <a:p>
            <a:pPr marL="285750" lvl="2" indent="-285750" algn="just">
              <a:buClr>
                <a:srgbClr val="E37224"/>
              </a:buClr>
              <a:buFont typeface="Wingdings" panose="05000000000000000000" pitchFamily="2" charset="2"/>
              <a:buChar char="ð"/>
            </a:pPr>
            <a:endParaRPr lang="fr-FR" sz="1400" dirty="0">
              <a:latin typeface="DINPro" panose="020B0504020101020102" pitchFamily="34" charset="0"/>
              <a:cs typeface="Helvetica"/>
            </a:endParaRPr>
          </a:p>
          <a:p>
            <a:pPr marL="285750" lvl="2" indent="-285750" algn="just">
              <a:buClr>
                <a:srgbClr val="E37224"/>
              </a:buClr>
              <a:buFont typeface="Wingdings" panose="05000000000000000000" pitchFamily="2" charset="2"/>
              <a:buChar char="ð"/>
            </a:pPr>
            <a:r>
              <a:rPr lang="fr-FR" sz="1400" dirty="0">
                <a:latin typeface="DINPro" panose="020B0504020101020102" pitchFamily="34" charset="0"/>
                <a:cs typeface="Helvetica"/>
              </a:rPr>
              <a:t>Fonctionnement du Conseil d’Orientation</a:t>
            </a:r>
          </a:p>
          <a:p>
            <a:pPr marL="285750" lvl="2" indent="-285750" algn="just">
              <a:buClr>
                <a:srgbClr val="E37224"/>
              </a:buClr>
              <a:buFont typeface="Wingdings" panose="05000000000000000000" pitchFamily="2" charset="2"/>
              <a:buChar char="ð"/>
            </a:pPr>
            <a:endParaRPr lang="fr-FR" sz="1400" dirty="0">
              <a:latin typeface="DINPro" panose="020B0504020101020102" pitchFamily="34" charset="0"/>
              <a:cs typeface="Helvetica"/>
            </a:endParaRPr>
          </a:p>
          <a:p>
            <a:pPr marL="285750" lvl="2" indent="-285750" algn="just">
              <a:buClr>
                <a:srgbClr val="E37224"/>
              </a:buClr>
              <a:buFont typeface="Wingdings" panose="05000000000000000000" pitchFamily="2" charset="2"/>
              <a:buChar char="ð"/>
            </a:pPr>
            <a:r>
              <a:rPr lang="fr-FR" sz="1400" dirty="0">
                <a:latin typeface="DINPro" panose="020B0504020101020102" pitchFamily="34" charset="0"/>
                <a:cs typeface="Helvetica"/>
              </a:rPr>
              <a:t>Échanges sur l'actualité,  les réformes en cours : CPF, reste à charge et Bilan de compétence, Evolution CEP, réforme VAE et ReVa 2, France Travail, </a:t>
            </a:r>
            <a:endParaRPr lang="fr-FR" sz="1400" dirty="0">
              <a:latin typeface="DINPro" panose="020B0504020101020102" pitchFamily="34" charset="0"/>
              <a:cs typeface="Calibri"/>
            </a:endParaRPr>
          </a:p>
          <a:p>
            <a:endParaRPr lang="fr-FR" dirty="0">
              <a:cs typeface="Calibri"/>
            </a:endParaRPr>
          </a:p>
        </p:txBody>
      </p:sp>
    </p:spTree>
    <p:extLst>
      <p:ext uri="{BB962C8B-B14F-4D97-AF65-F5344CB8AC3E}">
        <p14:creationId xmlns:p14="http://schemas.microsoft.com/office/powerpoint/2010/main" val="403573569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 37">
            <a:extLst>
              <a:ext uri="{FF2B5EF4-FFF2-40B4-BE49-F238E27FC236}">
                <a16:creationId xmlns:a16="http://schemas.microsoft.com/office/drawing/2014/main" id="{C0F2C617-753E-75D7-CD37-0E60350FA60E}"/>
              </a:ext>
            </a:extLst>
          </p:cNvPr>
          <p:cNvSpPr/>
          <p:nvPr/>
        </p:nvSpPr>
        <p:spPr>
          <a:xfrm rot="19938445">
            <a:off x="8217872" y="55112"/>
            <a:ext cx="670966" cy="670966"/>
          </a:xfrm>
          <a:prstGeom prst="ellipse">
            <a:avLst/>
          </a:prstGeom>
          <a:solidFill>
            <a:srgbClr val="EAC64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id-ID">
              <a:latin typeface="Kelson Sans" panose="02000500000000000000" pitchFamily="50" charset="0"/>
            </a:endParaRPr>
          </a:p>
        </p:txBody>
      </p:sp>
      <p:sp>
        <p:nvSpPr>
          <p:cNvPr id="4" name="Forme libre : forme 3">
            <a:extLst>
              <a:ext uri="{FF2B5EF4-FFF2-40B4-BE49-F238E27FC236}">
                <a16:creationId xmlns:a16="http://schemas.microsoft.com/office/drawing/2014/main" id="{DC96126B-435A-49D2-9902-C92F738F3CC6}"/>
              </a:ext>
            </a:extLst>
          </p:cNvPr>
          <p:cNvSpPr/>
          <p:nvPr/>
        </p:nvSpPr>
        <p:spPr>
          <a:xfrm>
            <a:off x="0" y="4371949"/>
            <a:ext cx="9144000" cy="771551"/>
          </a:xfrm>
          <a:custGeom>
            <a:avLst/>
            <a:gdLst>
              <a:gd name="connsiteX0" fmla="*/ 0 w 9144000"/>
              <a:gd name="connsiteY0" fmla="*/ 0 h 1200616"/>
              <a:gd name="connsiteX1" fmla="*/ 255357 w 9144000"/>
              <a:gd name="connsiteY1" fmla="*/ 82904 h 1200616"/>
              <a:gd name="connsiteX2" fmla="*/ 4572001 w 9144000"/>
              <a:gd name="connsiteY2" fmla="*/ 735519 h 1200616"/>
              <a:gd name="connsiteX3" fmla="*/ 8888645 w 9144000"/>
              <a:gd name="connsiteY3" fmla="*/ 82904 h 1200616"/>
              <a:gd name="connsiteX4" fmla="*/ 9144000 w 9144000"/>
              <a:gd name="connsiteY4" fmla="*/ 0 h 1200616"/>
              <a:gd name="connsiteX5" fmla="*/ 9144000 w 9144000"/>
              <a:gd name="connsiteY5" fmla="*/ 1200616 h 1200616"/>
              <a:gd name="connsiteX6" fmla="*/ 0 w 9144000"/>
              <a:gd name="connsiteY6" fmla="*/ 1200616 h 1200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200616">
                <a:moveTo>
                  <a:pt x="0" y="0"/>
                </a:moveTo>
                <a:lnTo>
                  <a:pt x="255357" y="82904"/>
                </a:lnTo>
                <a:cubicBezTo>
                  <a:pt x="1618984" y="507036"/>
                  <a:pt x="3068810" y="735519"/>
                  <a:pt x="4572001" y="735519"/>
                </a:cubicBezTo>
                <a:cubicBezTo>
                  <a:pt x="6075193" y="735519"/>
                  <a:pt x="7525019" y="507036"/>
                  <a:pt x="8888645" y="82904"/>
                </a:cubicBezTo>
                <a:lnTo>
                  <a:pt x="9144000" y="0"/>
                </a:lnTo>
                <a:lnTo>
                  <a:pt x="9144000" y="1200616"/>
                </a:lnTo>
                <a:lnTo>
                  <a:pt x="0" y="1200616"/>
                </a:lnTo>
                <a:close/>
              </a:path>
            </a:pathLst>
          </a:custGeom>
          <a:solidFill>
            <a:srgbClr val="CCC4BE">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Oval 37">
            <a:extLst>
              <a:ext uri="{FF2B5EF4-FFF2-40B4-BE49-F238E27FC236}">
                <a16:creationId xmlns:a16="http://schemas.microsoft.com/office/drawing/2014/main" id="{EFCF3F84-719C-5B4C-B7DE-F0F01287056B}"/>
              </a:ext>
            </a:extLst>
          </p:cNvPr>
          <p:cNvSpPr/>
          <p:nvPr/>
        </p:nvSpPr>
        <p:spPr>
          <a:xfrm rot="19938445">
            <a:off x="8404437" y="-306586"/>
            <a:ext cx="1012500" cy="1012500"/>
          </a:xfrm>
          <a:prstGeom prst="ellipse">
            <a:avLst/>
          </a:prstGeom>
          <a:solidFill>
            <a:srgbClr val="76974A"/>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id-ID">
              <a:latin typeface="Kelson Sans" panose="02000500000000000000" pitchFamily="50" charset="0"/>
            </a:endParaRPr>
          </a:p>
        </p:txBody>
      </p:sp>
      <p:pic>
        <p:nvPicPr>
          <p:cNvPr id="11" name="Image 10">
            <a:extLst>
              <a:ext uri="{FF2B5EF4-FFF2-40B4-BE49-F238E27FC236}">
                <a16:creationId xmlns:a16="http://schemas.microsoft.com/office/drawing/2014/main" id="{9C416B17-9ADE-3E4A-FAF3-4CF930FC626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256154" y="4266829"/>
            <a:ext cx="1884703" cy="897209"/>
          </a:xfrm>
          <a:prstGeom prst="rect">
            <a:avLst/>
          </a:prstGeom>
        </p:spPr>
      </p:pic>
      <p:sp>
        <p:nvSpPr>
          <p:cNvPr id="14" name="ZoneTexte 13">
            <a:extLst>
              <a:ext uri="{FF2B5EF4-FFF2-40B4-BE49-F238E27FC236}">
                <a16:creationId xmlns:a16="http://schemas.microsoft.com/office/drawing/2014/main" id="{D0C9A6F6-C4CD-D341-2E00-3D975A5F3CCD}"/>
              </a:ext>
            </a:extLst>
          </p:cNvPr>
          <p:cNvSpPr txBox="1"/>
          <p:nvPr/>
        </p:nvSpPr>
        <p:spPr>
          <a:xfrm>
            <a:off x="24853" y="1304692"/>
            <a:ext cx="8981465" cy="3174331"/>
          </a:xfrm>
          <a:prstGeom prst="rect">
            <a:avLst/>
          </a:prstGeom>
          <a:noFill/>
        </p:spPr>
        <p:txBody>
          <a:bodyPr wrap="square" lIns="91440" tIns="45720" rIns="91440" bIns="45720" anchor="t">
            <a:spAutoFit/>
          </a:bodyPr>
          <a:lstStyle/>
          <a:p>
            <a:pPr algn="just">
              <a:lnSpc>
                <a:spcPct val="107000"/>
              </a:lnSpc>
              <a:spcAft>
                <a:spcPts val="800"/>
              </a:spcAft>
              <a:buClr>
                <a:srgbClr val="A71D17"/>
              </a:buClr>
              <a:buSzPct val="120000"/>
            </a:pPr>
            <a:r>
              <a:rPr lang="fr-FR" sz="1200" dirty="0">
                <a:effectLst/>
                <a:latin typeface="DINPro" panose="020B0504020101020102" pitchFamily="34" charset="0"/>
                <a:ea typeface="Calibri" panose="020F0502020204030204" pitchFamily="34" charset="0"/>
                <a:cs typeface="Times New Roman" panose="02020603050405020304" pitchFamily="18" charset="0"/>
              </a:rPr>
              <a:t>Intervention de la DG</a:t>
            </a:r>
            <a:r>
              <a:rPr lang="fr-FR" sz="1200" dirty="0">
                <a:latin typeface="DINPro" panose="020B0504020101020102" pitchFamily="34" charset="0"/>
                <a:ea typeface="Calibri" panose="020F0502020204030204" pitchFamily="34" charset="0"/>
                <a:cs typeface="Times New Roman" panose="02020603050405020304" pitchFamily="18" charset="0"/>
              </a:rPr>
              <a:t> et du chargé de mission CEP, </a:t>
            </a:r>
            <a:r>
              <a:rPr lang="fr-FR" sz="1200" dirty="0">
                <a:effectLst/>
                <a:latin typeface="DINPro" panose="020B0504020101020102" pitchFamily="34" charset="0"/>
                <a:ea typeface="Calibri" panose="020F0502020204030204" pitchFamily="34" charset="0"/>
                <a:cs typeface="Times New Roman" panose="02020603050405020304" pitchFamily="18" charset="0"/>
              </a:rPr>
              <a:t>lors des deux journées </a:t>
            </a:r>
            <a:r>
              <a:rPr lang="fr-FR" sz="1200" dirty="0">
                <a:latin typeface="DINPro" panose="020B0504020101020102" pitchFamily="34" charset="0"/>
                <a:ea typeface="Calibri" panose="020F0502020204030204" pitchFamily="34" charset="0"/>
                <a:cs typeface="Times New Roman" panose="02020603050405020304" pitchFamily="18" charset="0"/>
              </a:rPr>
              <a:t>réunissant à Paris </a:t>
            </a:r>
            <a:r>
              <a:rPr lang="fr-FR" sz="1200" b="1" dirty="0">
                <a:effectLst/>
                <a:latin typeface="DINPro" panose="020B0504020101020102" pitchFamily="34" charset="0"/>
                <a:ea typeface="Calibri" panose="020F0502020204030204" pitchFamily="34" charset="0"/>
                <a:cs typeface="Times New Roman" panose="02020603050405020304" pitchFamily="18" charset="0"/>
              </a:rPr>
              <a:t>les administrateurs CIBC /CFTC</a:t>
            </a:r>
            <a:r>
              <a:rPr lang="fr-FR" sz="1200" dirty="0">
                <a:effectLst/>
                <a:latin typeface="DINPro" panose="020B0504020101020102" pitchFamily="34" charset="0"/>
                <a:ea typeface="Calibri" panose="020F0502020204030204" pitchFamily="34" charset="0"/>
                <a:cs typeface="Times New Roman" panose="02020603050405020304" pitchFamily="18" charset="0"/>
              </a:rPr>
              <a:t> les 2 et 3 novembre 2022 sur les thèmes suivants : </a:t>
            </a:r>
          </a:p>
          <a:p>
            <a:pPr marL="268288" indent="-268288" algn="just">
              <a:lnSpc>
                <a:spcPct val="107000"/>
              </a:lnSpc>
              <a:spcAft>
                <a:spcPts val="800"/>
              </a:spcAft>
              <a:buClr>
                <a:srgbClr val="E37224"/>
              </a:buClr>
              <a:buSzPct val="120000"/>
              <a:buFont typeface="Wingdings" panose="05000000000000000000" pitchFamily="2" charset="2"/>
              <a:buChar char="ð"/>
            </a:pPr>
            <a:r>
              <a:rPr lang="fr-FR" sz="1200" dirty="0">
                <a:latin typeface="DINPro"/>
                <a:ea typeface="Calibri" panose="020F0502020204030204" pitchFamily="34" charset="0"/>
                <a:cs typeface="Times New Roman"/>
              </a:rPr>
              <a:t>La cartographie nationale et par région des CIBC</a:t>
            </a:r>
          </a:p>
          <a:p>
            <a:pPr marL="285750" indent="-285750" algn="just">
              <a:lnSpc>
                <a:spcPct val="107000"/>
              </a:lnSpc>
              <a:spcAft>
                <a:spcPts val="800"/>
              </a:spcAft>
              <a:buClr>
                <a:srgbClr val="E37224"/>
              </a:buClr>
              <a:buSzPct val="120000"/>
              <a:buFont typeface="Wingdings" panose="05000000000000000000" pitchFamily="2" charset="2"/>
              <a:buChar char="ð"/>
            </a:pPr>
            <a:r>
              <a:rPr lang="fr-FR" sz="1200" dirty="0">
                <a:latin typeface="DINPro" panose="020B0504020101020102" pitchFamily="34" charset="0"/>
                <a:ea typeface="Calibri" panose="020F0502020204030204" pitchFamily="34" charset="0"/>
                <a:cs typeface="Times New Roman" panose="02020603050405020304" pitchFamily="18" charset="0"/>
              </a:rPr>
              <a:t>Le pacte associatif</a:t>
            </a:r>
          </a:p>
          <a:p>
            <a:pPr marL="285750" indent="-285750" algn="just">
              <a:lnSpc>
                <a:spcPct val="107000"/>
              </a:lnSpc>
              <a:spcAft>
                <a:spcPts val="800"/>
              </a:spcAft>
              <a:buClr>
                <a:srgbClr val="E37224"/>
              </a:buClr>
              <a:buSzPct val="120000"/>
              <a:buFont typeface="Wingdings" panose="05000000000000000000" pitchFamily="2" charset="2"/>
              <a:buChar char="ð"/>
            </a:pPr>
            <a:r>
              <a:rPr lang="fr-FR" sz="1200" dirty="0">
                <a:latin typeface="DINPro" panose="020B0504020101020102" pitchFamily="34" charset="0"/>
                <a:ea typeface="Calibri" panose="020F0502020204030204" pitchFamily="34" charset="0"/>
                <a:cs typeface="Times New Roman" panose="02020603050405020304" pitchFamily="18" charset="0"/>
              </a:rPr>
              <a:t>Les instances et organes de la Fédération : Le Conseil d’Orientation, les RTR</a:t>
            </a:r>
          </a:p>
          <a:p>
            <a:pPr marL="285750" indent="-285750" algn="just">
              <a:lnSpc>
                <a:spcPct val="107000"/>
              </a:lnSpc>
              <a:spcAft>
                <a:spcPts val="800"/>
              </a:spcAft>
              <a:buClr>
                <a:srgbClr val="E37224"/>
              </a:buClr>
              <a:buSzPct val="120000"/>
              <a:buFont typeface="Wingdings" panose="05000000000000000000" pitchFamily="2" charset="2"/>
              <a:buChar char="ð"/>
            </a:pPr>
            <a:r>
              <a:rPr lang="fr-FR" sz="1200" dirty="0">
                <a:latin typeface="DINPro" panose="020B0504020101020102" pitchFamily="34" charset="0"/>
                <a:ea typeface="Calibri" panose="020F0502020204030204" pitchFamily="34" charset="0"/>
                <a:cs typeface="Times New Roman" panose="02020603050405020304" pitchFamily="18" charset="0"/>
              </a:rPr>
              <a:t>La démarche qualité</a:t>
            </a:r>
          </a:p>
          <a:p>
            <a:pPr marL="285750" indent="-285750" algn="just">
              <a:lnSpc>
                <a:spcPct val="107000"/>
              </a:lnSpc>
              <a:spcAft>
                <a:spcPts val="800"/>
              </a:spcAft>
              <a:buClr>
                <a:srgbClr val="E37224"/>
              </a:buClr>
              <a:buSzPct val="120000"/>
              <a:buFont typeface="Wingdings" panose="05000000000000000000" pitchFamily="2" charset="2"/>
              <a:buChar char="ð"/>
            </a:pPr>
            <a:r>
              <a:rPr lang="fr-FR" sz="1200" dirty="0">
                <a:latin typeface="DINPro" panose="020B0504020101020102" pitchFamily="34" charset="0"/>
                <a:ea typeface="Calibri" panose="020F0502020204030204" pitchFamily="34" charset="0"/>
                <a:cs typeface="Times New Roman" panose="02020603050405020304" pitchFamily="18" charset="0"/>
              </a:rPr>
              <a:t>L’équipe de la Fédération</a:t>
            </a:r>
          </a:p>
          <a:p>
            <a:pPr marL="285750" indent="-285750" algn="just">
              <a:lnSpc>
                <a:spcPct val="107000"/>
              </a:lnSpc>
              <a:spcAft>
                <a:spcPts val="800"/>
              </a:spcAft>
              <a:buClr>
                <a:srgbClr val="E37224"/>
              </a:buClr>
              <a:buSzPct val="120000"/>
              <a:buFont typeface="Wingdings" panose="05000000000000000000" pitchFamily="2" charset="2"/>
              <a:buChar char="ð"/>
            </a:pPr>
            <a:r>
              <a:rPr lang="fr-FR" sz="1200" dirty="0">
                <a:latin typeface="DINPro" panose="020B0504020101020102" pitchFamily="34" charset="0"/>
                <a:ea typeface="Calibri" panose="020F0502020204030204" pitchFamily="34" charset="0"/>
                <a:cs typeface="Times New Roman" panose="02020603050405020304" pitchFamily="18" charset="0"/>
              </a:rPr>
              <a:t>Les missions de la Fédération</a:t>
            </a:r>
          </a:p>
          <a:p>
            <a:pPr marL="285750" indent="-285750" algn="just">
              <a:lnSpc>
                <a:spcPct val="107000"/>
              </a:lnSpc>
              <a:spcAft>
                <a:spcPts val="800"/>
              </a:spcAft>
              <a:buClr>
                <a:srgbClr val="E37224"/>
              </a:buClr>
              <a:buSzPct val="120000"/>
              <a:buFont typeface="Wingdings" panose="05000000000000000000" pitchFamily="2" charset="2"/>
              <a:buChar char="ð"/>
            </a:pPr>
            <a:r>
              <a:rPr lang="fr-FR" sz="1200" dirty="0">
                <a:latin typeface="DINPro" panose="020B0504020101020102" pitchFamily="34" charset="0"/>
                <a:ea typeface="Calibri" panose="020F0502020204030204" pitchFamily="34" charset="0"/>
                <a:cs typeface="Times New Roman" panose="02020603050405020304" pitchFamily="18" charset="0"/>
              </a:rPr>
              <a:t>Le CIBC </a:t>
            </a:r>
            <a:r>
              <a:rPr lang="fr-FR" sz="1200" dirty="0" err="1">
                <a:latin typeface="DINPro" panose="020B0504020101020102" pitchFamily="34" charset="0"/>
                <a:ea typeface="Calibri" panose="020F0502020204030204" pitchFamily="34" charset="0"/>
                <a:cs typeface="Times New Roman" panose="02020603050405020304" pitchFamily="18" charset="0"/>
              </a:rPr>
              <a:t>Academy</a:t>
            </a:r>
            <a:endParaRPr lang="fr-FR" sz="1200" dirty="0">
              <a:latin typeface="DINPro" panose="020B0504020101020102" pitchFamily="34" charset="0"/>
              <a:ea typeface="Calibri" panose="020F0502020204030204" pitchFamily="34" charset="0"/>
              <a:cs typeface="Times New Roman" panose="02020603050405020304" pitchFamily="18" charset="0"/>
            </a:endParaRPr>
          </a:p>
          <a:p>
            <a:pPr marL="285750" indent="-285750" algn="just">
              <a:lnSpc>
                <a:spcPct val="107000"/>
              </a:lnSpc>
              <a:spcAft>
                <a:spcPts val="800"/>
              </a:spcAft>
              <a:buClr>
                <a:srgbClr val="E37224"/>
              </a:buClr>
              <a:buSzPct val="120000"/>
              <a:buFont typeface="Wingdings" panose="05000000000000000000" pitchFamily="2" charset="2"/>
              <a:buChar char="ð"/>
            </a:pPr>
            <a:r>
              <a:rPr lang="fr-FR" sz="1200" dirty="0">
                <a:latin typeface="DINPro" panose="020B0504020101020102" pitchFamily="34" charset="0"/>
                <a:ea typeface="Calibri" panose="020F0502020204030204" pitchFamily="34" charset="0"/>
                <a:cs typeface="Times New Roman" panose="02020603050405020304" pitchFamily="18" charset="0"/>
              </a:rPr>
              <a:t>Le bilan de compétences</a:t>
            </a:r>
          </a:p>
          <a:p>
            <a:pPr marL="285750" indent="-285750" algn="just">
              <a:lnSpc>
                <a:spcPct val="107000"/>
              </a:lnSpc>
              <a:spcAft>
                <a:spcPts val="800"/>
              </a:spcAft>
              <a:buClr>
                <a:srgbClr val="E37224"/>
              </a:buClr>
              <a:buSzPct val="120000"/>
              <a:buFont typeface="Wingdings" panose="05000000000000000000" pitchFamily="2" charset="2"/>
              <a:buChar char="ð"/>
            </a:pPr>
            <a:r>
              <a:rPr lang="fr-FR" sz="1200" dirty="0">
                <a:latin typeface="DINPro" panose="020B0504020101020102" pitchFamily="34" charset="0"/>
                <a:ea typeface="Calibri" panose="020F0502020204030204" pitchFamily="34" charset="0"/>
                <a:cs typeface="Times New Roman" panose="02020603050405020304" pitchFamily="18" charset="0"/>
              </a:rPr>
              <a:t>Le CEP</a:t>
            </a:r>
          </a:p>
        </p:txBody>
      </p:sp>
      <p:sp>
        <p:nvSpPr>
          <p:cNvPr id="2" name="Ellipse 1">
            <a:extLst>
              <a:ext uri="{FF2B5EF4-FFF2-40B4-BE49-F238E27FC236}">
                <a16:creationId xmlns:a16="http://schemas.microsoft.com/office/drawing/2014/main" id="{D3065185-5455-FE6F-EDB9-FA6E91F7F8A3}"/>
              </a:ext>
            </a:extLst>
          </p:cNvPr>
          <p:cNvSpPr/>
          <p:nvPr/>
        </p:nvSpPr>
        <p:spPr>
          <a:xfrm>
            <a:off x="179512" y="-295882"/>
            <a:ext cx="995424" cy="995424"/>
          </a:xfrm>
          <a:prstGeom prst="ellipse">
            <a:avLst/>
          </a:prstGeom>
          <a:solidFill>
            <a:srgbClr val="A71D17"/>
          </a:solidFill>
          <a:ln>
            <a:noFill/>
          </a:ln>
        </p:spPr>
        <p:style>
          <a:lnRef idx="2">
            <a:schemeClr val="accent1">
              <a:shade val="50000"/>
            </a:schemeClr>
          </a:lnRef>
          <a:fillRef idx="1">
            <a:schemeClr val="accent1"/>
          </a:fillRef>
          <a:effectRef idx="0">
            <a:schemeClr val="accent1"/>
          </a:effectRef>
          <a:fontRef idx="minor">
            <a:schemeClr val="lt1"/>
          </a:fontRef>
        </p:style>
        <p:txBody>
          <a:bodyPr tIns="360000" rtlCol="0" anchor="ctr"/>
          <a:lstStyle/>
          <a:p>
            <a:pPr algn="ctr"/>
            <a:r>
              <a:rPr lang="fr-FR" sz="2800" b="1" dirty="0">
                <a:latin typeface="DINPro-Regular" panose="02000503030000020004" pitchFamily="2" charset="0"/>
              </a:rPr>
              <a:t>3.</a:t>
            </a:r>
            <a:endParaRPr lang="fr-FR" sz="3600" b="1" dirty="0">
              <a:latin typeface="DINPro-Regular" panose="02000503030000020004" pitchFamily="2" charset="0"/>
            </a:endParaRPr>
          </a:p>
        </p:txBody>
      </p:sp>
      <p:sp>
        <p:nvSpPr>
          <p:cNvPr id="3" name="Rectangle 2">
            <a:extLst>
              <a:ext uri="{FF2B5EF4-FFF2-40B4-BE49-F238E27FC236}">
                <a16:creationId xmlns:a16="http://schemas.microsoft.com/office/drawing/2014/main" id="{6F8C241D-6963-FAE4-CA5E-CEBA23087EB2}"/>
              </a:ext>
            </a:extLst>
          </p:cNvPr>
          <p:cNvSpPr/>
          <p:nvPr/>
        </p:nvSpPr>
        <p:spPr>
          <a:xfrm>
            <a:off x="1282574" y="104255"/>
            <a:ext cx="6673802" cy="5210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r>
              <a:rPr lang="fr-FR" sz="2000" dirty="0">
                <a:solidFill>
                  <a:srgbClr val="A71D17"/>
                </a:solidFill>
                <a:latin typeface="DINPro-Medium" panose="02000503030000020004" pitchFamily="2" charset="0"/>
                <a:ea typeface="Lato" panose="020F0502020204030203" pitchFamily="34" charset="0"/>
                <a:cs typeface="Lato" panose="020F0502020204030203" pitchFamily="34" charset="0"/>
              </a:rPr>
              <a:t>Plaidoyer politique</a:t>
            </a:r>
            <a:endParaRPr lang="fr-FR" sz="2000" dirty="0">
              <a:solidFill>
                <a:srgbClr val="A71D17"/>
              </a:solidFill>
              <a:highlight>
                <a:srgbClr val="FFFF00"/>
              </a:highlight>
              <a:latin typeface="DINPro-Medium" panose="02000503030000020004" pitchFamily="2" charset="0"/>
            </a:endParaRPr>
          </a:p>
        </p:txBody>
      </p:sp>
      <p:sp>
        <p:nvSpPr>
          <p:cNvPr id="5" name="Rectangle 4">
            <a:extLst>
              <a:ext uri="{FF2B5EF4-FFF2-40B4-BE49-F238E27FC236}">
                <a16:creationId xmlns:a16="http://schemas.microsoft.com/office/drawing/2014/main" id="{82129278-04B2-5407-6384-E6CE8F8F293E}"/>
              </a:ext>
            </a:extLst>
          </p:cNvPr>
          <p:cNvSpPr/>
          <p:nvPr/>
        </p:nvSpPr>
        <p:spPr>
          <a:xfrm>
            <a:off x="19596" y="819755"/>
            <a:ext cx="8490756" cy="5232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r>
              <a:rPr lang="fr-FR" sz="2000" dirty="0">
                <a:solidFill>
                  <a:srgbClr val="A71D17"/>
                </a:solidFill>
                <a:latin typeface="DINPro" panose="020B0504020101020102" pitchFamily="34" charset="0"/>
                <a:ea typeface="Lato" panose="020F0502020204030203" pitchFamily="34" charset="0"/>
                <a:cs typeface="Lato" panose="020F0502020204030203" pitchFamily="34" charset="0"/>
              </a:rPr>
              <a:t>Intervention auprès des administrateurs CIBC CFTC </a:t>
            </a:r>
            <a:endParaRPr lang="fr-FR" sz="2000" dirty="0">
              <a:solidFill>
                <a:srgbClr val="A71D17"/>
              </a:solidFill>
              <a:latin typeface="DINPro" panose="020B0504020101020102" pitchFamily="34" charset="0"/>
            </a:endParaRPr>
          </a:p>
        </p:txBody>
      </p:sp>
      <p:pic>
        <p:nvPicPr>
          <p:cNvPr id="12" name="Image 11" descr="Une image contenant intérieur, meubles, table, mur&#10;&#10;Description générée automatiquement">
            <a:extLst>
              <a:ext uri="{FF2B5EF4-FFF2-40B4-BE49-F238E27FC236}">
                <a16:creationId xmlns:a16="http://schemas.microsoft.com/office/drawing/2014/main" id="{E2B5053D-4121-1F0A-AC0D-C98816461EF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23928" y="2740612"/>
            <a:ext cx="2538487" cy="1903865"/>
          </a:xfrm>
          <a:prstGeom prst="rect">
            <a:avLst/>
          </a:prstGeom>
          <a:ln>
            <a:noFill/>
          </a:ln>
          <a:effectLst>
            <a:outerShdw blurRad="190500" algn="tl" rotWithShape="0">
              <a:srgbClr val="000000">
                <a:alpha val="70000"/>
              </a:srgbClr>
            </a:outerShdw>
          </a:effectLst>
        </p:spPr>
      </p:pic>
      <p:pic>
        <p:nvPicPr>
          <p:cNvPr id="15" name="Image 14" descr="Une image contenant habits, texte, intérieur, meubles&#10;&#10;Description générée automatiquement">
            <a:extLst>
              <a:ext uri="{FF2B5EF4-FFF2-40B4-BE49-F238E27FC236}">
                <a16:creationId xmlns:a16="http://schemas.microsoft.com/office/drawing/2014/main" id="{AE257A2E-F23B-9BC6-9207-446A6F44759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6706505" y="2026997"/>
            <a:ext cx="2499740" cy="187480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2630492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 37">
            <a:extLst>
              <a:ext uri="{FF2B5EF4-FFF2-40B4-BE49-F238E27FC236}">
                <a16:creationId xmlns:a16="http://schemas.microsoft.com/office/drawing/2014/main" id="{C0F2C617-753E-75D7-CD37-0E60350FA60E}"/>
              </a:ext>
            </a:extLst>
          </p:cNvPr>
          <p:cNvSpPr/>
          <p:nvPr/>
        </p:nvSpPr>
        <p:spPr>
          <a:xfrm rot="19938445">
            <a:off x="8217872" y="55112"/>
            <a:ext cx="670966" cy="670966"/>
          </a:xfrm>
          <a:prstGeom prst="ellipse">
            <a:avLst/>
          </a:prstGeom>
          <a:solidFill>
            <a:srgbClr val="EAC64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id-ID">
              <a:latin typeface="Kelson Sans" panose="02000500000000000000" pitchFamily="50" charset="0"/>
            </a:endParaRPr>
          </a:p>
        </p:txBody>
      </p:sp>
      <p:sp>
        <p:nvSpPr>
          <p:cNvPr id="6" name="Rectangle 5">
            <a:extLst>
              <a:ext uri="{FF2B5EF4-FFF2-40B4-BE49-F238E27FC236}">
                <a16:creationId xmlns:a16="http://schemas.microsoft.com/office/drawing/2014/main" id="{DD0C48CD-8870-CE43-A69E-B3A1934E5AD5}"/>
              </a:ext>
            </a:extLst>
          </p:cNvPr>
          <p:cNvSpPr/>
          <p:nvPr/>
        </p:nvSpPr>
        <p:spPr>
          <a:xfrm>
            <a:off x="1282574" y="104255"/>
            <a:ext cx="6673802" cy="5210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r>
              <a:rPr lang="fr-FR" sz="2000" dirty="0">
                <a:solidFill>
                  <a:srgbClr val="A71D17"/>
                </a:solidFill>
                <a:latin typeface="DINPro-Medium" panose="02000503030000020004" pitchFamily="2" charset="0"/>
                <a:ea typeface="Lato" panose="020F0502020204030203" pitchFamily="34" charset="0"/>
                <a:cs typeface="Lato" panose="020F0502020204030203" pitchFamily="34" charset="0"/>
              </a:rPr>
              <a:t>Plaidoyer politique </a:t>
            </a:r>
            <a:endParaRPr lang="fr-FR" sz="2000" dirty="0">
              <a:solidFill>
                <a:srgbClr val="A71D17"/>
              </a:solidFill>
              <a:latin typeface="DINPro-Medium" panose="02000503030000020004" pitchFamily="2" charset="0"/>
            </a:endParaRPr>
          </a:p>
        </p:txBody>
      </p:sp>
      <p:sp>
        <p:nvSpPr>
          <p:cNvPr id="7" name="Ellipse 6">
            <a:extLst>
              <a:ext uri="{FF2B5EF4-FFF2-40B4-BE49-F238E27FC236}">
                <a16:creationId xmlns:a16="http://schemas.microsoft.com/office/drawing/2014/main" id="{043F00B5-EDB2-0976-30B4-E113F5EB5DCB}"/>
              </a:ext>
            </a:extLst>
          </p:cNvPr>
          <p:cNvSpPr/>
          <p:nvPr/>
        </p:nvSpPr>
        <p:spPr>
          <a:xfrm>
            <a:off x="179512" y="-295882"/>
            <a:ext cx="995424" cy="995424"/>
          </a:xfrm>
          <a:prstGeom prst="ellipse">
            <a:avLst/>
          </a:prstGeom>
          <a:solidFill>
            <a:srgbClr val="A71D17"/>
          </a:solidFill>
          <a:ln>
            <a:noFill/>
          </a:ln>
        </p:spPr>
        <p:style>
          <a:lnRef idx="2">
            <a:schemeClr val="accent1">
              <a:shade val="50000"/>
            </a:schemeClr>
          </a:lnRef>
          <a:fillRef idx="1">
            <a:schemeClr val="accent1"/>
          </a:fillRef>
          <a:effectRef idx="0">
            <a:schemeClr val="accent1"/>
          </a:effectRef>
          <a:fontRef idx="minor">
            <a:schemeClr val="lt1"/>
          </a:fontRef>
        </p:style>
        <p:txBody>
          <a:bodyPr tIns="360000" rtlCol="0" anchor="ctr"/>
          <a:lstStyle/>
          <a:p>
            <a:pPr algn="ctr"/>
            <a:r>
              <a:rPr lang="fr-FR" sz="2800" b="1" dirty="0">
                <a:latin typeface="DINPro-Regular" panose="02000503030000020004" pitchFamily="2" charset="0"/>
              </a:rPr>
              <a:t>3.</a:t>
            </a:r>
            <a:endParaRPr lang="fr-FR" sz="3600" b="1" dirty="0">
              <a:latin typeface="DINPro-Regular" panose="02000503030000020004" pitchFamily="2" charset="0"/>
            </a:endParaRPr>
          </a:p>
        </p:txBody>
      </p:sp>
      <p:sp>
        <p:nvSpPr>
          <p:cNvPr id="8" name="Oval 37">
            <a:extLst>
              <a:ext uri="{FF2B5EF4-FFF2-40B4-BE49-F238E27FC236}">
                <a16:creationId xmlns:a16="http://schemas.microsoft.com/office/drawing/2014/main" id="{EFCF3F84-719C-5B4C-B7DE-F0F01287056B}"/>
              </a:ext>
            </a:extLst>
          </p:cNvPr>
          <p:cNvSpPr/>
          <p:nvPr/>
        </p:nvSpPr>
        <p:spPr>
          <a:xfrm rot="19938445">
            <a:off x="8404437" y="-306586"/>
            <a:ext cx="1012500" cy="1012500"/>
          </a:xfrm>
          <a:prstGeom prst="ellipse">
            <a:avLst/>
          </a:prstGeom>
          <a:solidFill>
            <a:srgbClr val="76974A"/>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id-ID">
              <a:latin typeface="Kelson Sans" panose="02000500000000000000" pitchFamily="50" charset="0"/>
            </a:endParaRPr>
          </a:p>
        </p:txBody>
      </p:sp>
      <p:sp>
        <p:nvSpPr>
          <p:cNvPr id="4" name="Forme libre : forme 3">
            <a:extLst>
              <a:ext uri="{FF2B5EF4-FFF2-40B4-BE49-F238E27FC236}">
                <a16:creationId xmlns:a16="http://schemas.microsoft.com/office/drawing/2014/main" id="{4D507DD5-5811-E8C6-0BF1-7083B1CEEBF7}"/>
              </a:ext>
            </a:extLst>
          </p:cNvPr>
          <p:cNvSpPr/>
          <p:nvPr/>
        </p:nvSpPr>
        <p:spPr>
          <a:xfrm>
            <a:off x="0" y="4371949"/>
            <a:ext cx="9144000" cy="771551"/>
          </a:xfrm>
          <a:custGeom>
            <a:avLst/>
            <a:gdLst>
              <a:gd name="connsiteX0" fmla="*/ 0 w 9144000"/>
              <a:gd name="connsiteY0" fmla="*/ 0 h 1200616"/>
              <a:gd name="connsiteX1" fmla="*/ 255357 w 9144000"/>
              <a:gd name="connsiteY1" fmla="*/ 82904 h 1200616"/>
              <a:gd name="connsiteX2" fmla="*/ 4572001 w 9144000"/>
              <a:gd name="connsiteY2" fmla="*/ 735519 h 1200616"/>
              <a:gd name="connsiteX3" fmla="*/ 8888645 w 9144000"/>
              <a:gd name="connsiteY3" fmla="*/ 82904 h 1200616"/>
              <a:gd name="connsiteX4" fmla="*/ 9144000 w 9144000"/>
              <a:gd name="connsiteY4" fmla="*/ 0 h 1200616"/>
              <a:gd name="connsiteX5" fmla="*/ 9144000 w 9144000"/>
              <a:gd name="connsiteY5" fmla="*/ 1200616 h 1200616"/>
              <a:gd name="connsiteX6" fmla="*/ 0 w 9144000"/>
              <a:gd name="connsiteY6" fmla="*/ 1200616 h 1200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200616">
                <a:moveTo>
                  <a:pt x="0" y="0"/>
                </a:moveTo>
                <a:lnTo>
                  <a:pt x="255357" y="82904"/>
                </a:lnTo>
                <a:cubicBezTo>
                  <a:pt x="1618984" y="507036"/>
                  <a:pt x="3068810" y="735519"/>
                  <a:pt x="4572001" y="735519"/>
                </a:cubicBezTo>
                <a:cubicBezTo>
                  <a:pt x="6075193" y="735519"/>
                  <a:pt x="7525019" y="507036"/>
                  <a:pt x="8888645" y="82904"/>
                </a:cubicBezTo>
                <a:lnTo>
                  <a:pt x="9144000" y="0"/>
                </a:lnTo>
                <a:lnTo>
                  <a:pt x="9144000" y="1200616"/>
                </a:lnTo>
                <a:lnTo>
                  <a:pt x="0" y="1200616"/>
                </a:lnTo>
                <a:close/>
              </a:path>
            </a:pathLst>
          </a:custGeom>
          <a:solidFill>
            <a:srgbClr val="CCC4BE">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5" name="Image 14">
            <a:extLst>
              <a:ext uri="{FF2B5EF4-FFF2-40B4-BE49-F238E27FC236}">
                <a16:creationId xmlns:a16="http://schemas.microsoft.com/office/drawing/2014/main" id="{F1F8181D-B8DA-B5A5-80E0-E69825F9C55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259297" y="4261083"/>
            <a:ext cx="1884703" cy="897209"/>
          </a:xfrm>
          <a:prstGeom prst="rect">
            <a:avLst/>
          </a:prstGeom>
        </p:spPr>
      </p:pic>
      <p:sp>
        <p:nvSpPr>
          <p:cNvPr id="2" name="Rectangle 1">
            <a:extLst>
              <a:ext uri="{FF2B5EF4-FFF2-40B4-BE49-F238E27FC236}">
                <a16:creationId xmlns:a16="http://schemas.microsoft.com/office/drawing/2014/main" id="{BFE5EABC-2703-29BE-26DA-19D7E5FC4084}"/>
              </a:ext>
            </a:extLst>
          </p:cNvPr>
          <p:cNvSpPr/>
          <p:nvPr/>
        </p:nvSpPr>
        <p:spPr>
          <a:xfrm>
            <a:off x="251520" y="1646784"/>
            <a:ext cx="4824532" cy="22872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just"/>
            <a:r>
              <a:rPr lang="fr-FR" sz="1600" dirty="0">
                <a:solidFill>
                  <a:schemeClr val="tx1"/>
                </a:solidFill>
                <a:latin typeface="DINPro" panose="020B0504020101020102" pitchFamily="34" charset="0"/>
                <a:ea typeface="Lato" panose="020F0502020204030203" pitchFamily="34" charset="0"/>
                <a:cs typeface="Lato" panose="020F0502020204030203" pitchFamily="34" charset="0"/>
              </a:rPr>
              <a:t>Rencontre avec Linda </a:t>
            </a:r>
            <a:r>
              <a:rPr lang="fr-FR" sz="1600" dirty="0" err="1">
                <a:solidFill>
                  <a:schemeClr val="tx1"/>
                </a:solidFill>
                <a:latin typeface="DINPro" panose="020B0504020101020102" pitchFamily="34" charset="0"/>
                <a:ea typeface="Lato" panose="020F0502020204030203" pitchFamily="34" charset="0"/>
                <a:cs typeface="Lato" panose="020F0502020204030203" pitchFamily="34" charset="0"/>
              </a:rPr>
              <a:t>Debernardi</a:t>
            </a:r>
            <a:r>
              <a:rPr lang="fr-FR" sz="1600" dirty="0">
                <a:solidFill>
                  <a:schemeClr val="tx1"/>
                </a:solidFill>
                <a:latin typeface="DINPro" panose="020B0504020101020102" pitchFamily="34" charset="0"/>
                <a:ea typeface="Lato" panose="020F0502020204030203" pitchFamily="34" charset="0"/>
                <a:cs typeface="Lato" panose="020F0502020204030203" pitchFamily="34" charset="0"/>
              </a:rPr>
              <a:t> du cabinet de la Ministre déléguée, chargée de l’enseignement et de la Formation Professionnelle</a:t>
            </a:r>
          </a:p>
          <a:p>
            <a:pPr algn="just"/>
            <a:endParaRPr lang="fr-FR" sz="1600" dirty="0">
              <a:solidFill>
                <a:schemeClr val="tx1"/>
              </a:solidFill>
              <a:latin typeface="DINPro" panose="020B0504020101020102" pitchFamily="34" charset="0"/>
              <a:ea typeface="Lato" panose="020F0502020204030203" pitchFamily="34" charset="0"/>
              <a:cs typeface="Lato" panose="020F0502020204030203" pitchFamily="34" charset="0"/>
            </a:endParaRPr>
          </a:p>
          <a:p>
            <a:pPr algn="just"/>
            <a:r>
              <a:rPr lang="fr-FR" sz="1600" b="1" dirty="0">
                <a:solidFill>
                  <a:schemeClr val="tx1"/>
                </a:solidFill>
                <a:latin typeface="DINPro" panose="020B0504020101020102" pitchFamily="34" charset="0"/>
                <a:ea typeface="Lato" panose="020F0502020204030203" pitchFamily="34" charset="0"/>
                <a:cs typeface="Lato" panose="020F0502020204030203" pitchFamily="34" charset="0"/>
              </a:rPr>
              <a:t>Thème abordé </a:t>
            </a:r>
            <a:r>
              <a:rPr lang="fr-FR" sz="1600" dirty="0">
                <a:solidFill>
                  <a:schemeClr val="tx1"/>
                </a:solidFill>
                <a:latin typeface="DINPro" panose="020B0504020101020102" pitchFamily="34" charset="0"/>
                <a:ea typeface="Lato" panose="020F0502020204030203" pitchFamily="34" charset="0"/>
                <a:cs typeface="Lato" panose="020F0502020204030203" pitchFamily="34" charset="0"/>
              </a:rPr>
              <a:t>: </a:t>
            </a:r>
          </a:p>
          <a:p>
            <a:pPr marL="285750" indent="-285750" algn="just">
              <a:buClr>
                <a:srgbClr val="E37224"/>
              </a:buClr>
              <a:buFont typeface="Wingdings" panose="05000000000000000000" pitchFamily="2" charset="2"/>
              <a:buChar char="ð"/>
            </a:pPr>
            <a:r>
              <a:rPr lang="fr-FR" sz="1600" dirty="0">
                <a:solidFill>
                  <a:schemeClr val="tx1"/>
                </a:solidFill>
                <a:latin typeface="DINPro" panose="020B0504020101020102" pitchFamily="34" charset="0"/>
                <a:ea typeface="Lato" panose="020F0502020204030203" pitchFamily="34" charset="0"/>
                <a:cs typeface="Lato" panose="020F0502020204030203" pitchFamily="34" charset="0"/>
              </a:rPr>
              <a:t>Le bilan de compétences et le reste à charge sur le Bilan  </a:t>
            </a:r>
          </a:p>
          <a:p>
            <a:pPr algn="just"/>
            <a:endParaRPr lang="fr-FR" sz="2000" dirty="0">
              <a:solidFill>
                <a:srgbClr val="A71D17"/>
              </a:solidFill>
              <a:latin typeface="DINPro-Medium" panose="02000503030000020004" pitchFamily="2" charset="0"/>
            </a:endParaRPr>
          </a:p>
        </p:txBody>
      </p:sp>
      <p:sp>
        <p:nvSpPr>
          <p:cNvPr id="3" name="Rectangle 2">
            <a:extLst>
              <a:ext uri="{FF2B5EF4-FFF2-40B4-BE49-F238E27FC236}">
                <a16:creationId xmlns:a16="http://schemas.microsoft.com/office/drawing/2014/main" id="{2D106EE3-2E12-B35A-B210-A6CC131C14FA}"/>
              </a:ext>
            </a:extLst>
          </p:cNvPr>
          <p:cNvSpPr/>
          <p:nvPr/>
        </p:nvSpPr>
        <p:spPr>
          <a:xfrm>
            <a:off x="199282" y="1076157"/>
            <a:ext cx="2166584" cy="521033"/>
          </a:xfrm>
          <a:prstGeom prst="rect">
            <a:avLst/>
          </a:prstGeom>
          <a:solidFill>
            <a:srgbClr val="A71D17"/>
          </a:solidFill>
          <a:ln>
            <a:solidFill>
              <a:srgbClr val="1B34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latin typeface="DINPro" panose="020B0504020101020102" pitchFamily="34" charset="0"/>
              </a:rPr>
              <a:t>8 décembre 2022 </a:t>
            </a:r>
          </a:p>
        </p:txBody>
      </p:sp>
      <p:cxnSp>
        <p:nvCxnSpPr>
          <p:cNvPr id="10" name="Connecteur droit 9">
            <a:extLst>
              <a:ext uri="{FF2B5EF4-FFF2-40B4-BE49-F238E27FC236}">
                <a16:creationId xmlns:a16="http://schemas.microsoft.com/office/drawing/2014/main" id="{CD19FFD8-26C2-CCF9-A661-B3B776D68FDD}"/>
              </a:ext>
            </a:extLst>
          </p:cNvPr>
          <p:cNvCxnSpPr>
            <a:cxnSpLocks/>
          </p:cNvCxnSpPr>
          <p:nvPr/>
        </p:nvCxnSpPr>
        <p:spPr>
          <a:xfrm>
            <a:off x="206809" y="1597190"/>
            <a:ext cx="0" cy="2053944"/>
          </a:xfrm>
          <a:prstGeom prst="line">
            <a:avLst/>
          </a:prstGeom>
          <a:ln w="19050">
            <a:solidFill>
              <a:srgbClr val="1B345C"/>
            </a:solidFill>
          </a:ln>
        </p:spPr>
        <p:style>
          <a:lnRef idx="1">
            <a:schemeClr val="accent1"/>
          </a:lnRef>
          <a:fillRef idx="0">
            <a:schemeClr val="accent1"/>
          </a:fillRef>
          <a:effectRef idx="0">
            <a:schemeClr val="accent1"/>
          </a:effectRef>
          <a:fontRef idx="minor">
            <a:schemeClr val="tx1"/>
          </a:fontRef>
        </p:style>
      </p:cxnSp>
      <p:sp>
        <p:nvSpPr>
          <p:cNvPr id="12" name="ZoneTexte 11">
            <a:extLst>
              <a:ext uri="{FF2B5EF4-FFF2-40B4-BE49-F238E27FC236}">
                <a16:creationId xmlns:a16="http://schemas.microsoft.com/office/drawing/2014/main" id="{0CCE239E-D923-7D63-1B8D-F008B315A1D3}"/>
              </a:ext>
            </a:extLst>
          </p:cNvPr>
          <p:cNvSpPr txBox="1"/>
          <p:nvPr/>
        </p:nvSpPr>
        <p:spPr>
          <a:xfrm>
            <a:off x="5604132" y="787812"/>
            <a:ext cx="3428930" cy="3055452"/>
          </a:xfrm>
          <a:prstGeom prst="rect">
            <a:avLst/>
          </a:prstGeom>
          <a:noFill/>
        </p:spPr>
        <p:txBody>
          <a:bodyPr wrap="square">
            <a:spAutoFit/>
          </a:bodyPr>
          <a:lstStyle/>
          <a:p>
            <a:pPr algn="just">
              <a:lnSpc>
                <a:spcPct val="107000"/>
              </a:lnSpc>
              <a:spcAft>
                <a:spcPts val="800"/>
              </a:spcAft>
            </a:pPr>
            <a:r>
              <a:rPr lang="fr-FR" sz="1200" i="1" dirty="0">
                <a:effectLst/>
                <a:latin typeface="DINPro" panose="020B0504020101020102" pitchFamily="34" charset="0"/>
                <a:ea typeface="Calibri" panose="020F0502020204030204" pitchFamily="34" charset="0"/>
                <a:cs typeface="Times New Roman" panose="02020603050405020304" pitchFamily="18" charset="0"/>
              </a:rPr>
              <a:t>Au moment où la demande d’accompagnement n’a jamais été aussi forte qu’actuellement</a:t>
            </a:r>
            <a:r>
              <a:rPr lang="fr-FR" sz="1200" i="1" dirty="0">
                <a:latin typeface="DINPro" panose="020B0504020101020102" pitchFamily="34" charset="0"/>
                <a:ea typeface="Calibri" panose="020F0502020204030204" pitchFamily="34" charset="0"/>
                <a:cs typeface="Times New Roman" panose="02020603050405020304" pitchFamily="18" charset="0"/>
              </a:rPr>
              <a:t> … l</a:t>
            </a:r>
            <a:r>
              <a:rPr lang="fr-FR" sz="1200" i="1" dirty="0">
                <a:effectLst/>
                <a:latin typeface="DINPro" panose="020B0504020101020102" pitchFamily="34" charset="0"/>
                <a:ea typeface="Calibri" panose="020F0502020204030204" pitchFamily="34" charset="0"/>
                <a:cs typeface="Times New Roman" panose="02020603050405020304" pitchFamily="18" charset="0"/>
              </a:rPr>
              <a:t>e bilan de compétences apparaît bien comme l’outil d’aide à la décision et de mise en confiance nécessaire pour opérer les bons choix dans le cadre d’une évolution de carrière et/ ou d’un projet de formation, en lien avec les besoins des salariés et ceux des entreprises.</a:t>
            </a:r>
          </a:p>
          <a:p>
            <a:pPr algn="just">
              <a:lnSpc>
                <a:spcPct val="107000"/>
              </a:lnSpc>
              <a:spcAft>
                <a:spcPts val="800"/>
              </a:spcAft>
            </a:pPr>
            <a:r>
              <a:rPr lang="fr-FR" sz="1200" i="1" dirty="0">
                <a:latin typeface="DINPro" panose="020B0504020101020102" pitchFamily="34" charset="0"/>
                <a:cs typeface="Times New Roman" panose="02020603050405020304" pitchFamily="18" charset="0"/>
              </a:rPr>
              <a:t>A l’heure où plusieurs secteurs économiques sont confrontés à une crise majeure de recrutements et de vocations, la Fédération Nationale des CIBC attire votre attention sur le danger d’une approche purement comptable et sur la nécessité de sécuriser ce dispositif et son financement.</a:t>
            </a:r>
          </a:p>
          <a:p>
            <a:pPr algn="just">
              <a:lnSpc>
                <a:spcPct val="107000"/>
              </a:lnSpc>
              <a:spcAft>
                <a:spcPts val="800"/>
              </a:spcAft>
            </a:pPr>
            <a:endParaRPr lang="fr-FR" sz="1200" i="1" dirty="0">
              <a:effectLst/>
              <a:latin typeface="DINPro" panose="020B0504020101020102" pitchFamily="34" charset="0"/>
              <a:ea typeface="Calibri" panose="020F0502020204030204" pitchFamily="34" charset="0"/>
              <a:cs typeface="Times New Roman" panose="02020603050405020304" pitchFamily="18" charset="0"/>
            </a:endParaRPr>
          </a:p>
        </p:txBody>
      </p:sp>
      <p:sp>
        <p:nvSpPr>
          <p:cNvPr id="13" name="ZoneTexte 12">
            <a:extLst>
              <a:ext uri="{FF2B5EF4-FFF2-40B4-BE49-F238E27FC236}">
                <a16:creationId xmlns:a16="http://schemas.microsoft.com/office/drawing/2014/main" id="{E753FC47-6218-1173-6281-A8D4C5A264DC}"/>
              </a:ext>
            </a:extLst>
          </p:cNvPr>
          <p:cNvSpPr txBox="1"/>
          <p:nvPr/>
        </p:nvSpPr>
        <p:spPr>
          <a:xfrm>
            <a:off x="5096448" y="372313"/>
            <a:ext cx="864096" cy="830997"/>
          </a:xfrm>
          <a:prstGeom prst="rect">
            <a:avLst/>
          </a:prstGeom>
          <a:noFill/>
        </p:spPr>
        <p:txBody>
          <a:bodyPr wrap="square" rtlCol="0">
            <a:spAutoFit/>
          </a:bodyPr>
          <a:lstStyle/>
          <a:p>
            <a:r>
              <a:rPr lang="fr-FR" sz="4800" b="1" dirty="0">
                <a:solidFill>
                  <a:srgbClr val="A71D17"/>
                </a:solidFill>
                <a:latin typeface="DINPro" panose="020B0504020101020102" pitchFamily="34" charset="0"/>
              </a:rPr>
              <a:t>«</a:t>
            </a:r>
            <a:r>
              <a:rPr lang="fr-FR" dirty="0"/>
              <a:t> </a:t>
            </a:r>
          </a:p>
        </p:txBody>
      </p:sp>
      <p:sp>
        <p:nvSpPr>
          <p:cNvPr id="14" name="ZoneTexte 13">
            <a:extLst>
              <a:ext uri="{FF2B5EF4-FFF2-40B4-BE49-F238E27FC236}">
                <a16:creationId xmlns:a16="http://schemas.microsoft.com/office/drawing/2014/main" id="{B7631AA8-85CD-E8ED-140B-9DEE9A42A744}"/>
              </a:ext>
            </a:extLst>
          </p:cNvPr>
          <p:cNvSpPr txBox="1"/>
          <p:nvPr/>
        </p:nvSpPr>
        <p:spPr>
          <a:xfrm>
            <a:off x="5621403" y="3940190"/>
            <a:ext cx="3555804" cy="415498"/>
          </a:xfrm>
          <a:prstGeom prst="rect">
            <a:avLst/>
          </a:prstGeom>
          <a:noFill/>
        </p:spPr>
        <p:txBody>
          <a:bodyPr wrap="square" rtlCol="0">
            <a:spAutoFit/>
          </a:bodyPr>
          <a:lstStyle/>
          <a:p>
            <a:pPr algn="r"/>
            <a:r>
              <a:rPr lang="fr-FR" sz="1050" b="1" dirty="0">
                <a:latin typeface="DINPro" panose="020B0504020101020102" pitchFamily="34" charset="0"/>
              </a:rPr>
              <a:t>Extrait du courrier adressé le 4/11/2022 à Mme la Ministre et relayé auprès des régions / CIBC </a:t>
            </a:r>
          </a:p>
        </p:txBody>
      </p:sp>
      <p:sp>
        <p:nvSpPr>
          <p:cNvPr id="16" name="Ellipse 15">
            <a:extLst>
              <a:ext uri="{FF2B5EF4-FFF2-40B4-BE49-F238E27FC236}">
                <a16:creationId xmlns:a16="http://schemas.microsoft.com/office/drawing/2014/main" id="{0944975D-5B07-592E-C802-43FB0BD65279}"/>
              </a:ext>
            </a:extLst>
          </p:cNvPr>
          <p:cNvSpPr/>
          <p:nvPr/>
        </p:nvSpPr>
        <p:spPr>
          <a:xfrm>
            <a:off x="113992" y="3528571"/>
            <a:ext cx="185634" cy="177165"/>
          </a:xfrm>
          <a:prstGeom prst="ellipse">
            <a:avLst/>
          </a:prstGeom>
          <a:solidFill>
            <a:srgbClr val="1B345C"/>
          </a:solidFill>
          <a:ln>
            <a:solidFill>
              <a:srgbClr val="1B34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24770265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 37">
            <a:extLst>
              <a:ext uri="{FF2B5EF4-FFF2-40B4-BE49-F238E27FC236}">
                <a16:creationId xmlns:a16="http://schemas.microsoft.com/office/drawing/2014/main" id="{C0F2C617-753E-75D7-CD37-0E60350FA60E}"/>
              </a:ext>
            </a:extLst>
          </p:cNvPr>
          <p:cNvSpPr/>
          <p:nvPr/>
        </p:nvSpPr>
        <p:spPr>
          <a:xfrm rot="19938445">
            <a:off x="8217872" y="55112"/>
            <a:ext cx="670966" cy="670966"/>
          </a:xfrm>
          <a:prstGeom prst="ellipse">
            <a:avLst/>
          </a:prstGeom>
          <a:solidFill>
            <a:srgbClr val="EAC64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id-ID">
              <a:latin typeface="Kelson Sans" panose="02000500000000000000" pitchFamily="50" charset="0"/>
            </a:endParaRPr>
          </a:p>
        </p:txBody>
      </p:sp>
      <p:sp>
        <p:nvSpPr>
          <p:cNvPr id="6" name="Rectangle 5">
            <a:extLst>
              <a:ext uri="{FF2B5EF4-FFF2-40B4-BE49-F238E27FC236}">
                <a16:creationId xmlns:a16="http://schemas.microsoft.com/office/drawing/2014/main" id="{DD0C48CD-8870-CE43-A69E-B3A1934E5AD5}"/>
              </a:ext>
            </a:extLst>
          </p:cNvPr>
          <p:cNvSpPr/>
          <p:nvPr/>
        </p:nvSpPr>
        <p:spPr>
          <a:xfrm>
            <a:off x="1282574" y="104255"/>
            <a:ext cx="6673802" cy="5210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r>
              <a:rPr lang="fr-FR" sz="2000" dirty="0">
                <a:solidFill>
                  <a:srgbClr val="A71D17"/>
                </a:solidFill>
                <a:latin typeface="DINPro-Medium" panose="02000503030000020004" pitchFamily="2" charset="0"/>
                <a:ea typeface="Lato" panose="020F0502020204030203" pitchFamily="34" charset="0"/>
                <a:cs typeface="Lato" panose="020F0502020204030203" pitchFamily="34" charset="0"/>
              </a:rPr>
              <a:t>Plaidoyer politique </a:t>
            </a:r>
            <a:endParaRPr lang="fr-FR" sz="2000" dirty="0">
              <a:solidFill>
                <a:srgbClr val="A71D17"/>
              </a:solidFill>
              <a:latin typeface="DINPro-Medium" panose="02000503030000020004" pitchFamily="2" charset="0"/>
            </a:endParaRPr>
          </a:p>
        </p:txBody>
      </p:sp>
      <p:sp>
        <p:nvSpPr>
          <p:cNvPr id="7" name="Ellipse 6">
            <a:extLst>
              <a:ext uri="{FF2B5EF4-FFF2-40B4-BE49-F238E27FC236}">
                <a16:creationId xmlns:a16="http://schemas.microsoft.com/office/drawing/2014/main" id="{043F00B5-EDB2-0976-30B4-E113F5EB5DCB}"/>
              </a:ext>
            </a:extLst>
          </p:cNvPr>
          <p:cNvSpPr/>
          <p:nvPr/>
        </p:nvSpPr>
        <p:spPr>
          <a:xfrm>
            <a:off x="179512" y="-295882"/>
            <a:ext cx="995424" cy="995424"/>
          </a:xfrm>
          <a:prstGeom prst="ellipse">
            <a:avLst/>
          </a:prstGeom>
          <a:solidFill>
            <a:srgbClr val="A71D17"/>
          </a:solidFill>
          <a:ln>
            <a:noFill/>
          </a:ln>
        </p:spPr>
        <p:style>
          <a:lnRef idx="2">
            <a:schemeClr val="accent1">
              <a:shade val="50000"/>
            </a:schemeClr>
          </a:lnRef>
          <a:fillRef idx="1">
            <a:schemeClr val="accent1"/>
          </a:fillRef>
          <a:effectRef idx="0">
            <a:schemeClr val="accent1"/>
          </a:effectRef>
          <a:fontRef idx="minor">
            <a:schemeClr val="lt1"/>
          </a:fontRef>
        </p:style>
        <p:txBody>
          <a:bodyPr tIns="360000" rtlCol="0" anchor="ctr"/>
          <a:lstStyle/>
          <a:p>
            <a:pPr algn="ctr"/>
            <a:r>
              <a:rPr lang="fr-FR" sz="2800" b="1" dirty="0">
                <a:latin typeface="DINPro-Regular" panose="02000503030000020004" pitchFamily="2" charset="0"/>
              </a:rPr>
              <a:t>3.</a:t>
            </a:r>
            <a:endParaRPr lang="fr-FR" sz="3600" b="1" dirty="0">
              <a:latin typeface="DINPro-Regular" panose="02000503030000020004" pitchFamily="2" charset="0"/>
            </a:endParaRPr>
          </a:p>
        </p:txBody>
      </p:sp>
      <p:sp>
        <p:nvSpPr>
          <p:cNvPr id="8" name="Oval 37">
            <a:extLst>
              <a:ext uri="{FF2B5EF4-FFF2-40B4-BE49-F238E27FC236}">
                <a16:creationId xmlns:a16="http://schemas.microsoft.com/office/drawing/2014/main" id="{EFCF3F84-719C-5B4C-B7DE-F0F01287056B}"/>
              </a:ext>
            </a:extLst>
          </p:cNvPr>
          <p:cNvSpPr/>
          <p:nvPr/>
        </p:nvSpPr>
        <p:spPr>
          <a:xfrm rot="19938445">
            <a:off x="8404437" y="-306586"/>
            <a:ext cx="1012500" cy="1012500"/>
          </a:xfrm>
          <a:prstGeom prst="ellipse">
            <a:avLst/>
          </a:prstGeom>
          <a:solidFill>
            <a:srgbClr val="76974A"/>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id-ID">
              <a:latin typeface="Kelson Sans" panose="02000500000000000000" pitchFamily="50" charset="0"/>
            </a:endParaRPr>
          </a:p>
        </p:txBody>
      </p:sp>
      <p:sp>
        <p:nvSpPr>
          <p:cNvPr id="4" name="Forme libre : forme 3">
            <a:extLst>
              <a:ext uri="{FF2B5EF4-FFF2-40B4-BE49-F238E27FC236}">
                <a16:creationId xmlns:a16="http://schemas.microsoft.com/office/drawing/2014/main" id="{4D507DD5-5811-E8C6-0BF1-7083B1CEEBF7}"/>
              </a:ext>
            </a:extLst>
          </p:cNvPr>
          <p:cNvSpPr/>
          <p:nvPr/>
        </p:nvSpPr>
        <p:spPr>
          <a:xfrm>
            <a:off x="0" y="4371949"/>
            <a:ext cx="9144000" cy="771551"/>
          </a:xfrm>
          <a:custGeom>
            <a:avLst/>
            <a:gdLst>
              <a:gd name="connsiteX0" fmla="*/ 0 w 9144000"/>
              <a:gd name="connsiteY0" fmla="*/ 0 h 1200616"/>
              <a:gd name="connsiteX1" fmla="*/ 255357 w 9144000"/>
              <a:gd name="connsiteY1" fmla="*/ 82904 h 1200616"/>
              <a:gd name="connsiteX2" fmla="*/ 4572001 w 9144000"/>
              <a:gd name="connsiteY2" fmla="*/ 735519 h 1200616"/>
              <a:gd name="connsiteX3" fmla="*/ 8888645 w 9144000"/>
              <a:gd name="connsiteY3" fmla="*/ 82904 h 1200616"/>
              <a:gd name="connsiteX4" fmla="*/ 9144000 w 9144000"/>
              <a:gd name="connsiteY4" fmla="*/ 0 h 1200616"/>
              <a:gd name="connsiteX5" fmla="*/ 9144000 w 9144000"/>
              <a:gd name="connsiteY5" fmla="*/ 1200616 h 1200616"/>
              <a:gd name="connsiteX6" fmla="*/ 0 w 9144000"/>
              <a:gd name="connsiteY6" fmla="*/ 1200616 h 1200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200616">
                <a:moveTo>
                  <a:pt x="0" y="0"/>
                </a:moveTo>
                <a:lnTo>
                  <a:pt x="255357" y="82904"/>
                </a:lnTo>
                <a:cubicBezTo>
                  <a:pt x="1618984" y="507036"/>
                  <a:pt x="3068810" y="735519"/>
                  <a:pt x="4572001" y="735519"/>
                </a:cubicBezTo>
                <a:cubicBezTo>
                  <a:pt x="6075193" y="735519"/>
                  <a:pt x="7525019" y="507036"/>
                  <a:pt x="8888645" y="82904"/>
                </a:cubicBezTo>
                <a:lnTo>
                  <a:pt x="9144000" y="0"/>
                </a:lnTo>
                <a:lnTo>
                  <a:pt x="9144000" y="1200616"/>
                </a:lnTo>
                <a:lnTo>
                  <a:pt x="0" y="1200616"/>
                </a:lnTo>
                <a:close/>
              </a:path>
            </a:pathLst>
          </a:custGeom>
          <a:solidFill>
            <a:srgbClr val="CCC4BE">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5" name="Image 14">
            <a:extLst>
              <a:ext uri="{FF2B5EF4-FFF2-40B4-BE49-F238E27FC236}">
                <a16:creationId xmlns:a16="http://schemas.microsoft.com/office/drawing/2014/main" id="{F1F8181D-B8DA-B5A5-80E0-E69825F9C55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259297" y="4261083"/>
            <a:ext cx="1884703" cy="897209"/>
          </a:xfrm>
          <a:prstGeom prst="rect">
            <a:avLst/>
          </a:prstGeom>
        </p:spPr>
      </p:pic>
      <p:sp>
        <p:nvSpPr>
          <p:cNvPr id="2" name="Rectangle 1">
            <a:extLst>
              <a:ext uri="{FF2B5EF4-FFF2-40B4-BE49-F238E27FC236}">
                <a16:creationId xmlns:a16="http://schemas.microsoft.com/office/drawing/2014/main" id="{BFE5EABC-2703-29BE-26DA-19D7E5FC4084}"/>
              </a:ext>
            </a:extLst>
          </p:cNvPr>
          <p:cNvSpPr/>
          <p:nvPr/>
        </p:nvSpPr>
        <p:spPr>
          <a:xfrm>
            <a:off x="179512" y="1059582"/>
            <a:ext cx="6673802" cy="5210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r>
              <a:rPr lang="fr-FR" sz="2000" dirty="0">
                <a:solidFill>
                  <a:srgbClr val="A71D17"/>
                </a:solidFill>
                <a:latin typeface="DINPro" panose="020B0504020101020102" pitchFamily="34" charset="0"/>
              </a:rPr>
              <a:t>Audition devant le Sénat, le 13 avril 2023 </a:t>
            </a:r>
          </a:p>
        </p:txBody>
      </p:sp>
      <p:sp>
        <p:nvSpPr>
          <p:cNvPr id="3" name="ZoneTexte 2">
            <a:extLst>
              <a:ext uri="{FF2B5EF4-FFF2-40B4-BE49-F238E27FC236}">
                <a16:creationId xmlns:a16="http://schemas.microsoft.com/office/drawing/2014/main" id="{A13901F0-A7BF-824D-80C5-B2E94C89346F}"/>
              </a:ext>
            </a:extLst>
          </p:cNvPr>
          <p:cNvSpPr txBox="1"/>
          <p:nvPr/>
        </p:nvSpPr>
        <p:spPr>
          <a:xfrm>
            <a:off x="35496" y="1991111"/>
            <a:ext cx="4824535" cy="1569660"/>
          </a:xfrm>
          <a:prstGeom prst="rect">
            <a:avLst/>
          </a:prstGeom>
          <a:noFill/>
        </p:spPr>
        <p:txBody>
          <a:bodyPr wrap="square" rtlCol="0">
            <a:spAutoFit/>
          </a:bodyPr>
          <a:lstStyle/>
          <a:p>
            <a:pPr algn="ctr"/>
            <a:r>
              <a:rPr lang="fr-FR" b="1" dirty="0">
                <a:latin typeface="DINPro" panose="020B0504020101020102" pitchFamily="34" charset="0"/>
              </a:rPr>
              <a:t>Mission d’information </a:t>
            </a:r>
          </a:p>
          <a:p>
            <a:pPr algn="ctr"/>
            <a:r>
              <a:rPr lang="fr-FR" b="1" dirty="0">
                <a:latin typeface="DINPro" panose="020B0504020101020102" pitchFamily="34" charset="0"/>
              </a:rPr>
              <a:t>« Formation, Compétences, Attractivité »</a:t>
            </a:r>
          </a:p>
          <a:p>
            <a:pPr algn="ctr"/>
            <a:endParaRPr lang="fr-FR" dirty="0">
              <a:latin typeface="DINPro" panose="020B0504020101020102" pitchFamily="34" charset="0"/>
            </a:endParaRPr>
          </a:p>
          <a:p>
            <a:pPr algn="just"/>
            <a:r>
              <a:rPr lang="fr-FR" sz="1400" dirty="0">
                <a:latin typeface="DINPro" panose="020B0504020101020102" pitchFamily="34" charset="0"/>
              </a:rPr>
              <a:t>Questions autour des CIBC, du système de labellisation,  des publics, des types d’accompagnement, du CPF, du bilan de compétences, de la VAE, du CEP et de France Travail</a:t>
            </a:r>
          </a:p>
        </p:txBody>
      </p:sp>
      <p:pic>
        <p:nvPicPr>
          <p:cNvPr id="10" name="Image 9">
            <a:extLst>
              <a:ext uri="{FF2B5EF4-FFF2-40B4-BE49-F238E27FC236}">
                <a16:creationId xmlns:a16="http://schemas.microsoft.com/office/drawing/2014/main" id="{FFB481BA-B444-D83E-8E18-60B14A7E11FB}"/>
              </a:ext>
            </a:extLst>
          </p:cNvPr>
          <p:cNvPicPr>
            <a:picLocks noChangeAspect="1"/>
          </p:cNvPicPr>
          <p:nvPr/>
        </p:nvPicPr>
        <p:blipFill>
          <a:blip r:embed="rId3"/>
          <a:stretch>
            <a:fillRect/>
          </a:stretch>
        </p:blipFill>
        <p:spPr>
          <a:xfrm>
            <a:off x="4931132" y="160590"/>
            <a:ext cx="3163466" cy="415592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2560571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 37">
            <a:extLst>
              <a:ext uri="{FF2B5EF4-FFF2-40B4-BE49-F238E27FC236}">
                <a16:creationId xmlns:a16="http://schemas.microsoft.com/office/drawing/2014/main" id="{C0F2C617-753E-75D7-CD37-0E60350FA60E}"/>
              </a:ext>
            </a:extLst>
          </p:cNvPr>
          <p:cNvSpPr/>
          <p:nvPr/>
        </p:nvSpPr>
        <p:spPr>
          <a:xfrm rot="19938445">
            <a:off x="8217872" y="55112"/>
            <a:ext cx="670966" cy="670966"/>
          </a:xfrm>
          <a:prstGeom prst="ellipse">
            <a:avLst/>
          </a:prstGeom>
          <a:solidFill>
            <a:srgbClr val="EAC64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id-ID">
              <a:latin typeface="Kelson Sans" panose="02000500000000000000" pitchFamily="50" charset="0"/>
            </a:endParaRPr>
          </a:p>
        </p:txBody>
      </p:sp>
      <p:sp>
        <p:nvSpPr>
          <p:cNvPr id="6" name="Rectangle 5">
            <a:extLst>
              <a:ext uri="{FF2B5EF4-FFF2-40B4-BE49-F238E27FC236}">
                <a16:creationId xmlns:a16="http://schemas.microsoft.com/office/drawing/2014/main" id="{DD0C48CD-8870-CE43-A69E-B3A1934E5AD5}"/>
              </a:ext>
            </a:extLst>
          </p:cNvPr>
          <p:cNvSpPr/>
          <p:nvPr/>
        </p:nvSpPr>
        <p:spPr>
          <a:xfrm>
            <a:off x="1282574" y="104255"/>
            <a:ext cx="6673802" cy="5210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r>
              <a:rPr lang="fr-FR" sz="2000" dirty="0">
                <a:solidFill>
                  <a:srgbClr val="A71D17"/>
                </a:solidFill>
                <a:latin typeface="DINPro-Medium" panose="02000503030000020004" pitchFamily="2" charset="0"/>
                <a:ea typeface="Lato" panose="020F0502020204030203" pitchFamily="34" charset="0"/>
                <a:cs typeface="Lato" panose="020F0502020204030203" pitchFamily="34" charset="0"/>
              </a:rPr>
              <a:t>Plaidoyer politique</a:t>
            </a:r>
            <a:r>
              <a:rPr lang="fr-FR" sz="2000" dirty="0">
                <a:solidFill>
                  <a:srgbClr val="A71D17"/>
                </a:solidFill>
                <a:highlight>
                  <a:srgbClr val="FFFF00"/>
                </a:highlight>
                <a:latin typeface="DINPro-Medium" panose="02000503030000020004" pitchFamily="2" charset="0"/>
                <a:ea typeface="Lato" panose="020F0502020204030203" pitchFamily="34" charset="0"/>
                <a:cs typeface="Lato" panose="020F0502020204030203" pitchFamily="34" charset="0"/>
              </a:rPr>
              <a:t>  </a:t>
            </a:r>
            <a:endParaRPr lang="fr-FR" sz="2000" dirty="0">
              <a:solidFill>
                <a:srgbClr val="A71D17"/>
              </a:solidFill>
              <a:highlight>
                <a:srgbClr val="FFFF00"/>
              </a:highlight>
              <a:latin typeface="DINPro-Medium" panose="02000503030000020004" pitchFamily="2" charset="0"/>
            </a:endParaRPr>
          </a:p>
        </p:txBody>
      </p:sp>
      <p:sp>
        <p:nvSpPr>
          <p:cNvPr id="7" name="Ellipse 6">
            <a:extLst>
              <a:ext uri="{FF2B5EF4-FFF2-40B4-BE49-F238E27FC236}">
                <a16:creationId xmlns:a16="http://schemas.microsoft.com/office/drawing/2014/main" id="{043F00B5-EDB2-0976-30B4-E113F5EB5DCB}"/>
              </a:ext>
            </a:extLst>
          </p:cNvPr>
          <p:cNvSpPr/>
          <p:nvPr/>
        </p:nvSpPr>
        <p:spPr>
          <a:xfrm>
            <a:off x="179512" y="-295882"/>
            <a:ext cx="995424" cy="995424"/>
          </a:xfrm>
          <a:prstGeom prst="ellipse">
            <a:avLst/>
          </a:prstGeom>
          <a:solidFill>
            <a:srgbClr val="A71D17"/>
          </a:solidFill>
          <a:ln>
            <a:noFill/>
          </a:ln>
        </p:spPr>
        <p:style>
          <a:lnRef idx="2">
            <a:schemeClr val="accent1">
              <a:shade val="50000"/>
            </a:schemeClr>
          </a:lnRef>
          <a:fillRef idx="1">
            <a:schemeClr val="accent1"/>
          </a:fillRef>
          <a:effectRef idx="0">
            <a:schemeClr val="accent1"/>
          </a:effectRef>
          <a:fontRef idx="minor">
            <a:schemeClr val="lt1"/>
          </a:fontRef>
        </p:style>
        <p:txBody>
          <a:bodyPr tIns="360000" rtlCol="0" anchor="ctr"/>
          <a:lstStyle/>
          <a:p>
            <a:pPr algn="ctr"/>
            <a:r>
              <a:rPr lang="fr-FR" sz="2800" b="1" dirty="0">
                <a:latin typeface="DINPro-Regular" panose="02000503030000020004" pitchFamily="2" charset="0"/>
              </a:rPr>
              <a:t>3.</a:t>
            </a:r>
            <a:endParaRPr lang="fr-FR" sz="3600" b="1" dirty="0">
              <a:latin typeface="DINPro-Regular" panose="02000503030000020004" pitchFamily="2" charset="0"/>
            </a:endParaRPr>
          </a:p>
        </p:txBody>
      </p:sp>
      <p:sp>
        <p:nvSpPr>
          <p:cNvPr id="8" name="Oval 37">
            <a:extLst>
              <a:ext uri="{FF2B5EF4-FFF2-40B4-BE49-F238E27FC236}">
                <a16:creationId xmlns:a16="http://schemas.microsoft.com/office/drawing/2014/main" id="{EFCF3F84-719C-5B4C-B7DE-F0F01287056B}"/>
              </a:ext>
            </a:extLst>
          </p:cNvPr>
          <p:cNvSpPr/>
          <p:nvPr/>
        </p:nvSpPr>
        <p:spPr>
          <a:xfrm rot="19938445">
            <a:off x="8404437" y="-306586"/>
            <a:ext cx="1012500" cy="1012500"/>
          </a:xfrm>
          <a:prstGeom prst="ellipse">
            <a:avLst/>
          </a:prstGeom>
          <a:solidFill>
            <a:srgbClr val="76974A"/>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id-ID">
              <a:latin typeface="Kelson Sans" panose="02000500000000000000" pitchFamily="50" charset="0"/>
            </a:endParaRPr>
          </a:p>
        </p:txBody>
      </p:sp>
      <p:sp>
        <p:nvSpPr>
          <p:cNvPr id="4" name="Forme libre : forme 3">
            <a:extLst>
              <a:ext uri="{FF2B5EF4-FFF2-40B4-BE49-F238E27FC236}">
                <a16:creationId xmlns:a16="http://schemas.microsoft.com/office/drawing/2014/main" id="{4D507DD5-5811-E8C6-0BF1-7083B1CEEBF7}"/>
              </a:ext>
            </a:extLst>
          </p:cNvPr>
          <p:cNvSpPr/>
          <p:nvPr/>
        </p:nvSpPr>
        <p:spPr>
          <a:xfrm>
            <a:off x="0" y="4371949"/>
            <a:ext cx="9144000" cy="771551"/>
          </a:xfrm>
          <a:custGeom>
            <a:avLst/>
            <a:gdLst>
              <a:gd name="connsiteX0" fmla="*/ 0 w 9144000"/>
              <a:gd name="connsiteY0" fmla="*/ 0 h 1200616"/>
              <a:gd name="connsiteX1" fmla="*/ 255357 w 9144000"/>
              <a:gd name="connsiteY1" fmla="*/ 82904 h 1200616"/>
              <a:gd name="connsiteX2" fmla="*/ 4572001 w 9144000"/>
              <a:gd name="connsiteY2" fmla="*/ 735519 h 1200616"/>
              <a:gd name="connsiteX3" fmla="*/ 8888645 w 9144000"/>
              <a:gd name="connsiteY3" fmla="*/ 82904 h 1200616"/>
              <a:gd name="connsiteX4" fmla="*/ 9144000 w 9144000"/>
              <a:gd name="connsiteY4" fmla="*/ 0 h 1200616"/>
              <a:gd name="connsiteX5" fmla="*/ 9144000 w 9144000"/>
              <a:gd name="connsiteY5" fmla="*/ 1200616 h 1200616"/>
              <a:gd name="connsiteX6" fmla="*/ 0 w 9144000"/>
              <a:gd name="connsiteY6" fmla="*/ 1200616 h 1200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200616">
                <a:moveTo>
                  <a:pt x="0" y="0"/>
                </a:moveTo>
                <a:lnTo>
                  <a:pt x="255357" y="82904"/>
                </a:lnTo>
                <a:cubicBezTo>
                  <a:pt x="1618984" y="507036"/>
                  <a:pt x="3068810" y="735519"/>
                  <a:pt x="4572001" y="735519"/>
                </a:cubicBezTo>
                <a:cubicBezTo>
                  <a:pt x="6075193" y="735519"/>
                  <a:pt x="7525019" y="507036"/>
                  <a:pt x="8888645" y="82904"/>
                </a:cubicBezTo>
                <a:lnTo>
                  <a:pt x="9144000" y="0"/>
                </a:lnTo>
                <a:lnTo>
                  <a:pt x="9144000" y="1200616"/>
                </a:lnTo>
                <a:lnTo>
                  <a:pt x="0" y="1200616"/>
                </a:lnTo>
                <a:close/>
              </a:path>
            </a:pathLst>
          </a:custGeom>
          <a:solidFill>
            <a:srgbClr val="CCC4BE">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15" name="Image 14">
            <a:extLst>
              <a:ext uri="{FF2B5EF4-FFF2-40B4-BE49-F238E27FC236}">
                <a16:creationId xmlns:a16="http://schemas.microsoft.com/office/drawing/2014/main" id="{F1F8181D-B8DA-B5A5-80E0-E69825F9C55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259297" y="4261083"/>
            <a:ext cx="1884703" cy="897209"/>
          </a:xfrm>
          <a:prstGeom prst="rect">
            <a:avLst/>
          </a:prstGeom>
        </p:spPr>
      </p:pic>
      <p:sp>
        <p:nvSpPr>
          <p:cNvPr id="2" name="Rectangle 1">
            <a:extLst>
              <a:ext uri="{FF2B5EF4-FFF2-40B4-BE49-F238E27FC236}">
                <a16:creationId xmlns:a16="http://schemas.microsoft.com/office/drawing/2014/main" id="{BFE5EABC-2703-29BE-26DA-19D7E5FC4084}"/>
              </a:ext>
            </a:extLst>
          </p:cNvPr>
          <p:cNvSpPr/>
          <p:nvPr/>
        </p:nvSpPr>
        <p:spPr>
          <a:xfrm>
            <a:off x="13186" y="910071"/>
            <a:ext cx="8993132" cy="16616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r>
              <a:rPr lang="fr-FR" sz="2000" dirty="0">
                <a:solidFill>
                  <a:srgbClr val="A71D17"/>
                </a:solidFill>
                <a:latin typeface="DINPro" panose="020B0504020101020102" pitchFamily="34" charset="0"/>
                <a:ea typeface="Lato" panose="020F0502020204030203" pitchFamily="34" charset="0"/>
                <a:cs typeface="Lato" panose="020F0502020204030203" pitchFamily="34" charset="0"/>
              </a:rPr>
              <a:t>Participation et/ou interventions lors de colloques </a:t>
            </a:r>
          </a:p>
          <a:p>
            <a:r>
              <a:rPr lang="fr-FR" sz="1050" b="1" dirty="0">
                <a:solidFill>
                  <a:srgbClr val="A71D17"/>
                </a:solidFill>
                <a:highlight>
                  <a:srgbClr val="FFFF00"/>
                </a:highlight>
                <a:latin typeface="DINPro" panose="020B0504020101020102" pitchFamily="34" charset="0"/>
                <a:ea typeface="Lato" panose="020F0502020204030203" pitchFamily="34" charset="0"/>
                <a:cs typeface="Lato" panose="020F0502020204030203" pitchFamily="34" charset="0"/>
              </a:rPr>
              <a:t> </a:t>
            </a:r>
            <a:endParaRPr lang="fr-FR" sz="1050" b="1" dirty="0">
              <a:solidFill>
                <a:srgbClr val="A71D17"/>
              </a:solidFill>
              <a:highlight>
                <a:srgbClr val="FFFF00"/>
              </a:highlight>
              <a:latin typeface="DINPro" panose="020B0504020101020102" pitchFamily="34" charset="0"/>
            </a:endParaRPr>
          </a:p>
          <a:p>
            <a:pPr marL="342900" indent="-342900" algn="just">
              <a:buClr>
                <a:srgbClr val="E37224"/>
              </a:buClr>
              <a:buFont typeface="Wingdings" panose="05000000000000000000" pitchFamily="2" charset="2"/>
              <a:buChar char="ð"/>
            </a:pPr>
            <a:r>
              <a:rPr lang="fr-FR" sz="1400" b="1" dirty="0">
                <a:solidFill>
                  <a:schemeClr val="tx1"/>
                </a:solidFill>
                <a:latin typeface="DINPro" panose="020B0504020101020102" pitchFamily="34" charset="0"/>
                <a:ea typeface="Lato" panose="020F0502020204030203" pitchFamily="34" charset="0"/>
                <a:cs typeface="Lato" panose="020F0502020204030203" pitchFamily="34" charset="0"/>
              </a:rPr>
              <a:t>Groupe de Travail  des Transitions professionnelles </a:t>
            </a:r>
            <a:r>
              <a:rPr lang="fr-FR" sz="1400" dirty="0">
                <a:solidFill>
                  <a:schemeClr val="tx1"/>
                </a:solidFill>
                <a:latin typeface="DINPro" panose="020B0504020101020102" pitchFamily="34" charset="0"/>
                <a:ea typeface="Lato" panose="020F0502020204030203" pitchFamily="34" charset="0"/>
                <a:cs typeface="Lato" panose="020F0502020204030203" pitchFamily="34" charset="0"/>
              </a:rPr>
              <a:t>animé par France Stratégie  : participation de la DG (5 réunions en 2022) et présentation de l’offre de services CEP</a:t>
            </a:r>
          </a:p>
          <a:p>
            <a:pPr marL="342900" indent="-342900" algn="just">
              <a:buClr>
                <a:srgbClr val="E37224"/>
              </a:buClr>
              <a:buFont typeface="Wingdings" panose="05000000000000000000" pitchFamily="2" charset="2"/>
              <a:buChar char="ð"/>
            </a:pPr>
            <a:endParaRPr lang="fr-FR" sz="1500" b="1" dirty="0">
              <a:solidFill>
                <a:schemeClr val="tx1"/>
              </a:solidFill>
              <a:latin typeface="DINPro" panose="020B0504020101020102" pitchFamily="34" charset="0"/>
              <a:ea typeface="Lato" panose="020F0502020204030203" pitchFamily="34" charset="0"/>
              <a:cs typeface="Lato" panose="020F0502020204030203" pitchFamily="34" charset="0"/>
            </a:endParaRPr>
          </a:p>
          <a:p>
            <a:endParaRPr lang="fr-FR" sz="1600" dirty="0">
              <a:solidFill>
                <a:schemeClr val="tx1"/>
              </a:solidFill>
              <a:latin typeface="DINPro-Medium" panose="02000503030000020004" pitchFamily="2" charset="0"/>
              <a:ea typeface="Lato" panose="020F0502020204030203" pitchFamily="34" charset="0"/>
              <a:cs typeface="Lato" panose="020F0502020204030203" pitchFamily="34" charset="0"/>
            </a:endParaRPr>
          </a:p>
          <a:p>
            <a:endParaRPr lang="fr-FR" sz="1600" dirty="0">
              <a:solidFill>
                <a:schemeClr val="tx1"/>
              </a:solidFill>
              <a:latin typeface="DINPro-Medium" panose="02000503030000020004" pitchFamily="2" charset="0"/>
              <a:ea typeface="Lato" panose="020F0502020204030203" pitchFamily="34" charset="0"/>
              <a:cs typeface="Lato" panose="020F0502020204030203" pitchFamily="34" charset="0"/>
            </a:endParaRPr>
          </a:p>
        </p:txBody>
      </p:sp>
      <p:pic>
        <p:nvPicPr>
          <p:cNvPr id="5" name="Image 4" descr="Une image contenant texte, Appareils électroniques, ordinateur, capture d’écran&#10;&#10;Description générée automatiquement">
            <a:extLst>
              <a:ext uri="{FF2B5EF4-FFF2-40B4-BE49-F238E27FC236}">
                <a16:creationId xmlns:a16="http://schemas.microsoft.com/office/drawing/2014/main" id="{AC039C5F-3A35-8029-C72B-5A32D7607A7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6492909" y="1740910"/>
            <a:ext cx="2489272" cy="2564371"/>
          </a:xfrm>
          <a:prstGeom prst="rect">
            <a:avLst/>
          </a:prstGeom>
        </p:spPr>
      </p:pic>
      <p:sp>
        <p:nvSpPr>
          <p:cNvPr id="11" name="ZoneTexte 10">
            <a:extLst>
              <a:ext uri="{FF2B5EF4-FFF2-40B4-BE49-F238E27FC236}">
                <a16:creationId xmlns:a16="http://schemas.microsoft.com/office/drawing/2014/main" id="{1F4F8FFF-1A81-8C55-38D6-7B317C30E807}"/>
              </a:ext>
            </a:extLst>
          </p:cNvPr>
          <p:cNvSpPr txBox="1"/>
          <p:nvPr/>
        </p:nvSpPr>
        <p:spPr>
          <a:xfrm>
            <a:off x="13186" y="2007432"/>
            <a:ext cx="6306526" cy="2031325"/>
          </a:xfrm>
          <a:prstGeom prst="rect">
            <a:avLst/>
          </a:prstGeom>
          <a:noFill/>
        </p:spPr>
        <p:txBody>
          <a:bodyPr wrap="square">
            <a:spAutoFit/>
          </a:bodyPr>
          <a:lstStyle/>
          <a:p>
            <a:pPr marL="342900" indent="-342900" algn="just">
              <a:buClr>
                <a:srgbClr val="E37224"/>
              </a:buClr>
              <a:buFont typeface="Wingdings" panose="05000000000000000000" pitchFamily="2" charset="2"/>
              <a:buChar char="ð"/>
            </a:pPr>
            <a:r>
              <a:rPr lang="fr-FR" sz="1400" b="1" dirty="0">
                <a:solidFill>
                  <a:schemeClr val="tx1"/>
                </a:solidFill>
                <a:latin typeface="DINPro" panose="020B0504020101020102" pitchFamily="34" charset="0"/>
                <a:ea typeface="Lato" panose="020F0502020204030203" pitchFamily="34" charset="0"/>
                <a:cs typeface="Lato" panose="020F0502020204030203" pitchFamily="34" charset="0"/>
              </a:rPr>
              <a:t>Colloque de l’IUT de Lyon</a:t>
            </a:r>
            <a:r>
              <a:rPr lang="fr-FR" sz="1400" dirty="0">
                <a:solidFill>
                  <a:schemeClr val="tx1"/>
                </a:solidFill>
                <a:latin typeface="DINPro" panose="020B0504020101020102" pitchFamily="34" charset="0"/>
                <a:ea typeface="Lato" panose="020F0502020204030203" pitchFamily="34" charset="0"/>
                <a:cs typeface="Lato" panose="020F0502020204030203" pitchFamily="34" charset="0"/>
              </a:rPr>
              <a:t>, le 15 juin 2022 : Intervention de la DG, avec la directrice de projet ARA du réseau EVA, sur le thème « Comment accompagner les actifs dans leur évolution professionnelle ? »</a:t>
            </a:r>
          </a:p>
          <a:p>
            <a:pPr marL="342900" indent="-342900" algn="just">
              <a:buClr>
                <a:srgbClr val="E37224"/>
              </a:buClr>
              <a:buFont typeface="Wingdings" panose="05000000000000000000" pitchFamily="2" charset="2"/>
              <a:buChar char="ð"/>
            </a:pPr>
            <a:endParaRPr lang="fr-FR" sz="1400" dirty="0">
              <a:solidFill>
                <a:schemeClr val="tx1"/>
              </a:solidFill>
              <a:latin typeface="DINPro" panose="020B0504020101020102" pitchFamily="34" charset="0"/>
              <a:ea typeface="Lato" panose="020F0502020204030203" pitchFamily="34" charset="0"/>
              <a:cs typeface="Lato" panose="020F0502020204030203" pitchFamily="34" charset="0"/>
            </a:endParaRPr>
          </a:p>
          <a:p>
            <a:pPr marL="342900" indent="-342900" algn="just">
              <a:buClr>
                <a:srgbClr val="E37224"/>
              </a:buClr>
              <a:buFont typeface="Wingdings" panose="05000000000000000000" pitchFamily="2" charset="2"/>
              <a:buChar char="ð"/>
            </a:pPr>
            <a:r>
              <a:rPr lang="fr-FR" sz="1400" b="1" dirty="0">
                <a:solidFill>
                  <a:schemeClr val="tx1"/>
                </a:solidFill>
                <a:latin typeface="DINPro" panose="020B0504020101020102" pitchFamily="34" charset="0"/>
                <a:ea typeface="Lato" panose="020F0502020204030203" pitchFamily="34" charset="0"/>
                <a:cs typeface="Lato" panose="020F0502020204030203" pitchFamily="34" charset="0"/>
              </a:rPr>
              <a:t>Colloque de la FCU </a:t>
            </a:r>
            <a:r>
              <a:rPr lang="fr-FR" sz="1400" dirty="0">
                <a:solidFill>
                  <a:schemeClr val="tx1"/>
                </a:solidFill>
                <a:latin typeface="DINPro" panose="020B0504020101020102" pitchFamily="34" charset="0"/>
                <a:ea typeface="Lato" panose="020F0502020204030203" pitchFamily="34" charset="0"/>
                <a:cs typeface="Lato" panose="020F0502020204030203" pitchFamily="34" charset="0"/>
              </a:rPr>
              <a:t>à Paris, le 23 juin 2022 :  Intervention de la DG sur le thème « Repenser l’accompagnement pour transformer les pratiques ? » </a:t>
            </a:r>
          </a:p>
          <a:p>
            <a:pPr marL="342900" indent="-342900" algn="just">
              <a:buClr>
                <a:srgbClr val="E37224"/>
              </a:buClr>
              <a:buFont typeface="Wingdings" panose="05000000000000000000" pitchFamily="2" charset="2"/>
              <a:buChar char="ð"/>
            </a:pPr>
            <a:endParaRPr lang="fr-FR" sz="1400" dirty="0">
              <a:solidFill>
                <a:schemeClr val="tx1"/>
              </a:solidFill>
              <a:latin typeface="DINPro" panose="020B0504020101020102" pitchFamily="34" charset="0"/>
              <a:ea typeface="Lato" panose="020F0502020204030203" pitchFamily="34" charset="0"/>
              <a:cs typeface="Lato" panose="020F0502020204030203" pitchFamily="34" charset="0"/>
            </a:endParaRPr>
          </a:p>
          <a:p>
            <a:pPr marL="342900" indent="-342900" algn="just">
              <a:buClr>
                <a:srgbClr val="E37224"/>
              </a:buClr>
              <a:buFont typeface="Wingdings" panose="05000000000000000000" pitchFamily="2" charset="2"/>
              <a:buChar char="ð"/>
            </a:pPr>
            <a:r>
              <a:rPr lang="fr-FR" sz="1400" b="1" dirty="0">
                <a:solidFill>
                  <a:schemeClr val="tx1"/>
                </a:solidFill>
                <a:latin typeface="DINPro" panose="020B0504020101020102" pitchFamily="34" charset="0"/>
                <a:ea typeface="Lato" panose="020F0502020204030203" pitchFamily="34" charset="0"/>
                <a:cs typeface="Lato" panose="020F0502020204030203" pitchFamily="34" charset="0"/>
              </a:rPr>
              <a:t>Journées accompagnement, reconnaissance et emploi</a:t>
            </a:r>
            <a:r>
              <a:rPr lang="fr-FR" sz="1400" dirty="0">
                <a:solidFill>
                  <a:schemeClr val="tx1"/>
                </a:solidFill>
                <a:latin typeface="DINPro" panose="020B0504020101020102" pitchFamily="34" charset="0"/>
                <a:ea typeface="Lato" panose="020F0502020204030203" pitchFamily="34" charset="0"/>
                <a:cs typeface="Lato" panose="020F0502020204030203" pitchFamily="34" charset="0"/>
              </a:rPr>
              <a:t>, les 30 juin et 1</a:t>
            </a:r>
            <a:r>
              <a:rPr lang="fr-FR" sz="1400" baseline="30000" dirty="0">
                <a:solidFill>
                  <a:schemeClr val="tx1"/>
                </a:solidFill>
                <a:latin typeface="DINPro" panose="020B0504020101020102" pitchFamily="34" charset="0"/>
                <a:ea typeface="Lato" panose="020F0502020204030203" pitchFamily="34" charset="0"/>
                <a:cs typeface="Lato" panose="020F0502020204030203" pitchFamily="34" charset="0"/>
              </a:rPr>
              <a:t>er</a:t>
            </a:r>
            <a:r>
              <a:rPr lang="fr-FR" sz="1400" dirty="0">
                <a:solidFill>
                  <a:schemeClr val="tx1"/>
                </a:solidFill>
                <a:latin typeface="DINPro" panose="020B0504020101020102" pitchFamily="34" charset="0"/>
                <a:ea typeface="Lato" panose="020F0502020204030203" pitchFamily="34" charset="0"/>
                <a:cs typeface="Lato" panose="020F0502020204030203" pitchFamily="34" charset="0"/>
              </a:rPr>
              <a:t> juillet, organisées par le labo CIBC</a:t>
            </a:r>
          </a:p>
        </p:txBody>
      </p:sp>
    </p:spTree>
    <p:extLst>
      <p:ext uri="{BB962C8B-B14F-4D97-AF65-F5344CB8AC3E}">
        <p14:creationId xmlns:p14="http://schemas.microsoft.com/office/powerpoint/2010/main" val="89682624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 37">
            <a:extLst>
              <a:ext uri="{FF2B5EF4-FFF2-40B4-BE49-F238E27FC236}">
                <a16:creationId xmlns:a16="http://schemas.microsoft.com/office/drawing/2014/main" id="{C0F2C617-753E-75D7-CD37-0E60350FA60E}"/>
              </a:ext>
            </a:extLst>
          </p:cNvPr>
          <p:cNvSpPr/>
          <p:nvPr/>
        </p:nvSpPr>
        <p:spPr>
          <a:xfrm rot="19938445">
            <a:off x="8217872" y="55112"/>
            <a:ext cx="670966" cy="670966"/>
          </a:xfrm>
          <a:prstGeom prst="ellipse">
            <a:avLst/>
          </a:prstGeom>
          <a:solidFill>
            <a:srgbClr val="EAC64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id-ID">
              <a:latin typeface="Kelson Sans" panose="02000500000000000000" pitchFamily="50" charset="0"/>
            </a:endParaRPr>
          </a:p>
        </p:txBody>
      </p:sp>
      <p:sp>
        <p:nvSpPr>
          <p:cNvPr id="4" name="Forme libre : forme 3">
            <a:extLst>
              <a:ext uri="{FF2B5EF4-FFF2-40B4-BE49-F238E27FC236}">
                <a16:creationId xmlns:a16="http://schemas.microsoft.com/office/drawing/2014/main" id="{DC96126B-435A-49D2-9902-C92F738F3CC6}"/>
              </a:ext>
            </a:extLst>
          </p:cNvPr>
          <p:cNvSpPr/>
          <p:nvPr/>
        </p:nvSpPr>
        <p:spPr>
          <a:xfrm>
            <a:off x="0" y="4371949"/>
            <a:ext cx="9144000" cy="771551"/>
          </a:xfrm>
          <a:custGeom>
            <a:avLst/>
            <a:gdLst>
              <a:gd name="connsiteX0" fmla="*/ 0 w 9144000"/>
              <a:gd name="connsiteY0" fmla="*/ 0 h 1200616"/>
              <a:gd name="connsiteX1" fmla="*/ 255357 w 9144000"/>
              <a:gd name="connsiteY1" fmla="*/ 82904 h 1200616"/>
              <a:gd name="connsiteX2" fmla="*/ 4572001 w 9144000"/>
              <a:gd name="connsiteY2" fmla="*/ 735519 h 1200616"/>
              <a:gd name="connsiteX3" fmla="*/ 8888645 w 9144000"/>
              <a:gd name="connsiteY3" fmla="*/ 82904 h 1200616"/>
              <a:gd name="connsiteX4" fmla="*/ 9144000 w 9144000"/>
              <a:gd name="connsiteY4" fmla="*/ 0 h 1200616"/>
              <a:gd name="connsiteX5" fmla="*/ 9144000 w 9144000"/>
              <a:gd name="connsiteY5" fmla="*/ 1200616 h 1200616"/>
              <a:gd name="connsiteX6" fmla="*/ 0 w 9144000"/>
              <a:gd name="connsiteY6" fmla="*/ 1200616 h 1200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200616">
                <a:moveTo>
                  <a:pt x="0" y="0"/>
                </a:moveTo>
                <a:lnTo>
                  <a:pt x="255357" y="82904"/>
                </a:lnTo>
                <a:cubicBezTo>
                  <a:pt x="1618984" y="507036"/>
                  <a:pt x="3068810" y="735519"/>
                  <a:pt x="4572001" y="735519"/>
                </a:cubicBezTo>
                <a:cubicBezTo>
                  <a:pt x="6075193" y="735519"/>
                  <a:pt x="7525019" y="507036"/>
                  <a:pt x="8888645" y="82904"/>
                </a:cubicBezTo>
                <a:lnTo>
                  <a:pt x="9144000" y="0"/>
                </a:lnTo>
                <a:lnTo>
                  <a:pt x="9144000" y="1200616"/>
                </a:lnTo>
                <a:lnTo>
                  <a:pt x="0" y="1200616"/>
                </a:lnTo>
                <a:close/>
              </a:path>
            </a:pathLst>
          </a:custGeom>
          <a:solidFill>
            <a:srgbClr val="CCC4BE">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a:extLst>
              <a:ext uri="{FF2B5EF4-FFF2-40B4-BE49-F238E27FC236}">
                <a16:creationId xmlns:a16="http://schemas.microsoft.com/office/drawing/2014/main" id="{DD0C48CD-8870-CE43-A69E-B3A1934E5AD5}"/>
              </a:ext>
            </a:extLst>
          </p:cNvPr>
          <p:cNvSpPr/>
          <p:nvPr/>
        </p:nvSpPr>
        <p:spPr>
          <a:xfrm>
            <a:off x="19596" y="819755"/>
            <a:ext cx="8490756" cy="5232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endParaRPr lang="fr-FR" sz="2000" b="1" dirty="0">
              <a:solidFill>
                <a:srgbClr val="A71D17"/>
              </a:solidFill>
              <a:latin typeface="DINPro-Medium" panose="02000503030000020004" pitchFamily="2" charset="0"/>
              <a:ea typeface="Lato" panose="020F0502020204030203" pitchFamily="34" charset="0"/>
              <a:cs typeface="Lato" panose="020F0502020204030203" pitchFamily="34" charset="0"/>
            </a:endParaRPr>
          </a:p>
          <a:p>
            <a:r>
              <a:rPr lang="fr-FR" sz="2000" dirty="0">
                <a:solidFill>
                  <a:srgbClr val="A71D17"/>
                </a:solidFill>
                <a:latin typeface="DINPro" panose="020B0504020101020102" pitchFamily="34" charset="0"/>
                <a:ea typeface="Lato" panose="020F0502020204030203" pitchFamily="34" charset="0"/>
                <a:cs typeface="Lato" panose="020F0502020204030203" pitchFamily="34" charset="0"/>
              </a:rPr>
              <a:t>Participation et/ou interventions lors de colloques  </a:t>
            </a:r>
            <a:endParaRPr lang="fr-FR" sz="2000" dirty="0">
              <a:solidFill>
                <a:srgbClr val="A71D17"/>
              </a:solidFill>
              <a:latin typeface="DINPro" panose="020B0504020101020102" pitchFamily="34" charset="0"/>
            </a:endParaRPr>
          </a:p>
          <a:p>
            <a:endParaRPr lang="fr-FR" sz="2000" dirty="0">
              <a:solidFill>
                <a:srgbClr val="A71D17"/>
              </a:solidFill>
              <a:latin typeface="DINPro-Medium" panose="02000503030000020004" pitchFamily="2" charset="0"/>
            </a:endParaRPr>
          </a:p>
        </p:txBody>
      </p:sp>
      <p:sp>
        <p:nvSpPr>
          <p:cNvPr id="8" name="Oval 37">
            <a:extLst>
              <a:ext uri="{FF2B5EF4-FFF2-40B4-BE49-F238E27FC236}">
                <a16:creationId xmlns:a16="http://schemas.microsoft.com/office/drawing/2014/main" id="{EFCF3F84-719C-5B4C-B7DE-F0F01287056B}"/>
              </a:ext>
            </a:extLst>
          </p:cNvPr>
          <p:cNvSpPr/>
          <p:nvPr/>
        </p:nvSpPr>
        <p:spPr>
          <a:xfrm rot="19938445">
            <a:off x="8404437" y="-306586"/>
            <a:ext cx="1012500" cy="1012500"/>
          </a:xfrm>
          <a:prstGeom prst="ellipse">
            <a:avLst/>
          </a:prstGeom>
          <a:solidFill>
            <a:srgbClr val="76974A"/>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id-ID">
              <a:latin typeface="Kelson Sans" panose="02000500000000000000" pitchFamily="50" charset="0"/>
            </a:endParaRPr>
          </a:p>
        </p:txBody>
      </p:sp>
      <p:pic>
        <p:nvPicPr>
          <p:cNvPr id="11" name="Image 10">
            <a:extLst>
              <a:ext uri="{FF2B5EF4-FFF2-40B4-BE49-F238E27FC236}">
                <a16:creationId xmlns:a16="http://schemas.microsoft.com/office/drawing/2014/main" id="{9C416B17-9ADE-3E4A-FAF3-4CF930FC626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256154" y="4266829"/>
            <a:ext cx="1884703" cy="897209"/>
          </a:xfrm>
          <a:prstGeom prst="rect">
            <a:avLst/>
          </a:prstGeom>
        </p:spPr>
      </p:pic>
      <p:sp>
        <p:nvSpPr>
          <p:cNvPr id="16" name="ZoneTexte 15">
            <a:extLst>
              <a:ext uri="{FF2B5EF4-FFF2-40B4-BE49-F238E27FC236}">
                <a16:creationId xmlns:a16="http://schemas.microsoft.com/office/drawing/2014/main" id="{53BA1F7D-B5F5-5601-8764-3BE8EE939B98}"/>
              </a:ext>
            </a:extLst>
          </p:cNvPr>
          <p:cNvSpPr txBox="1"/>
          <p:nvPr/>
        </p:nvSpPr>
        <p:spPr>
          <a:xfrm>
            <a:off x="-29019" y="1343034"/>
            <a:ext cx="9031374" cy="535724"/>
          </a:xfrm>
          <a:prstGeom prst="rect">
            <a:avLst/>
          </a:prstGeom>
          <a:noFill/>
        </p:spPr>
        <p:txBody>
          <a:bodyPr wrap="square">
            <a:spAutoFit/>
          </a:bodyPr>
          <a:lstStyle/>
          <a:p>
            <a:pPr marL="285750" indent="-285750" algn="just">
              <a:lnSpc>
                <a:spcPct val="107000"/>
              </a:lnSpc>
              <a:spcAft>
                <a:spcPts val="800"/>
              </a:spcAft>
              <a:buClr>
                <a:srgbClr val="E37224"/>
              </a:buClr>
              <a:buSzPct val="120000"/>
              <a:buFont typeface="Wingdings" panose="05000000000000000000" pitchFamily="2" charset="2"/>
              <a:buChar char="ð"/>
            </a:pPr>
            <a:r>
              <a:rPr lang="fr-FR" sz="1400" b="1" dirty="0">
                <a:solidFill>
                  <a:schemeClr val="tx1"/>
                </a:solidFill>
                <a:latin typeface="DINPro" panose="020B0504020101020102" pitchFamily="34" charset="0"/>
                <a:ea typeface="Lato" panose="020F0502020204030203" pitchFamily="34" charset="0"/>
                <a:cs typeface="Lato" panose="020F0502020204030203" pitchFamily="34" charset="0"/>
              </a:rPr>
              <a:t>Journée organisée par la FCU, </a:t>
            </a:r>
            <a:r>
              <a:rPr lang="fr-FR" sz="1400" dirty="0">
                <a:latin typeface="DINPro" panose="020B0504020101020102" pitchFamily="34" charset="0"/>
                <a:ea typeface="Lato" panose="020F0502020204030203" pitchFamily="34" charset="0"/>
                <a:cs typeface="Lato" panose="020F0502020204030203" pitchFamily="34" charset="0"/>
              </a:rPr>
              <a:t>le 23 septembre, à Paris sur le thème « La VAE a 20 ans : à l’aube d’une transformation majeure » : participation de la DG</a:t>
            </a:r>
          </a:p>
        </p:txBody>
      </p:sp>
      <p:sp>
        <p:nvSpPr>
          <p:cNvPr id="2" name="Ellipse 1">
            <a:extLst>
              <a:ext uri="{FF2B5EF4-FFF2-40B4-BE49-F238E27FC236}">
                <a16:creationId xmlns:a16="http://schemas.microsoft.com/office/drawing/2014/main" id="{9D47F51A-A673-DED1-73DD-153C7F914A60}"/>
              </a:ext>
            </a:extLst>
          </p:cNvPr>
          <p:cNvSpPr/>
          <p:nvPr/>
        </p:nvSpPr>
        <p:spPr>
          <a:xfrm>
            <a:off x="179512" y="-295882"/>
            <a:ext cx="995424" cy="995424"/>
          </a:xfrm>
          <a:prstGeom prst="ellipse">
            <a:avLst/>
          </a:prstGeom>
          <a:solidFill>
            <a:srgbClr val="A71D17"/>
          </a:solidFill>
          <a:ln>
            <a:noFill/>
          </a:ln>
        </p:spPr>
        <p:style>
          <a:lnRef idx="2">
            <a:schemeClr val="accent1">
              <a:shade val="50000"/>
            </a:schemeClr>
          </a:lnRef>
          <a:fillRef idx="1">
            <a:schemeClr val="accent1"/>
          </a:fillRef>
          <a:effectRef idx="0">
            <a:schemeClr val="accent1"/>
          </a:effectRef>
          <a:fontRef idx="minor">
            <a:schemeClr val="lt1"/>
          </a:fontRef>
        </p:style>
        <p:txBody>
          <a:bodyPr tIns="360000" rtlCol="0" anchor="ctr"/>
          <a:lstStyle/>
          <a:p>
            <a:pPr algn="ctr"/>
            <a:r>
              <a:rPr lang="fr-FR" sz="2800" b="1" dirty="0">
                <a:latin typeface="DINPro-Regular" panose="02000503030000020004" pitchFamily="2" charset="0"/>
              </a:rPr>
              <a:t>3.</a:t>
            </a:r>
            <a:endParaRPr lang="fr-FR" sz="3600" b="1" dirty="0">
              <a:latin typeface="DINPro-Regular" panose="02000503030000020004" pitchFamily="2" charset="0"/>
            </a:endParaRPr>
          </a:p>
        </p:txBody>
      </p:sp>
      <p:sp>
        <p:nvSpPr>
          <p:cNvPr id="3" name="Rectangle 2">
            <a:extLst>
              <a:ext uri="{FF2B5EF4-FFF2-40B4-BE49-F238E27FC236}">
                <a16:creationId xmlns:a16="http://schemas.microsoft.com/office/drawing/2014/main" id="{8048F15B-FCC5-F57D-6E95-E9762ADE078A}"/>
              </a:ext>
            </a:extLst>
          </p:cNvPr>
          <p:cNvSpPr/>
          <p:nvPr/>
        </p:nvSpPr>
        <p:spPr>
          <a:xfrm>
            <a:off x="1282574" y="104255"/>
            <a:ext cx="6673802" cy="5210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r>
              <a:rPr lang="fr-FR" sz="2000" dirty="0">
                <a:solidFill>
                  <a:srgbClr val="A71D17"/>
                </a:solidFill>
                <a:latin typeface="DINPro-Medium" panose="02000503030000020004" pitchFamily="2" charset="0"/>
                <a:ea typeface="Lato" panose="020F0502020204030203" pitchFamily="34" charset="0"/>
                <a:cs typeface="Lato" panose="020F0502020204030203" pitchFamily="34" charset="0"/>
              </a:rPr>
              <a:t>Plaidoyer politique</a:t>
            </a:r>
            <a:endParaRPr lang="fr-FR" sz="2000" dirty="0">
              <a:solidFill>
                <a:srgbClr val="A71D17"/>
              </a:solidFill>
              <a:highlight>
                <a:srgbClr val="FFFF00"/>
              </a:highlight>
              <a:latin typeface="DINPro-Medium" panose="02000503030000020004" pitchFamily="2" charset="0"/>
            </a:endParaRPr>
          </a:p>
        </p:txBody>
      </p:sp>
      <p:sp>
        <p:nvSpPr>
          <p:cNvPr id="12" name="ZoneTexte 11">
            <a:extLst>
              <a:ext uri="{FF2B5EF4-FFF2-40B4-BE49-F238E27FC236}">
                <a16:creationId xmlns:a16="http://schemas.microsoft.com/office/drawing/2014/main" id="{907567AA-DB61-6087-D168-A7586BDCEBB7}"/>
              </a:ext>
            </a:extLst>
          </p:cNvPr>
          <p:cNvSpPr txBox="1"/>
          <p:nvPr/>
        </p:nvSpPr>
        <p:spPr>
          <a:xfrm>
            <a:off x="24324" y="1983878"/>
            <a:ext cx="5415736" cy="2021387"/>
          </a:xfrm>
          <a:prstGeom prst="rect">
            <a:avLst/>
          </a:prstGeom>
          <a:noFill/>
        </p:spPr>
        <p:txBody>
          <a:bodyPr wrap="square">
            <a:spAutoFit/>
          </a:bodyPr>
          <a:lstStyle/>
          <a:p>
            <a:pPr marL="285750" indent="-285750" algn="just">
              <a:lnSpc>
                <a:spcPct val="107000"/>
              </a:lnSpc>
              <a:spcAft>
                <a:spcPts val="800"/>
              </a:spcAft>
              <a:buClr>
                <a:srgbClr val="E37224"/>
              </a:buClr>
              <a:buSzPct val="120000"/>
              <a:buFont typeface="Wingdings" panose="05000000000000000000" pitchFamily="2" charset="2"/>
              <a:buChar char="ð"/>
            </a:pPr>
            <a:r>
              <a:rPr lang="fr-FR" sz="1400" b="1" dirty="0">
                <a:effectLst/>
                <a:latin typeface="DINPro" panose="020B0504020101020102" pitchFamily="34" charset="0"/>
                <a:ea typeface="Calibri" panose="020F0502020204030204" pitchFamily="34" charset="0"/>
                <a:cs typeface="Times New Roman" panose="02020603050405020304" pitchFamily="18" charset="0"/>
              </a:rPr>
              <a:t>Journées de la reconversion professionnelle </a:t>
            </a:r>
            <a:r>
              <a:rPr lang="fr-FR" sz="1400" dirty="0">
                <a:effectLst/>
                <a:latin typeface="DINPro" panose="020B0504020101020102" pitchFamily="34" charset="0"/>
                <a:ea typeface="Calibri" panose="020F0502020204030204" pitchFamily="34" charset="0"/>
                <a:cs typeface="Times New Roman" panose="02020603050405020304" pitchFamily="18" charset="0"/>
              </a:rPr>
              <a:t>organisé par AEF. Participation du réseau CIBC le 8 novembre et </a:t>
            </a:r>
            <a:r>
              <a:rPr lang="fr-FR" sz="1400" dirty="0">
                <a:latin typeface="DINPro" panose="020B0504020101020102" pitchFamily="34" charset="0"/>
                <a:ea typeface="Calibri" panose="020F0502020204030204" pitchFamily="34" charset="0"/>
                <a:cs typeface="Times New Roman" panose="02020603050405020304" pitchFamily="18" charset="0"/>
              </a:rPr>
              <a:t>présence </a:t>
            </a:r>
            <a:r>
              <a:rPr lang="fr-FR" sz="1400" dirty="0">
                <a:effectLst/>
                <a:latin typeface="DINPro" panose="020B0504020101020102" pitchFamily="34" charset="0"/>
                <a:ea typeface="Calibri" panose="020F0502020204030204" pitchFamily="34" charset="0"/>
                <a:cs typeface="Times New Roman" panose="02020603050405020304" pitchFamily="18" charset="0"/>
              </a:rPr>
              <a:t>de la DG le 9 novembre à Paris lors du Colloque « </a:t>
            </a:r>
            <a:r>
              <a:rPr lang="fr-FR" sz="1400" dirty="0">
                <a:latin typeface="DINPro" panose="020B0504020101020102" pitchFamily="34" charset="0"/>
                <a:ea typeface="Calibri" panose="020F0502020204030204" pitchFamily="34" charset="0"/>
                <a:cs typeface="Times New Roman" panose="02020603050405020304" pitchFamily="18" charset="0"/>
              </a:rPr>
              <a:t>Du big bang de la formation au plein emploi en 2027 », en présence de Carole Grandjean</a:t>
            </a:r>
            <a:endParaRPr lang="fr-FR" sz="1400" dirty="0">
              <a:effectLst/>
              <a:latin typeface="DINPro" panose="020B0504020101020102" pitchFamily="34" charset="0"/>
              <a:ea typeface="Calibri" panose="020F0502020204030204" pitchFamily="34" charset="0"/>
              <a:cs typeface="Times New Roman" panose="02020603050405020304" pitchFamily="18" charset="0"/>
            </a:endParaRPr>
          </a:p>
          <a:p>
            <a:pPr marL="285750" indent="-285750" algn="just">
              <a:lnSpc>
                <a:spcPct val="107000"/>
              </a:lnSpc>
              <a:spcAft>
                <a:spcPts val="800"/>
              </a:spcAft>
              <a:buClr>
                <a:srgbClr val="E37224"/>
              </a:buClr>
              <a:buSzPct val="120000"/>
              <a:buFont typeface="Wingdings" panose="05000000000000000000" pitchFamily="2" charset="2"/>
              <a:buChar char="ð"/>
            </a:pPr>
            <a:r>
              <a:rPr lang="fr-FR" sz="1400" b="1" dirty="0">
                <a:effectLst/>
                <a:latin typeface="DINPro" panose="020B0504020101020102" pitchFamily="34" charset="0"/>
                <a:ea typeface="Calibri" panose="020F0502020204030204" pitchFamily="34" charset="0"/>
                <a:cs typeface="Times New Roman" panose="02020603050405020304" pitchFamily="18" charset="0"/>
              </a:rPr>
              <a:t>Université d’Hiver de la Formation Professionnelle </a:t>
            </a:r>
            <a:r>
              <a:rPr lang="fr-FR" sz="1400" dirty="0">
                <a:effectLst/>
                <a:latin typeface="DINPro" panose="020B0504020101020102" pitchFamily="34" charset="0"/>
                <a:ea typeface="Calibri" panose="020F0502020204030204" pitchFamily="34" charset="0"/>
                <a:cs typeface="Times New Roman" panose="02020603050405020304" pitchFamily="18" charset="0"/>
              </a:rPr>
              <a:t>à C</a:t>
            </a:r>
            <a:r>
              <a:rPr lang="fr-FR" sz="1400" dirty="0">
                <a:latin typeface="DINPro" panose="020B0504020101020102" pitchFamily="34" charset="0"/>
                <a:ea typeface="Calibri" panose="020F0502020204030204" pitchFamily="34" charset="0"/>
                <a:cs typeface="Times New Roman" panose="02020603050405020304" pitchFamily="18" charset="0"/>
              </a:rPr>
              <a:t>annes du 25 au 27 janvier 2023, en présence du Président, de la DG et du chargé de mission CEP</a:t>
            </a:r>
            <a:endParaRPr lang="fr-FR" sz="1400" dirty="0">
              <a:effectLst/>
              <a:latin typeface="DINPro" panose="020B0504020101020102" pitchFamily="34" charset="0"/>
              <a:ea typeface="Calibri" panose="020F0502020204030204" pitchFamily="34" charset="0"/>
              <a:cs typeface="Times New Roman" panose="02020603050405020304" pitchFamily="18" charset="0"/>
            </a:endParaRPr>
          </a:p>
        </p:txBody>
      </p:sp>
      <p:pic>
        <p:nvPicPr>
          <p:cNvPr id="14" name="Image 13" descr="Une image contenant texte, habits, chaussures, tapis&#10;&#10;Description générée automatiquement">
            <a:extLst>
              <a:ext uri="{FF2B5EF4-FFF2-40B4-BE49-F238E27FC236}">
                <a16:creationId xmlns:a16="http://schemas.microsoft.com/office/drawing/2014/main" id="{6D2C043E-1515-505D-D48A-20F9EAAF59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68714" y="1725681"/>
            <a:ext cx="3330575" cy="249793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10624994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 37">
            <a:extLst>
              <a:ext uri="{FF2B5EF4-FFF2-40B4-BE49-F238E27FC236}">
                <a16:creationId xmlns:a16="http://schemas.microsoft.com/office/drawing/2014/main" id="{C0F2C617-753E-75D7-CD37-0E60350FA60E}"/>
              </a:ext>
            </a:extLst>
          </p:cNvPr>
          <p:cNvSpPr/>
          <p:nvPr/>
        </p:nvSpPr>
        <p:spPr>
          <a:xfrm rot="19938445">
            <a:off x="8217872" y="55112"/>
            <a:ext cx="670966" cy="670966"/>
          </a:xfrm>
          <a:prstGeom prst="ellipse">
            <a:avLst/>
          </a:prstGeom>
          <a:solidFill>
            <a:srgbClr val="EAC64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id-ID">
              <a:latin typeface="Kelson Sans" panose="02000500000000000000" pitchFamily="50" charset="0"/>
            </a:endParaRPr>
          </a:p>
        </p:txBody>
      </p:sp>
      <p:sp>
        <p:nvSpPr>
          <p:cNvPr id="4" name="Forme libre : forme 3">
            <a:extLst>
              <a:ext uri="{FF2B5EF4-FFF2-40B4-BE49-F238E27FC236}">
                <a16:creationId xmlns:a16="http://schemas.microsoft.com/office/drawing/2014/main" id="{DC96126B-435A-49D2-9902-C92F738F3CC6}"/>
              </a:ext>
            </a:extLst>
          </p:cNvPr>
          <p:cNvSpPr/>
          <p:nvPr/>
        </p:nvSpPr>
        <p:spPr>
          <a:xfrm>
            <a:off x="0" y="4371949"/>
            <a:ext cx="9144000" cy="771551"/>
          </a:xfrm>
          <a:custGeom>
            <a:avLst/>
            <a:gdLst>
              <a:gd name="connsiteX0" fmla="*/ 0 w 9144000"/>
              <a:gd name="connsiteY0" fmla="*/ 0 h 1200616"/>
              <a:gd name="connsiteX1" fmla="*/ 255357 w 9144000"/>
              <a:gd name="connsiteY1" fmla="*/ 82904 h 1200616"/>
              <a:gd name="connsiteX2" fmla="*/ 4572001 w 9144000"/>
              <a:gd name="connsiteY2" fmla="*/ 735519 h 1200616"/>
              <a:gd name="connsiteX3" fmla="*/ 8888645 w 9144000"/>
              <a:gd name="connsiteY3" fmla="*/ 82904 h 1200616"/>
              <a:gd name="connsiteX4" fmla="*/ 9144000 w 9144000"/>
              <a:gd name="connsiteY4" fmla="*/ 0 h 1200616"/>
              <a:gd name="connsiteX5" fmla="*/ 9144000 w 9144000"/>
              <a:gd name="connsiteY5" fmla="*/ 1200616 h 1200616"/>
              <a:gd name="connsiteX6" fmla="*/ 0 w 9144000"/>
              <a:gd name="connsiteY6" fmla="*/ 1200616 h 1200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200616">
                <a:moveTo>
                  <a:pt x="0" y="0"/>
                </a:moveTo>
                <a:lnTo>
                  <a:pt x="255357" y="82904"/>
                </a:lnTo>
                <a:cubicBezTo>
                  <a:pt x="1618984" y="507036"/>
                  <a:pt x="3068810" y="735519"/>
                  <a:pt x="4572001" y="735519"/>
                </a:cubicBezTo>
                <a:cubicBezTo>
                  <a:pt x="6075193" y="735519"/>
                  <a:pt x="7525019" y="507036"/>
                  <a:pt x="8888645" y="82904"/>
                </a:cubicBezTo>
                <a:lnTo>
                  <a:pt x="9144000" y="0"/>
                </a:lnTo>
                <a:lnTo>
                  <a:pt x="9144000" y="1200616"/>
                </a:lnTo>
                <a:lnTo>
                  <a:pt x="0" y="1200616"/>
                </a:lnTo>
                <a:close/>
              </a:path>
            </a:pathLst>
          </a:custGeom>
          <a:solidFill>
            <a:srgbClr val="CCC4BE">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Oval 37">
            <a:extLst>
              <a:ext uri="{FF2B5EF4-FFF2-40B4-BE49-F238E27FC236}">
                <a16:creationId xmlns:a16="http://schemas.microsoft.com/office/drawing/2014/main" id="{EFCF3F84-719C-5B4C-B7DE-F0F01287056B}"/>
              </a:ext>
            </a:extLst>
          </p:cNvPr>
          <p:cNvSpPr/>
          <p:nvPr/>
        </p:nvSpPr>
        <p:spPr>
          <a:xfrm rot="19938445">
            <a:off x="8404437" y="-306586"/>
            <a:ext cx="1012500" cy="1012500"/>
          </a:xfrm>
          <a:prstGeom prst="ellipse">
            <a:avLst/>
          </a:prstGeom>
          <a:solidFill>
            <a:srgbClr val="76974A"/>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id-ID">
              <a:latin typeface="Kelson Sans" panose="02000500000000000000" pitchFamily="50" charset="0"/>
            </a:endParaRPr>
          </a:p>
        </p:txBody>
      </p:sp>
      <p:pic>
        <p:nvPicPr>
          <p:cNvPr id="11" name="Image 10">
            <a:extLst>
              <a:ext uri="{FF2B5EF4-FFF2-40B4-BE49-F238E27FC236}">
                <a16:creationId xmlns:a16="http://schemas.microsoft.com/office/drawing/2014/main" id="{9C416B17-9ADE-3E4A-FAF3-4CF930FC626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256154" y="4266829"/>
            <a:ext cx="1884703" cy="897209"/>
          </a:xfrm>
          <a:prstGeom prst="rect">
            <a:avLst/>
          </a:prstGeom>
        </p:spPr>
      </p:pic>
      <p:sp>
        <p:nvSpPr>
          <p:cNvPr id="2" name="Ellipse 1">
            <a:extLst>
              <a:ext uri="{FF2B5EF4-FFF2-40B4-BE49-F238E27FC236}">
                <a16:creationId xmlns:a16="http://schemas.microsoft.com/office/drawing/2014/main" id="{9D47F51A-A673-DED1-73DD-153C7F914A60}"/>
              </a:ext>
            </a:extLst>
          </p:cNvPr>
          <p:cNvSpPr/>
          <p:nvPr/>
        </p:nvSpPr>
        <p:spPr>
          <a:xfrm>
            <a:off x="179512" y="-295882"/>
            <a:ext cx="995424" cy="995424"/>
          </a:xfrm>
          <a:prstGeom prst="ellipse">
            <a:avLst/>
          </a:prstGeom>
          <a:solidFill>
            <a:srgbClr val="A71D17"/>
          </a:solidFill>
          <a:ln>
            <a:noFill/>
          </a:ln>
        </p:spPr>
        <p:style>
          <a:lnRef idx="2">
            <a:schemeClr val="accent1">
              <a:shade val="50000"/>
            </a:schemeClr>
          </a:lnRef>
          <a:fillRef idx="1">
            <a:schemeClr val="accent1"/>
          </a:fillRef>
          <a:effectRef idx="0">
            <a:schemeClr val="accent1"/>
          </a:effectRef>
          <a:fontRef idx="minor">
            <a:schemeClr val="lt1"/>
          </a:fontRef>
        </p:style>
        <p:txBody>
          <a:bodyPr tIns="360000" rtlCol="0" anchor="ctr"/>
          <a:lstStyle/>
          <a:p>
            <a:pPr algn="ctr"/>
            <a:r>
              <a:rPr lang="fr-FR" sz="2800" b="1" dirty="0">
                <a:latin typeface="DINPro-Regular" panose="02000503030000020004" pitchFamily="2" charset="0"/>
              </a:rPr>
              <a:t>3.</a:t>
            </a:r>
            <a:endParaRPr lang="fr-FR" sz="3600" b="1" dirty="0">
              <a:latin typeface="DINPro-Regular" panose="02000503030000020004" pitchFamily="2" charset="0"/>
            </a:endParaRPr>
          </a:p>
        </p:txBody>
      </p:sp>
      <p:sp>
        <p:nvSpPr>
          <p:cNvPr id="3" name="Rectangle 2">
            <a:extLst>
              <a:ext uri="{FF2B5EF4-FFF2-40B4-BE49-F238E27FC236}">
                <a16:creationId xmlns:a16="http://schemas.microsoft.com/office/drawing/2014/main" id="{8048F15B-FCC5-F57D-6E95-E9762ADE078A}"/>
              </a:ext>
            </a:extLst>
          </p:cNvPr>
          <p:cNvSpPr/>
          <p:nvPr/>
        </p:nvSpPr>
        <p:spPr>
          <a:xfrm>
            <a:off x="1282574" y="104255"/>
            <a:ext cx="6673802" cy="5210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r>
              <a:rPr lang="fr-FR" sz="2000" dirty="0">
                <a:solidFill>
                  <a:srgbClr val="A71D17"/>
                </a:solidFill>
                <a:latin typeface="DINPro-Medium" panose="02000503030000020004" pitchFamily="2" charset="0"/>
                <a:ea typeface="Lato" panose="020F0502020204030203" pitchFamily="34" charset="0"/>
                <a:cs typeface="Lato" panose="020F0502020204030203" pitchFamily="34" charset="0"/>
              </a:rPr>
              <a:t>Plaidoyer politique</a:t>
            </a:r>
            <a:endParaRPr lang="fr-FR" sz="2000" dirty="0">
              <a:solidFill>
                <a:srgbClr val="A71D17"/>
              </a:solidFill>
              <a:highlight>
                <a:srgbClr val="FFFF00"/>
              </a:highlight>
              <a:latin typeface="DINPro-Medium" panose="02000503030000020004" pitchFamily="2" charset="0"/>
            </a:endParaRPr>
          </a:p>
        </p:txBody>
      </p:sp>
      <p:sp>
        <p:nvSpPr>
          <p:cNvPr id="5" name="ZoneTexte 4">
            <a:extLst>
              <a:ext uri="{FF2B5EF4-FFF2-40B4-BE49-F238E27FC236}">
                <a16:creationId xmlns:a16="http://schemas.microsoft.com/office/drawing/2014/main" id="{50C2F482-84A4-1EE7-87ED-16F73BD5D754}"/>
              </a:ext>
            </a:extLst>
          </p:cNvPr>
          <p:cNvSpPr txBox="1"/>
          <p:nvPr/>
        </p:nvSpPr>
        <p:spPr>
          <a:xfrm>
            <a:off x="0" y="804871"/>
            <a:ext cx="9140857" cy="70788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E37224"/>
              </a:buClr>
              <a:buSzTx/>
              <a:buFontTx/>
              <a:buNone/>
              <a:tabLst/>
              <a:defRPr/>
            </a:pPr>
            <a:r>
              <a:rPr kumimoji="0" lang="fr-FR" sz="2000" b="0" i="0" u="none" strike="noStrike" kern="1200" cap="none" spc="0" normalizeH="0" baseline="0" noProof="0" dirty="0">
                <a:ln>
                  <a:noFill/>
                </a:ln>
                <a:solidFill>
                  <a:srgbClr val="A71D17"/>
                </a:solidFill>
                <a:effectLst/>
                <a:uLnTx/>
                <a:uFillTx/>
                <a:latin typeface="DINPro" panose="020B0504020101020102" pitchFamily="34" charset="0"/>
                <a:ea typeface="+mn-ea"/>
                <a:cs typeface="+mn-cs"/>
              </a:rPr>
              <a:t>Intervention de Sophie Clamens devant l’UODC lors d’un amphi-débat, le 9 mars 2023 </a:t>
            </a:r>
          </a:p>
        </p:txBody>
      </p:sp>
      <p:pic>
        <p:nvPicPr>
          <p:cNvPr id="7" name="x_Image 1">
            <a:extLst>
              <a:ext uri="{FF2B5EF4-FFF2-40B4-BE49-F238E27FC236}">
                <a16:creationId xmlns:a16="http://schemas.microsoft.com/office/drawing/2014/main" id="{52EAF7D7-0FEA-8372-3FED-3A102D8FF6A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1236" y="1809411"/>
            <a:ext cx="3616708" cy="202535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0" name="ZoneTexte 9">
            <a:extLst>
              <a:ext uri="{FF2B5EF4-FFF2-40B4-BE49-F238E27FC236}">
                <a16:creationId xmlns:a16="http://schemas.microsoft.com/office/drawing/2014/main" id="{87124023-53A8-A596-E8E5-86EC113BEE0F}"/>
              </a:ext>
            </a:extLst>
          </p:cNvPr>
          <p:cNvSpPr txBox="1"/>
          <p:nvPr/>
        </p:nvSpPr>
        <p:spPr>
          <a:xfrm>
            <a:off x="4440804" y="1695163"/>
            <a:ext cx="4565514" cy="92333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E37224"/>
              </a:buClr>
              <a:buSzTx/>
              <a:buFontTx/>
              <a:buNone/>
              <a:tabLst/>
              <a:defRPr/>
            </a:pPr>
            <a:r>
              <a:rPr kumimoji="0" lang="fr-FR" sz="1800" b="0" i="0" u="none" strike="noStrike" kern="1200" cap="none" spc="0" normalizeH="0" baseline="0" noProof="0" dirty="0">
                <a:ln>
                  <a:noFill/>
                </a:ln>
                <a:solidFill>
                  <a:prstClr val="black"/>
                </a:solidFill>
                <a:effectLst/>
                <a:uLnTx/>
                <a:uFillTx/>
                <a:latin typeface="DINPro" panose="020B0504020101020102" pitchFamily="34" charset="0"/>
                <a:ea typeface="+mn-ea"/>
                <a:cs typeface="+mn-cs"/>
              </a:rPr>
              <a:t>De quoi ont besoin les conseillers en accompagnement pour bien faire leur travail ? </a:t>
            </a:r>
          </a:p>
        </p:txBody>
      </p:sp>
      <p:sp>
        <p:nvSpPr>
          <p:cNvPr id="13" name="ZoneTexte 12">
            <a:extLst>
              <a:ext uri="{FF2B5EF4-FFF2-40B4-BE49-F238E27FC236}">
                <a16:creationId xmlns:a16="http://schemas.microsoft.com/office/drawing/2014/main" id="{16AB7030-3DB6-1272-E870-9DC843A87DB8}"/>
              </a:ext>
            </a:extLst>
          </p:cNvPr>
          <p:cNvSpPr txBox="1"/>
          <p:nvPr/>
        </p:nvSpPr>
        <p:spPr>
          <a:xfrm>
            <a:off x="4296789" y="2691858"/>
            <a:ext cx="4709529"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black"/>
                </a:solidFill>
                <a:effectLst/>
                <a:uLnTx/>
                <a:uFillTx/>
                <a:latin typeface="DINPro" panose="020B0504020101020102" pitchFamily="34" charset="0"/>
                <a:ea typeface="+mn-ea"/>
                <a:cs typeface="+mn-cs"/>
              </a:rPr>
              <a:t>Mise à disposition de l’enregistrement du débat, jusqu’au 17 août 2023 :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prstClr val="black"/>
              </a:solidFill>
              <a:effectLst/>
              <a:uLnTx/>
              <a:uFillTx/>
              <a:latin typeface="DINPro" panose="020B0504020101020102" pitchFamily="34"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fr-FR" sz="1400" b="0" i="0" u="none" strike="noStrike" kern="1200" cap="none" spc="0" normalizeH="0" baseline="0" noProof="0" dirty="0">
                <a:ln>
                  <a:noFill/>
                </a:ln>
                <a:solidFill>
                  <a:prstClr val="black"/>
                </a:solidFill>
                <a:effectLst/>
                <a:uLnTx/>
                <a:uFillTx/>
                <a:latin typeface="DINPro" panose="020B0504020101020102" pitchFamily="34" charset="0"/>
                <a:ea typeface="+mn-ea"/>
                <a:cs typeface="+mn-cs"/>
              </a:rPr>
              <a:t>Se connecter sur le site de l’</a:t>
            </a:r>
            <a:r>
              <a:rPr kumimoji="0" lang="fr-FR" sz="1400" b="0" i="0" u="none" strike="noStrike" kern="1200" cap="none" spc="0" normalizeH="0" baseline="0" noProof="0" dirty="0">
                <a:ln>
                  <a:noFill/>
                </a:ln>
                <a:solidFill>
                  <a:srgbClr val="E37224"/>
                </a:solidFill>
                <a:effectLst/>
                <a:uLnTx/>
                <a:uFillTx/>
                <a:latin typeface="DINPro" panose="020B0504020101020102" pitchFamily="34" charset="0"/>
                <a:ea typeface="+mn-ea"/>
                <a:cs typeface="+mn-cs"/>
                <a:hlinkClick r:id="rId4">
                  <a:extLst>
                    <a:ext uri="{A12FA001-AC4F-418D-AE19-62706E023703}">
                      <ahyp:hlinkClr xmlns:ahyp="http://schemas.microsoft.com/office/drawing/2018/hyperlinkcolor" val="tx"/>
                    </a:ext>
                  </a:extLst>
                </a:hlinkClick>
              </a:rPr>
              <a:t> UODC</a:t>
            </a:r>
            <a:endParaRPr kumimoji="0" lang="fr-FR" sz="1400" b="0" i="0" u="none" strike="noStrike" kern="1200" cap="none" spc="0" normalizeH="0" baseline="0" noProof="0" dirty="0">
              <a:ln>
                <a:noFill/>
              </a:ln>
              <a:solidFill>
                <a:srgbClr val="E37224"/>
              </a:solidFill>
              <a:effectLst/>
              <a:uLnTx/>
              <a:uFillTx/>
              <a:latin typeface="DINPro" panose="020B0504020101020102" pitchFamily="34"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fr-FR" sz="1400" b="0" i="0" u="none" strike="noStrike" kern="1200" cap="none" spc="0" normalizeH="0" baseline="0" noProof="0" dirty="0">
                <a:ln>
                  <a:noFill/>
                </a:ln>
                <a:solidFill>
                  <a:prstClr val="black"/>
                </a:solidFill>
                <a:effectLst/>
                <a:uLnTx/>
                <a:uFillTx/>
                <a:latin typeface="DINPro" panose="020B0504020101020102" pitchFamily="34" charset="0"/>
                <a:ea typeface="+mn-ea"/>
                <a:cs typeface="+mn-cs"/>
              </a:rPr>
              <a:t>Renseigner l’identifiant </a:t>
            </a:r>
            <a:r>
              <a:rPr kumimoji="0" lang="fr-FR" sz="1400" b="0" i="0" u="none" strike="noStrike" kern="1200" cap="none" spc="0" normalizeH="0" baseline="0" noProof="0" dirty="0">
                <a:ln>
                  <a:noFill/>
                </a:ln>
                <a:solidFill>
                  <a:srgbClr val="E37224"/>
                </a:solidFill>
                <a:effectLst/>
                <a:uLnTx/>
                <a:uFillTx/>
                <a:latin typeface="DINPro" panose="020B0504020101020102" pitchFamily="34" charset="0"/>
                <a:ea typeface="+mn-ea"/>
                <a:cs typeface="+mn-cs"/>
                <a:hlinkClick r:id="rId5">
                  <a:extLst>
                    <a:ext uri="{A12FA001-AC4F-418D-AE19-62706E023703}">
                      <ahyp:hlinkClr xmlns:ahyp="http://schemas.microsoft.com/office/drawing/2018/hyperlinkcolor" val="tx"/>
                    </a:ext>
                  </a:extLst>
                </a:hlinkClick>
              </a:rPr>
              <a:t>contact@cibc.net</a:t>
            </a:r>
            <a:r>
              <a:rPr kumimoji="0" lang="fr-FR" sz="1400" b="0" i="0" u="none" strike="noStrike" kern="1200" cap="none" spc="0" normalizeH="0" baseline="0" noProof="0" dirty="0">
                <a:ln>
                  <a:noFill/>
                </a:ln>
                <a:solidFill>
                  <a:srgbClr val="E37224"/>
                </a:solidFill>
                <a:effectLst/>
                <a:uLnTx/>
                <a:uFillTx/>
                <a:latin typeface="DINPro" panose="020B0504020101020102" pitchFamily="34" charset="0"/>
                <a:ea typeface="+mn-ea"/>
                <a:cs typeface="+mn-cs"/>
              </a:rPr>
              <a:t> </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fr-FR" sz="1400" b="0" i="0" u="none" strike="noStrike" kern="1200" cap="none" spc="0" normalizeH="0" baseline="0" noProof="0" dirty="0">
                <a:ln>
                  <a:noFill/>
                </a:ln>
                <a:solidFill>
                  <a:prstClr val="black"/>
                </a:solidFill>
                <a:effectLst/>
                <a:uLnTx/>
                <a:uFillTx/>
                <a:latin typeface="DINPro" panose="020B0504020101020102" pitchFamily="34" charset="0"/>
                <a:ea typeface="+mn-ea"/>
                <a:cs typeface="+mn-cs"/>
              </a:rPr>
              <a:t>Renseigner le mot de passe </a:t>
            </a:r>
            <a:r>
              <a:rPr kumimoji="0" lang="fr-FR" sz="1400" b="1" i="0" u="none" strike="noStrike" kern="1200" cap="none" spc="0" normalizeH="0" baseline="0" noProof="0" dirty="0" err="1">
                <a:ln>
                  <a:noFill/>
                </a:ln>
                <a:solidFill>
                  <a:prstClr val="black"/>
                </a:solidFill>
                <a:effectLst/>
                <a:uLnTx/>
                <a:uFillTx/>
                <a:latin typeface="DINPro" panose="020B0504020101020102" pitchFamily="34" charset="0"/>
                <a:ea typeface="+mn-ea"/>
                <a:cs typeface="+mn-cs"/>
              </a:rPr>
              <a:t>FédérationCIBC</a:t>
            </a:r>
            <a:r>
              <a:rPr kumimoji="0" lang="fr-FR" sz="1400" b="0" i="0" u="none" strike="noStrike" kern="1200" cap="none" spc="0" normalizeH="0" baseline="0" noProof="0" dirty="0">
                <a:ln>
                  <a:noFill/>
                </a:ln>
                <a:solidFill>
                  <a:prstClr val="black"/>
                </a:solidFill>
                <a:effectLst/>
                <a:uLnTx/>
                <a:uFillTx/>
                <a:latin typeface="DINPro" panose="020B0504020101020102" pitchFamily="34" charset="0"/>
                <a:ea typeface="+mn-ea"/>
                <a:cs typeface="+mn-cs"/>
              </a:rPr>
              <a:t> </a:t>
            </a:r>
          </a:p>
        </p:txBody>
      </p:sp>
      <p:sp>
        <p:nvSpPr>
          <p:cNvPr id="15" name="ZoneTexte 14">
            <a:extLst>
              <a:ext uri="{FF2B5EF4-FFF2-40B4-BE49-F238E27FC236}">
                <a16:creationId xmlns:a16="http://schemas.microsoft.com/office/drawing/2014/main" id="{324E0133-EBDF-0EC9-2A7A-599FDA5EA518}"/>
              </a:ext>
            </a:extLst>
          </p:cNvPr>
          <p:cNvSpPr txBox="1"/>
          <p:nvPr/>
        </p:nvSpPr>
        <p:spPr>
          <a:xfrm>
            <a:off x="4023936" y="1393913"/>
            <a:ext cx="43204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4800" b="1" i="0" u="none" strike="noStrike" kern="1200" cap="none" spc="0" normalizeH="0" baseline="0" noProof="0" dirty="0">
                <a:ln>
                  <a:noFill/>
                </a:ln>
                <a:solidFill>
                  <a:srgbClr val="1B345C"/>
                </a:solidFill>
                <a:effectLst/>
                <a:uLnTx/>
                <a:uFillTx/>
                <a:latin typeface="DINPro" panose="020B0504020101020102" pitchFamily="34" charset="0"/>
                <a:ea typeface="+mn-ea"/>
                <a:cs typeface="+mn-cs"/>
              </a:rPr>
              <a:t>«</a:t>
            </a:r>
          </a:p>
        </p:txBody>
      </p:sp>
    </p:spTree>
    <p:extLst>
      <p:ext uri="{BB962C8B-B14F-4D97-AF65-F5344CB8AC3E}">
        <p14:creationId xmlns:p14="http://schemas.microsoft.com/office/powerpoint/2010/main" val="340162114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Ellipse 8">
            <a:extLst>
              <a:ext uri="{FF2B5EF4-FFF2-40B4-BE49-F238E27FC236}">
                <a16:creationId xmlns:a16="http://schemas.microsoft.com/office/drawing/2014/main" id="{6714E4A4-C56C-DEF2-09E7-A48D3205194C}"/>
              </a:ext>
            </a:extLst>
          </p:cNvPr>
          <p:cNvSpPr/>
          <p:nvPr/>
        </p:nvSpPr>
        <p:spPr>
          <a:xfrm>
            <a:off x="1259452" y="1192090"/>
            <a:ext cx="1873548" cy="1873548"/>
          </a:xfrm>
          <a:prstGeom prst="ellipse">
            <a:avLst/>
          </a:prstGeom>
          <a:pattFill prst="pct5">
            <a:fgClr>
              <a:schemeClr val="tx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pSp>
        <p:nvGrpSpPr>
          <p:cNvPr id="11" name="Groupe 10"/>
          <p:cNvGrpSpPr/>
          <p:nvPr/>
        </p:nvGrpSpPr>
        <p:grpSpPr>
          <a:xfrm>
            <a:off x="1475656" y="1419622"/>
            <a:ext cx="1441143" cy="1418487"/>
            <a:chOff x="4087056" y="277908"/>
            <a:chExt cx="1686237" cy="1659728"/>
          </a:xfrm>
          <a:solidFill>
            <a:srgbClr val="A71D17"/>
          </a:solidFill>
        </p:grpSpPr>
        <p:sp>
          <p:nvSpPr>
            <p:cNvPr id="13" name="Ellipse 12">
              <a:extLst>
                <a:ext uri="{FF2B5EF4-FFF2-40B4-BE49-F238E27FC236}">
                  <a16:creationId xmlns:a16="http://schemas.microsoft.com/office/drawing/2014/main" id="{78E9BD3D-77EC-49D3-977E-AB75AAE46486}"/>
                </a:ext>
              </a:extLst>
            </p:cNvPr>
            <p:cNvSpPr/>
            <p:nvPr/>
          </p:nvSpPr>
          <p:spPr>
            <a:xfrm rot="10800000">
              <a:off x="4087056" y="277908"/>
              <a:ext cx="1686237" cy="165972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fr-FR" dirty="0"/>
            </a:p>
          </p:txBody>
        </p:sp>
        <p:sp>
          <p:nvSpPr>
            <p:cNvPr id="20" name="TextBox 7">
              <a:extLst>
                <a:ext uri="{FF2B5EF4-FFF2-40B4-BE49-F238E27FC236}">
                  <a16:creationId xmlns:a16="http://schemas.microsoft.com/office/drawing/2014/main" id="{541E8597-CA58-4B90-8757-83B167D95A7E}"/>
                </a:ext>
              </a:extLst>
            </p:cNvPr>
            <p:cNvSpPr txBox="1"/>
            <p:nvPr/>
          </p:nvSpPr>
          <p:spPr>
            <a:xfrm>
              <a:off x="4666272" y="635114"/>
              <a:ext cx="527802" cy="945314"/>
            </a:xfrm>
            <a:prstGeom prst="rect">
              <a:avLst/>
            </a:prstGeom>
            <a:grpFill/>
          </p:spPr>
          <p:txBody>
            <a:bodyPr wrap="none" lIns="68580" tIns="34290" rIns="68580" bIns="34290" rtlCol="0" anchor="ctr">
              <a:spAutoFit/>
            </a:bodyPr>
            <a:lstStyle/>
            <a:p>
              <a:pPr algn="ctr"/>
              <a:r>
                <a:rPr lang="fr-FR" sz="4800" dirty="0">
                  <a:solidFill>
                    <a:schemeClr val="bg1"/>
                  </a:solidFill>
                  <a:latin typeface="DINPro-Bold" panose="02000503030000020004" pitchFamily="2" charset="0"/>
                  <a:ea typeface="Nexa Bold" charset="0"/>
                  <a:cs typeface="Nexa Bold" charset="0"/>
                </a:rPr>
                <a:t>4</a:t>
              </a:r>
              <a:endParaRPr lang="fr-FR" sz="5400" dirty="0">
                <a:solidFill>
                  <a:schemeClr val="bg1"/>
                </a:solidFill>
                <a:latin typeface="DINPro-Bold" panose="02000503030000020004" pitchFamily="2" charset="0"/>
                <a:ea typeface="Nexa Bold" charset="0"/>
                <a:cs typeface="Nexa Bold" charset="0"/>
              </a:endParaRPr>
            </a:p>
          </p:txBody>
        </p:sp>
      </p:grpSp>
      <p:sp>
        <p:nvSpPr>
          <p:cNvPr id="22" name="TextBox 11">
            <a:extLst>
              <a:ext uri="{FF2B5EF4-FFF2-40B4-BE49-F238E27FC236}">
                <a16:creationId xmlns:a16="http://schemas.microsoft.com/office/drawing/2014/main" id="{BFDD8437-BDE4-45F9-A9E4-4EE73C0042D4}"/>
              </a:ext>
            </a:extLst>
          </p:cNvPr>
          <p:cNvSpPr txBox="1"/>
          <p:nvPr/>
        </p:nvSpPr>
        <p:spPr>
          <a:xfrm>
            <a:off x="3203848" y="1817240"/>
            <a:ext cx="3688767" cy="561692"/>
          </a:xfrm>
          <a:prstGeom prst="rect">
            <a:avLst/>
          </a:prstGeom>
          <a:noFill/>
        </p:spPr>
        <p:txBody>
          <a:bodyPr wrap="none" lIns="68580" tIns="34290" rIns="68580" bIns="34290" rtlCol="0">
            <a:spAutoFit/>
          </a:bodyPr>
          <a:lstStyle/>
          <a:p>
            <a:r>
              <a:rPr lang="fr-FR" sz="3200" b="1" dirty="0">
                <a:solidFill>
                  <a:srgbClr val="A71D17"/>
                </a:solidFill>
                <a:latin typeface="DINPro" panose="020B0504020101020102" pitchFamily="34" charset="0"/>
                <a:ea typeface="Nexa Bold" charset="0"/>
                <a:cs typeface="Nexa Bold" charset="0"/>
              </a:rPr>
              <a:t>Animation du réseau</a:t>
            </a:r>
          </a:p>
        </p:txBody>
      </p:sp>
      <p:sp>
        <p:nvSpPr>
          <p:cNvPr id="10" name="Ellipse 9">
            <a:extLst>
              <a:ext uri="{FF2B5EF4-FFF2-40B4-BE49-F238E27FC236}">
                <a16:creationId xmlns:a16="http://schemas.microsoft.com/office/drawing/2014/main" id="{20D169C6-AAC6-3E95-0F3A-F19FC205E658}"/>
              </a:ext>
            </a:extLst>
          </p:cNvPr>
          <p:cNvSpPr/>
          <p:nvPr/>
        </p:nvSpPr>
        <p:spPr>
          <a:xfrm>
            <a:off x="395536" y="483518"/>
            <a:ext cx="839327" cy="839328"/>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50" dirty="0"/>
          </a:p>
        </p:txBody>
      </p:sp>
      <p:sp>
        <p:nvSpPr>
          <p:cNvPr id="15" name="Ellipse 14">
            <a:extLst>
              <a:ext uri="{FF2B5EF4-FFF2-40B4-BE49-F238E27FC236}">
                <a16:creationId xmlns:a16="http://schemas.microsoft.com/office/drawing/2014/main" id="{15A5DC20-93E9-21DC-9D5D-2165110E3C98}"/>
              </a:ext>
            </a:extLst>
          </p:cNvPr>
          <p:cNvSpPr/>
          <p:nvPr/>
        </p:nvSpPr>
        <p:spPr>
          <a:xfrm>
            <a:off x="781970" y="307866"/>
            <a:ext cx="839327" cy="839328"/>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50" dirty="0"/>
          </a:p>
        </p:txBody>
      </p:sp>
      <p:sp>
        <p:nvSpPr>
          <p:cNvPr id="2" name="TextBox 12">
            <a:extLst>
              <a:ext uri="{FF2B5EF4-FFF2-40B4-BE49-F238E27FC236}">
                <a16:creationId xmlns:a16="http://schemas.microsoft.com/office/drawing/2014/main" id="{AF449A34-3145-6606-E075-C4E21BFB736B}"/>
              </a:ext>
            </a:extLst>
          </p:cNvPr>
          <p:cNvSpPr txBox="1"/>
          <p:nvPr/>
        </p:nvSpPr>
        <p:spPr>
          <a:xfrm>
            <a:off x="3563888" y="2532821"/>
            <a:ext cx="4824536" cy="749821"/>
          </a:xfrm>
          <a:prstGeom prst="rect">
            <a:avLst/>
          </a:prstGeom>
          <a:noFill/>
        </p:spPr>
        <p:txBody>
          <a:bodyPr wrap="square" lIns="68580" tIns="34290" rIns="68580" bIns="34290" rtlCol="0">
            <a:spAutoFit/>
          </a:bodyPr>
          <a:lstStyle/>
          <a:p>
            <a:pPr marL="171450" indent="-171450">
              <a:lnSpc>
                <a:spcPct val="200000"/>
              </a:lnSpc>
              <a:buClr>
                <a:srgbClr val="A71D17"/>
              </a:buClr>
              <a:buSzPct val="150000"/>
              <a:buFont typeface="+mj-lt"/>
              <a:buAutoNum type="arabicPeriod"/>
            </a:pPr>
            <a:r>
              <a:rPr lang="fr-FR" sz="1200" dirty="0">
                <a:solidFill>
                  <a:schemeClr val="tx1">
                    <a:lumMod val="50000"/>
                    <a:lumOff val="50000"/>
                  </a:schemeClr>
                </a:solidFill>
                <a:latin typeface="DINPro-Regular" panose="02000503030000020004" pitchFamily="2" charset="0"/>
                <a:ea typeface="Lato" panose="020F0502020204030203" pitchFamily="34" charset="0"/>
                <a:cs typeface="Lato" panose="020F0502020204030203" pitchFamily="34" charset="0"/>
              </a:rPr>
              <a:t>Rencontres régionales</a:t>
            </a:r>
          </a:p>
          <a:p>
            <a:pPr marL="171450" indent="-171450">
              <a:lnSpc>
                <a:spcPct val="200000"/>
              </a:lnSpc>
              <a:buClr>
                <a:srgbClr val="A71D17"/>
              </a:buClr>
              <a:buSzPct val="150000"/>
              <a:buFont typeface="+mj-lt"/>
              <a:buAutoNum type="arabicPeriod"/>
            </a:pPr>
            <a:r>
              <a:rPr lang="fr-FR" sz="1200" dirty="0">
                <a:solidFill>
                  <a:schemeClr val="tx1">
                    <a:lumMod val="50000"/>
                    <a:lumOff val="50000"/>
                  </a:schemeClr>
                </a:solidFill>
                <a:latin typeface="DINPro-Regular" panose="02000503030000020004" pitchFamily="2" charset="0"/>
                <a:ea typeface="Lato" panose="020F0502020204030203" pitchFamily="34" charset="0"/>
                <a:cs typeface="Lato" panose="020F0502020204030203" pitchFamily="34" charset="0"/>
              </a:rPr>
              <a:t>Partenariats</a:t>
            </a:r>
          </a:p>
        </p:txBody>
      </p:sp>
    </p:spTree>
    <p:extLst>
      <p:ext uri="{BB962C8B-B14F-4D97-AF65-F5344CB8AC3E}">
        <p14:creationId xmlns:p14="http://schemas.microsoft.com/office/powerpoint/2010/main" val="2385318532"/>
      </p:ext>
    </p:extLst>
  </p:cSld>
  <p:clrMapOvr>
    <a:masterClrMapping/>
  </p:clrMapOvr>
  <p:transition spd="med"/>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 37">
            <a:extLst>
              <a:ext uri="{FF2B5EF4-FFF2-40B4-BE49-F238E27FC236}">
                <a16:creationId xmlns:a16="http://schemas.microsoft.com/office/drawing/2014/main" id="{C0F2C617-753E-75D7-CD37-0E60350FA60E}"/>
              </a:ext>
            </a:extLst>
          </p:cNvPr>
          <p:cNvSpPr/>
          <p:nvPr/>
        </p:nvSpPr>
        <p:spPr>
          <a:xfrm rot="19938445">
            <a:off x="8217872" y="55112"/>
            <a:ext cx="670966" cy="670966"/>
          </a:xfrm>
          <a:prstGeom prst="ellipse">
            <a:avLst/>
          </a:prstGeom>
          <a:solidFill>
            <a:srgbClr val="EAC64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id-ID">
              <a:latin typeface="Kelson Sans" panose="02000500000000000000" pitchFamily="50" charset="0"/>
            </a:endParaRPr>
          </a:p>
        </p:txBody>
      </p:sp>
      <p:sp>
        <p:nvSpPr>
          <p:cNvPr id="6" name="Rectangle 5">
            <a:extLst>
              <a:ext uri="{FF2B5EF4-FFF2-40B4-BE49-F238E27FC236}">
                <a16:creationId xmlns:a16="http://schemas.microsoft.com/office/drawing/2014/main" id="{DD0C48CD-8870-CE43-A69E-B3A1934E5AD5}"/>
              </a:ext>
            </a:extLst>
          </p:cNvPr>
          <p:cNvSpPr/>
          <p:nvPr/>
        </p:nvSpPr>
        <p:spPr>
          <a:xfrm>
            <a:off x="1282574" y="104255"/>
            <a:ext cx="6673802" cy="5210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r>
              <a:rPr lang="fr-FR" sz="2000" dirty="0">
                <a:solidFill>
                  <a:srgbClr val="A71D17"/>
                </a:solidFill>
                <a:latin typeface="DINPro-Medium" panose="02000503030000020004" pitchFamily="2" charset="0"/>
              </a:rPr>
              <a:t>Rencontres régionales</a:t>
            </a:r>
          </a:p>
        </p:txBody>
      </p:sp>
      <p:sp>
        <p:nvSpPr>
          <p:cNvPr id="7" name="Ellipse 6">
            <a:extLst>
              <a:ext uri="{FF2B5EF4-FFF2-40B4-BE49-F238E27FC236}">
                <a16:creationId xmlns:a16="http://schemas.microsoft.com/office/drawing/2014/main" id="{043F00B5-EDB2-0976-30B4-E113F5EB5DCB}"/>
              </a:ext>
            </a:extLst>
          </p:cNvPr>
          <p:cNvSpPr/>
          <p:nvPr/>
        </p:nvSpPr>
        <p:spPr>
          <a:xfrm>
            <a:off x="179512" y="-295882"/>
            <a:ext cx="995424" cy="995424"/>
          </a:xfrm>
          <a:prstGeom prst="ellipse">
            <a:avLst/>
          </a:prstGeom>
          <a:solidFill>
            <a:srgbClr val="A71D17"/>
          </a:solidFill>
          <a:ln>
            <a:noFill/>
          </a:ln>
        </p:spPr>
        <p:style>
          <a:lnRef idx="2">
            <a:schemeClr val="accent1">
              <a:shade val="50000"/>
            </a:schemeClr>
          </a:lnRef>
          <a:fillRef idx="1">
            <a:schemeClr val="accent1"/>
          </a:fillRef>
          <a:effectRef idx="0">
            <a:schemeClr val="accent1"/>
          </a:effectRef>
          <a:fontRef idx="minor">
            <a:schemeClr val="lt1"/>
          </a:fontRef>
        </p:style>
        <p:txBody>
          <a:bodyPr tIns="360000" rtlCol="0" anchor="ctr"/>
          <a:lstStyle/>
          <a:p>
            <a:pPr algn="ctr"/>
            <a:r>
              <a:rPr lang="fr-FR" sz="2800" b="1" dirty="0">
                <a:latin typeface="DINPro-Regular" panose="02000503030000020004" pitchFamily="2" charset="0"/>
              </a:rPr>
              <a:t>4.1</a:t>
            </a:r>
            <a:endParaRPr lang="fr-FR" sz="3600" b="1" dirty="0">
              <a:latin typeface="DINPro-Regular" panose="02000503030000020004" pitchFamily="2" charset="0"/>
            </a:endParaRPr>
          </a:p>
        </p:txBody>
      </p:sp>
      <p:sp>
        <p:nvSpPr>
          <p:cNvPr id="8" name="Oval 37">
            <a:extLst>
              <a:ext uri="{FF2B5EF4-FFF2-40B4-BE49-F238E27FC236}">
                <a16:creationId xmlns:a16="http://schemas.microsoft.com/office/drawing/2014/main" id="{EFCF3F84-719C-5B4C-B7DE-F0F01287056B}"/>
              </a:ext>
            </a:extLst>
          </p:cNvPr>
          <p:cNvSpPr/>
          <p:nvPr/>
        </p:nvSpPr>
        <p:spPr>
          <a:xfrm rot="19938445">
            <a:off x="8404437" y="-306586"/>
            <a:ext cx="1012500" cy="1012500"/>
          </a:xfrm>
          <a:prstGeom prst="ellipse">
            <a:avLst/>
          </a:prstGeom>
          <a:solidFill>
            <a:srgbClr val="76974A"/>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id-ID">
              <a:latin typeface="Kelson Sans" panose="02000500000000000000" pitchFamily="50" charset="0"/>
            </a:endParaRPr>
          </a:p>
        </p:txBody>
      </p:sp>
      <p:sp>
        <p:nvSpPr>
          <p:cNvPr id="4" name="Forme libre : forme 3">
            <a:extLst>
              <a:ext uri="{FF2B5EF4-FFF2-40B4-BE49-F238E27FC236}">
                <a16:creationId xmlns:a16="http://schemas.microsoft.com/office/drawing/2014/main" id="{4D507DD5-5811-E8C6-0BF1-7083B1CEEBF7}"/>
              </a:ext>
            </a:extLst>
          </p:cNvPr>
          <p:cNvSpPr/>
          <p:nvPr/>
        </p:nvSpPr>
        <p:spPr>
          <a:xfrm>
            <a:off x="0" y="4371949"/>
            <a:ext cx="9144000" cy="771551"/>
          </a:xfrm>
          <a:custGeom>
            <a:avLst/>
            <a:gdLst>
              <a:gd name="connsiteX0" fmla="*/ 0 w 9144000"/>
              <a:gd name="connsiteY0" fmla="*/ 0 h 1200616"/>
              <a:gd name="connsiteX1" fmla="*/ 255357 w 9144000"/>
              <a:gd name="connsiteY1" fmla="*/ 82904 h 1200616"/>
              <a:gd name="connsiteX2" fmla="*/ 4572001 w 9144000"/>
              <a:gd name="connsiteY2" fmla="*/ 735519 h 1200616"/>
              <a:gd name="connsiteX3" fmla="*/ 8888645 w 9144000"/>
              <a:gd name="connsiteY3" fmla="*/ 82904 h 1200616"/>
              <a:gd name="connsiteX4" fmla="*/ 9144000 w 9144000"/>
              <a:gd name="connsiteY4" fmla="*/ 0 h 1200616"/>
              <a:gd name="connsiteX5" fmla="*/ 9144000 w 9144000"/>
              <a:gd name="connsiteY5" fmla="*/ 1200616 h 1200616"/>
              <a:gd name="connsiteX6" fmla="*/ 0 w 9144000"/>
              <a:gd name="connsiteY6" fmla="*/ 1200616 h 1200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200616">
                <a:moveTo>
                  <a:pt x="0" y="0"/>
                </a:moveTo>
                <a:lnTo>
                  <a:pt x="255357" y="82904"/>
                </a:lnTo>
                <a:cubicBezTo>
                  <a:pt x="1618984" y="507036"/>
                  <a:pt x="3068810" y="735519"/>
                  <a:pt x="4572001" y="735519"/>
                </a:cubicBezTo>
                <a:cubicBezTo>
                  <a:pt x="6075193" y="735519"/>
                  <a:pt x="7525019" y="507036"/>
                  <a:pt x="8888645" y="82904"/>
                </a:cubicBezTo>
                <a:lnTo>
                  <a:pt x="9144000" y="0"/>
                </a:lnTo>
                <a:lnTo>
                  <a:pt x="9144000" y="1200616"/>
                </a:lnTo>
                <a:lnTo>
                  <a:pt x="0" y="1200616"/>
                </a:lnTo>
                <a:close/>
              </a:path>
            </a:pathLst>
          </a:custGeom>
          <a:solidFill>
            <a:srgbClr val="CCC4BE">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5" name="Image 14">
            <a:extLst>
              <a:ext uri="{FF2B5EF4-FFF2-40B4-BE49-F238E27FC236}">
                <a16:creationId xmlns:a16="http://schemas.microsoft.com/office/drawing/2014/main" id="{F1F8181D-B8DA-B5A5-80E0-E69825F9C55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259297" y="4261083"/>
            <a:ext cx="1884703" cy="897209"/>
          </a:xfrm>
          <a:prstGeom prst="rect">
            <a:avLst/>
          </a:prstGeom>
        </p:spPr>
      </p:pic>
      <p:sp>
        <p:nvSpPr>
          <p:cNvPr id="2" name="Rectangle 1">
            <a:extLst>
              <a:ext uri="{FF2B5EF4-FFF2-40B4-BE49-F238E27FC236}">
                <a16:creationId xmlns:a16="http://schemas.microsoft.com/office/drawing/2014/main" id="{BFE5EABC-2703-29BE-26DA-19D7E5FC4084}"/>
              </a:ext>
            </a:extLst>
          </p:cNvPr>
          <p:cNvSpPr/>
          <p:nvPr/>
        </p:nvSpPr>
        <p:spPr>
          <a:xfrm>
            <a:off x="0" y="1027004"/>
            <a:ext cx="2843808" cy="36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r>
              <a:rPr lang="fr-FR" sz="2000" dirty="0">
                <a:solidFill>
                  <a:srgbClr val="A71D17"/>
                </a:solidFill>
                <a:latin typeface="DINPro" panose="020B0504020101020102" pitchFamily="34" charset="0"/>
                <a:ea typeface="Lato" panose="020F0502020204030203" pitchFamily="34" charset="0"/>
                <a:cs typeface="Lato" panose="020F0502020204030203" pitchFamily="34" charset="0"/>
              </a:rPr>
              <a:t>Rencontres régionales </a:t>
            </a:r>
          </a:p>
        </p:txBody>
      </p:sp>
      <p:sp>
        <p:nvSpPr>
          <p:cNvPr id="3" name="Espace réservé du contenu 2">
            <a:extLst>
              <a:ext uri="{FF2B5EF4-FFF2-40B4-BE49-F238E27FC236}">
                <a16:creationId xmlns:a16="http://schemas.microsoft.com/office/drawing/2014/main" id="{3A6BCE1C-4140-9E31-865B-749D505DA5C5}"/>
              </a:ext>
            </a:extLst>
          </p:cNvPr>
          <p:cNvSpPr>
            <a:spLocks noGrp="1"/>
          </p:cNvSpPr>
          <p:nvPr>
            <p:ph idx="1"/>
          </p:nvPr>
        </p:nvSpPr>
        <p:spPr>
          <a:xfrm>
            <a:off x="12574" y="1497910"/>
            <a:ext cx="5207498" cy="1515615"/>
          </a:xfrm>
        </p:spPr>
        <p:txBody>
          <a:bodyPr>
            <a:normAutofit lnSpcReduction="10000"/>
          </a:bodyPr>
          <a:lstStyle/>
          <a:p>
            <a:pPr marL="0" indent="0" algn="just">
              <a:buClr>
                <a:srgbClr val="A91B17"/>
              </a:buClr>
              <a:buNone/>
            </a:pPr>
            <a:r>
              <a:rPr lang="fr-FR" sz="1600" b="1" dirty="0">
                <a:solidFill>
                  <a:srgbClr val="1B345C"/>
                </a:solidFill>
                <a:latin typeface="DINPro" panose="020B0504020101020102" pitchFamily="34" charset="0"/>
              </a:rPr>
              <a:t>Nouvelle Aquitaine </a:t>
            </a:r>
            <a:r>
              <a:rPr lang="fr-FR" sz="1600" dirty="0">
                <a:solidFill>
                  <a:srgbClr val="1B345C"/>
                </a:solidFill>
                <a:latin typeface="DINPro" panose="020B0504020101020102" pitchFamily="34" charset="0"/>
              </a:rPr>
              <a:t>: </a:t>
            </a:r>
            <a:r>
              <a:rPr lang="fr-FR" sz="1600" dirty="0">
                <a:latin typeface="DINPro" panose="020B0504020101020102" pitchFamily="34" charset="0"/>
              </a:rPr>
              <a:t>rencontre du CIBC Gironde les 18 et 19 janvier 2022 – réunion avec l’Association Régionale </a:t>
            </a:r>
            <a:r>
              <a:rPr lang="fr-FR" sz="1600" dirty="0">
                <a:latin typeface="DINPro" panose="020B0504020101020102" pitchFamily="34" charset="0"/>
                <a:ea typeface="Calibri" panose="020F0502020204030204" pitchFamily="34" charset="0"/>
                <a:cs typeface="Calibri" panose="020F0502020204030204" pitchFamily="34" charset="0"/>
              </a:rPr>
              <a:t>le 14 avril 2022 en visio</a:t>
            </a:r>
          </a:p>
          <a:p>
            <a:pPr marL="0" indent="0" algn="just">
              <a:buClr>
                <a:srgbClr val="A91B17"/>
              </a:buClr>
              <a:buNone/>
            </a:pPr>
            <a:endParaRPr lang="fr-FR" sz="1600" dirty="0">
              <a:latin typeface="DINPro" panose="020B0504020101020102" pitchFamily="34" charset="0"/>
            </a:endParaRPr>
          </a:p>
          <a:p>
            <a:pPr marL="0" indent="0" algn="just">
              <a:buClr>
                <a:srgbClr val="A91B17"/>
              </a:buClr>
              <a:buNone/>
            </a:pPr>
            <a:r>
              <a:rPr lang="fr-FR" sz="1600" b="1" dirty="0">
                <a:solidFill>
                  <a:srgbClr val="E37224"/>
                </a:solidFill>
                <a:latin typeface="DINPro" panose="020B0504020101020102" pitchFamily="34" charset="0"/>
                <a:ea typeface="Calibri" panose="020F0502020204030204" pitchFamily="34" charset="0"/>
                <a:cs typeface="Calibri" panose="020F0502020204030204" pitchFamily="34" charset="0"/>
              </a:rPr>
              <a:t>Auvergne Rhône-Alpes : </a:t>
            </a:r>
            <a:r>
              <a:rPr lang="fr-FR" sz="1600" dirty="0">
                <a:latin typeface="DINPro" panose="020B0504020101020102" pitchFamily="34" charset="0"/>
                <a:ea typeface="Calibri" panose="020F0502020204030204" pitchFamily="34" charset="0"/>
                <a:cs typeface="Calibri" panose="020F0502020204030204" pitchFamily="34" charset="0"/>
              </a:rPr>
              <a:t>les 23 et 24 mars 2022 (Lyon et le Puy en Velay)</a:t>
            </a:r>
          </a:p>
          <a:p>
            <a:pPr algn="just">
              <a:buClr>
                <a:srgbClr val="A91B17"/>
              </a:buClr>
              <a:buFont typeface="Wingdings" panose="05000000000000000000" pitchFamily="2" charset="2"/>
              <a:buChar char="ü"/>
            </a:pPr>
            <a:endParaRPr lang="fr-FR" sz="1600" dirty="0">
              <a:latin typeface="DINPro" panose="020B0504020101020102" pitchFamily="34" charset="0"/>
              <a:ea typeface="Calibri" panose="020F0502020204030204" pitchFamily="34" charset="0"/>
              <a:cs typeface="Calibri" panose="020F0502020204030204" pitchFamily="34" charset="0"/>
            </a:endParaRPr>
          </a:p>
          <a:p>
            <a:pPr marL="0" indent="0" algn="just">
              <a:buClr>
                <a:srgbClr val="A91B17"/>
              </a:buClr>
              <a:buNone/>
            </a:pPr>
            <a:endParaRPr lang="fr-FR" sz="1600" dirty="0">
              <a:latin typeface="DINPro" panose="020B0504020101020102" pitchFamily="34" charset="0"/>
              <a:ea typeface="Calibri" panose="020F0502020204030204" pitchFamily="34" charset="0"/>
              <a:cs typeface="Calibri" panose="020F0502020204030204" pitchFamily="34" charset="0"/>
            </a:endParaRPr>
          </a:p>
          <a:p>
            <a:pPr marL="0" indent="0" algn="just">
              <a:buClr>
                <a:srgbClr val="A91B17"/>
              </a:buClr>
              <a:buNone/>
            </a:pPr>
            <a:endParaRPr lang="fr-FR" sz="1600" dirty="0">
              <a:latin typeface="DINPro" panose="020B0504020101020102" pitchFamily="34" charset="0"/>
            </a:endParaRPr>
          </a:p>
          <a:p>
            <a:pPr marL="342900" lvl="0" indent="-342900" algn="just">
              <a:lnSpc>
                <a:spcPct val="115000"/>
              </a:lnSpc>
              <a:spcAft>
                <a:spcPts val="1000"/>
              </a:spcAft>
              <a:buFont typeface="Symbol" panose="05050102010706020507" pitchFamily="18" charset="2"/>
              <a:buChar char=""/>
            </a:pPr>
            <a:endParaRPr lang="fr-FR" sz="1800" dirty="0">
              <a:effectLst/>
              <a:latin typeface="DINPro" panose="020B0504020101020102" pitchFamily="34" charset="0"/>
              <a:ea typeface="Calibri" panose="020F0502020204030204" pitchFamily="34" charset="0"/>
              <a:cs typeface="Calibri" panose="020F0502020204030204" pitchFamily="34" charset="0"/>
            </a:endParaRPr>
          </a:p>
          <a:p>
            <a:endParaRPr lang="fr-FR" sz="2400" dirty="0">
              <a:highlight>
                <a:srgbClr val="FFFF00"/>
              </a:highlight>
            </a:endParaRPr>
          </a:p>
        </p:txBody>
      </p:sp>
      <p:pic>
        <p:nvPicPr>
          <p:cNvPr id="11" name="Image 10">
            <a:extLst>
              <a:ext uri="{FF2B5EF4-FFF2-40B4-BE49-F238E27FC236}">
                <a16:creationId xmlns:a16="http://schemas.microsoft.com/office/drawing/2014/main" id="{32A61594-690C-B804-782B-F80B79446DD5}"/>
              </a:ext>
            </a:extLst>
          </p:cNvPr>
          <p:cNvPicPr>
            <a:picLocks noChangeAspect="1"/>
          </p:cNvPicPr>
          <p:nvPr/>
        </p:nvPicPr>
        <p:blipFill rotWithShape="1">
          <a:blip r:embed="rId3"/>
          <a:srcRect l="7476" r="6688"/>
          <a:stretch/>
        </p:blipFill>
        <p:spPr>
          <a:xfrm>
            <a:off x="5585432" y="994060"/>
            <a:ext cx="3347729" cy="1916386"/>
          </a:xfrm>
          <a:prstGeom prst="rect">
            <a:avLst/>
          </a:prstGeom>
          <a:ln w="28575">
            <a:solidFill>
              <a:srgbClr val="E37224"/>
            </a:solidFill>
          </a:ln>
        </p:spPr>
      </p:pic>
      <p:sp>
        <p:nvSpPr>
          <p:cNvPr id="12" name="ZoneTexte 11">
            <a:extLst>
              <a:ext uri="{FF2B5EF4-FFF2-40B4-BE49-F238E27FC236}">
                <a16:creationId xmlns:a16="http://schemas.microsoft.com/office/drawing/2014/main" id="{575E7143-0025-F66C-5CD6-7EEC7AC9DEE4}"/>
              </a:ext>
            </a:extLst>
          </p:cNvPr>
          <p:cNvSpPr txBox="1"/>
          <p:nvPr/>
        </p:nvSpPr>
        <p:spPr>
          <a:xfrm>
            <a:off x="3639992" y="3676308"/>
            <a:ext cx="5366326" cy="584775"/>
          </a:xfrm>
          <a:prstGeom prst="rect">
            <a:avLst/>
          </a:prstGeom>
          <a:noFill/>
        </p:spPr>
        <p:txBody>
          <a:bodyPr wrap="square" rtlCol="0">
            <a:spAutoFit/>
          </a:bodyPr>
          <a:lstStyle/>
          <a:p>
            <a:pPr algn="just"/>
            <a:r>
              <a:rPr lang="fr-FR" sz="1600" b="1" dirty="0">
                <a:solidFill>
                  <a:srgbClr val="76974A"/>
                </a:solidFill>
                <a:latin typeface="DINPro" panose="020B0504020101020102" pitchFamily="34" charset="0"/>
              </a:rPr>
              <a:t>Hauts de France : </a:t>
            </a:r>
            <a:r>
              <a:rPr lang="fr-FR" sz="1600" dirty="0">
                <a:latin typeface="DINPro" panose="020B0504020101020102" pitchFamily="34" charset="0"/>
                <a:ea typeface="Calibri" panose="020F0502020204030204" pitchFamily="34" charset="0"/>
                <a:cs typeface="Calibri" panose="020F0502020204030204" pitchFamily="34" charset="0"/>
              </a:rPr>
              <a:t>les 5 et 6 avril 2022 (Amiens, Beauvais, Lille, Liévin) </a:t>
            </a:r>
          </a:p>
        </p:txBody>
      </p:sp>
      <p:pic>
        <p:nvPicPr>
          <p:cNvPr id="13" name="Picture 2" descr="Aucune description alternative pour cette image">
            <a:extLst>
              <a:ext uri="{FF2B5EF4-FFF2-40B4-BE49-F238E27FC236}">
                <a16:creationId xmlns:a16="http://schemas.microsoft.com/office/drawing/2014/main" id="{64060505-983C-C689-AB19-13947F8CE01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693" y="3124391"/>
            <a:ext cx="3356540" cy="1738844"/>
          </a:xfrm>
          <a:prstGeom prst="rect">
            <a:avLst/>
          </a:prstGeom>
          <a:noFill/>
          <a:ln w="28575">
            <a:solidFill>
              <a:srgbClr val="76974A"/>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052204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D0C48CD-8870-CE43-A69E-B3A1934E5AD5}"/>
              </a:ext>
            </a:extLst>
          </p:cNvPr>
          <p:cNvSpPr/>
          <p:nvPr/>
        </p:nvSpPr>
        <p:spPr>
          <a:xfrm>
            <a:off x="1282574" y="104255"/>
            <a:ext cx="6673802" cy="5210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r>
              <a:rPr lang="fr-FR" sz="2000" dirty="0">
                <a:solidFill>
                  <a:srgbClr val="A71D17"/>
                </a:solidFill>
                <a:latin typeface="DINPro-Medium" panose="02000503030000020004" pitchFamily="2" charset="0"/>
              </a:rPr>
              <a:t>Rencontres régionales</a:t>
            </a:r>
          </a:p>
        </p:txBody>
      </p:sp>
      <p:sp>
        <p:nvSpPr>
          <p:cNvPr id="7" name="Ellipse 6">
            <a:extLst>
              <a:ext uri="{FF2B5EF4-FFF2-40B4-BE49-F238E27FC236}">
                <a16:creationId xmlns:a16="http://schemas.microsoft.com/office/drawing/2014/main" id="{043F00B5-EDB2-0976-30B4-E113F5EB5DCB}"/>
              </a:ext>
            </a:extLst>
          </p:cNvPr>
          <p:cNvSpPr/>
          <p:nvPr/>
        </p:nvSpPr>
        <p:spPr>
          <a:xfrm>
            <a:off x="179512" y="-295882"/>
            <a:ext cx="995424" cy="995424"/>
          </a:xfrm>
          <a:prstGeom prst="ellipse">
            <a:avLst/>
          </a:prstGeom>
          <a:solidFill>
            <a:srgbClr val="A71D17"/>
          </a:solidFill>
          <a:ln>
            <a:noFill/>
          </a:ln>
        </p:spPr>
        <p:style>
          <a:lnRef idx="2">
            <a:schemeClr val="accent1">
              <a:shade val="50000"/>
            </a:schemeClr>
          </a:lnRef>
          <a:fillRef idx="1">
            <a:schemeClr val="accent1"/>
          </a:fillRef>
          <a:effectRef idx="0">
            <a:schemeClr val="accent1"/>
          </a:effectRef>
          <a:fontRef idx="minor">
            <a:schemeClr val="lt1"/>
          </a:fontRef>
        </p:style>
        <p:txBody>
          <a:bodyPr tIns="360000" rtlCol="0" anchor="ctr"/>
          <a:lstStyle/>
          <a:p>
            <a:pPr algn="ctr"/>
            <a:r>
              <a:rPr lang="fr-FR" sz="2800" b="1" dirty="0">
                <a:latin typeface="DINPro-Regular" panose="02000503030000020004" pitchFamily="2" charset="0"/>
              </a:rPr>
              <a:t>4.1</a:t>
            </a:r>
            <a:endParaRPr lang="fr-FR" sz="3600" b="1" dirty="0">
              <a:latin typeface="DINPro-Regular" panose="02000503030000020004" pitchFamily="2" charset="0"/>
            </a:endParaRPr>
          </a:p>
        </p:txBody>
      </p:sp>
      <p:sp>
        <p:nvSpPr>
          <p:cNvPr id="4" name="Forme libre : forme 3">
            <a:extLst>
              <a:ext uri="{FF2B5EF4-FFF2-40B4-BE49-F238E27FC236}">
                <a16:creationId xmlns:a16="http://schemas.microsoft.com/office/drawing/2014/main" id="{4D507DD5-5811-E8C6-0BF1-7083B1CEEBF7}"/>
              </a:ext>
            </a:extLst>
          </p:cNvPr>
          <p:cNvSpPr/>
          <p:nvPr/>
        </p:nvSpPr>
        <p:spPr>
          <a:xfrm>
            <a:off x="0" y="4371949"/>
            <a:ext cx="9144000" cy="771551"/>
          </a:xfrm>
          <a:custGeom>
            <a:avLst/>
            <a:gdLst>
              <a:gd name="connsiteX0" fmla="*/ 0 w 9144000"/>
              <a:gd name="connsiteY0" fmla="*/ 0 h 1200616"/>
              <a:gd name="connsiteX1" fmla="*/ 255357 w 9144000"/>
              <a:gd name="connsiteY1" fmla="*/ 82904 h 1200616"/>
              <a:gd name="connsiteX2" fmla="*/ 4572001 w 9144000"/>
              <a:gd name="connsiteY2" fmla="*/ 735519 h 1200616"/>
              <a:gd name="connsiteX3" fmla="*/ 8888645 w 9144000"/>
              <a:gd name="connsiteY3" fmla="*/ 82904 h 1200616"/>
              <a:gd name="connsiteX4" fmla="*/ 9144000 w 9144000"/>
              <a:gd name="connsiteY4" fmla="*/ 0 h 1200616"/>
              <a:gd name="connsiteX5" fmla="*/ 9144000 w 9144000"/>
              <a:gd name="connsiteY5" fmla="*/ 1200616 h 1200616"/>
              <a:gd name="connsiteX6" fmla="*/ 0 w 9144000"/>
              <a:gd name="connsiteY6" fmla="*/ 1200616 h 1200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200616">
                <a:moveTo>
                  <a:pt x="0" y="0"/>
                </a:moveTo>
                <a:lnTo>
                  <a:pt x="255357" y="82904"/>
                </a:lnTo>
                <a:cubicBezTo>
                  <a:pt x="1618984" y="507036"/>
                  <a:pt x="3068810" y="735519"/>
                  <a:pt x="4572001" y="735519"/>
                </a:cubicBezTo>
                <a:cubicBezTo>
                  <a:pt x="6075193" y="735519"/>
                  <a:pt x="7525019" y="507036"/>
                  <a:pt x="8888645" y="82904"/>
                </a:cubicBezTo>
                <a:lnTo>
                  <a:pt x="9144000" y="0"/>
                </a:lnTo>
                <a:lnTo>
                  <a:pt x="9144000" y="1200616"/>
                </a:lnTo>
                <a:lnTo>
                  <a:pt x="0" y="1200616"/>
                </a:lnTo>
                <a:close/>
              </a:path>
            </a:pathLst>
          </a:custGeom>
          <a:solidFill>
            <a:srgbClr val="CCC4BE">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5" name="Image 14">
            <a:extLst>
              <a:ext uri="{FF2B5EF4-FFF2-40B4-BE49-F238E27FC236}">
                <a16:creationId xmlns:a16="http://schemas.microsoft.com/office/drawing/2014/main" id="{F1F8181D-B8DA-B5A5-80E0-E69825F9C55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259297" y="4261083"/>
            <a:ext cx="1884703" cy="897209"/>
          </a:xfrm>
          <a:prstGeom prst="rect">
            <a:avLst/>
          </a:prstGeom>
        </p:spPr>
      </p:pic>
      <p:sp>
        <p:nvSpPr>
          <p:cNvPr id="14" name="Espace réservé du contenu 2">
            <a:extLst>
              <a:ext uri="{FF2B5EF4-FFF2-40B4-BE49-F238E27FC236}">
                <a16:creationId xmlns:a16="http://schemas.microsoft.com/office/drawing/2014/main" id="{86D7F52E-A910-EF29-7F73-14F4A5BE252E}"/>
              </a:ext>
            </a:extLst>
          </p:cNvPr>
          <p:cNvSpPr>
            <a:spLocks noGrp="1"/>
          </p:cNvSpPr>
          <p:nvPr>
            <p:ph idx="1"/>
          </p:nvPr>
        </p:nvSpPr>
        <p:spPr>
          <a:xfrm>
            <a:off x="1736217" y="539701"/>
            <a:ext cx="4104754" cy="856361"/>
          </a:xfrm>
        </p:spPr>
        <p:txBody>
          <a:bodyPr>
            <a:normAutofit lnSpcReduction="10000"/>
          </a:bodyPr>
          <a:lstStyle/>
          <a:p>
            <a:pPr marL="0" indent="0" algn="just">
              <a:buClr>
                <a:srgbClr val="A91B17"/>
              </a:buClr>
              <a:buNone/>
            </a:pPr>
            <a:endParaRPr lang="fr-FR" sz="1600" dirty="0">
              <a:latin typeface="DINPro" panose="020B0504020101020102" pitchFamily="34" charset="0"/>
            </a:endParaRPr>
          </a:p>
          <a:p>
            <a:pPr marL="0" indent="0" algn="r">
              <a:buClr>
                <a:srgbClr val="A91B17"/>
              </a:buClr>
              <a:buNone/>
            </a:pPr>
            <a:r>
              <a:rPr lang="fr-FR" sz="1600" b="1" dirty="0">
                <a:solidFill>
                  <a:srgbClr val="C29CC7"/>
                </a:solidFill>
                <a:latin typeface="DINPro" panose="020B0504020101020102" pitchFamily="34" charset="0"/>
              </a:rPr>
              <a:t>Bourgogne Franche Comté : </a:t>
            </a:r>
            <a:r>
              <a:rPr lang="fr-FR" sz="1600" dirty="0">
                <a:latin typeface="DINPro" panose="020B0504020101020102" pitchFamily="34" charset="0"/>
                <a:ea typeface="Calibri" panose="020F0502020204030204" pitchFamily="34" charset="0"/>
                <a:cs typeface="Calibri" panose="020F0502020204030204" pitchFamily="34" charset="0"/>
              </a:rPr>
              <a:t>les 11 et 12 mai 2022 (Dijon et Vesoul)</a:t>
            </a:r>
            <a:endParaRPr lang="fr-FR" sz="1800" dirty="0">
              <a:effectLst/>
              <a:latin typeface="DINPro" panose="020B0504020101020102" pitchFamily="34" charset="0"/>
              <a:ea typeface="Calibri" panose="020F0502020204030204" pitchFamily="34" charset="0"/>
              <a:cs typeface="Calibri" panose="020F0502020204030204" pitchFamily="34" charset="0"/>
            </a:endParaRPr>
          </a:p>
          <a:p>
            <a:endParaRPr lang="fr-FR" sz="2400" dirty="0">
              <a:highlight>
                <a:srgbClr val="FFFF00"/>
              </a:highlight>
            </a:endParaRPr>
          </a:p>
        </p:txBody>
      </p:sp>
      <p:pic>
        <p:nvPicPr>
          <p:cNvPr id="16" name="Image 15" descr="Une image contenant personne, intérieur, groupe, gens&#10;&#10;Description générée automatiquement">
            <a:extLst>
              <a:ext uri="{FF2B5EF4-FFF2-40B4-BE49-F238E27FC236}">
                <a16:creationId xmlns:a16="http://schemas.microsoft.com/office/drawing/2014/main" id="{08BA069A-E900-7D90-56B0-E3AA0C1DDE8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5894790" y="340264"/>
            <a:ext cx="3135653" cy="1748828"/>
          </a:xfrm>
          <a:prstGeom prst="rect">
            <a:avLst/>
          </a:prstGeom>
          <a:ln w="28575">
            <a:solidFill>
              <a:srgbClr val="C29CC7"/>
            </a:solidFill>
          </a:ln>
        </p:spPr>
      </p:pic>
      <p:pic>
        <p:nvPicPr>
          <p:cNvPr id="17" name="Espace réservé du contenu 5" descr="Une image contenant texte, personne, posant&#10;&#10;Description générée automatiquement">
            <a:extLst>
              <a:ext uri="{FF2B5EF4-FFF2-40B4-BE49-F238E27FC236}">
                <a16:creationId xmlns:a16="http://schemas.microsoft.com/office/drawing/2014/main" id="{62E96DE8-C01E-E96F-200D-B87B892BC8B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125477" y="1386825"/>
            <a:ext cx="2664000" cy="2446819"/>
          </a:xfrm>
          <a:prstGeom prst="rect">
            <a:avLst/>
          </a:prstGeom>
          <a:ln w="28575">
            <a:solidFill>
              <a:srgbClr val="EAC641"/>
            </a:solidFill>
          </a:ln>
        </p:spPr>
      </p:pic>
      <p:sp>
        <p:nvSpPr>
          <p:cNvPr id="18" name="ZoneTexte 17">
            <a:extLst>
              <a:ext uri="{FF2B5EF4-FFF2-40B4-BE49-F238E27FC236}">
                <a16:creationId xmlns:a16="http://schemas.microsoft.com/office/drawing/2014/main" id="{EF7AD349-E089-2964-9822-C0CE4791FB09}"/>
              </a:ext>
            </a:extLst>
          </p:cNvPr>
          <p:cNvSpPr txBox="1"/>
          <p:nvPr/>
        </p:nvSpPr>
        <p:spPr>
          <a:xfrm>
            <a:off x="2843808" y="2166838"/>
            <a:ext cx="6207711" cy="584775"/>
          </a:xfrm>
          <a:prstGeom prst="rect">
            <a:avLst/>
          </a:prstGeom>
          <a:noFill/>
        </p:spPr>
        <p:txBody>
          <a:bodyPr wrap="square" rtlCol="0">
            <a:spAutoFit/>
          </a:bodyPr>
          <a:lstStyle/>
          <a:p>
            <a:pPr algn="just"/>
            <a:r>
              <a:rPr lang="fr-FR" sz="1600" b="1" dirty="0">
                <a:solidFill>
                  <a:srgbClr val="EAC641"/>
                </a:solidFill>
                <a:latin typeface="DINPro" panose="020B0504020101020102" pitchFamily="34" charset="0"/>
              </a:rPr>
              <a:t>Grand Est : </a:t>
            </a:r>
            <a:r>
              <a:rPr lang="fr-FR" sz="1600" dirty="0">
                <a:latin typeface="DINPro" panose="020B0504020101020102" pitchFamily="34" charset="0"/>
              </a:rPr>
              <a:t>les 8 et 9 juin 2022 (Meurthe et Moselle, Moselle et Vosges) </a:t>
            </a:r>
          </a:p>
        </p:txBody>
      </p:sp>
      <p:pic>
        <p:nvPicPr>
          <p:cNvPr id="20" name="Image 19">
            <a:extLst>
              <a:ext uri="{FF2B5EF4-FFF2-40B4-BE49-F238E27FC236}">
                <a16:creationId xmlns:a16="http://schemas.microsoft.com/office/drawing/2014/main" id="{2D034ED0-A762-21F6-0DB1-66D3F198A2F5}"/>
              </a:ext>
            </a:extLst>
          </p:cNvPr>
          <p:cNvPicPr>
            <a:picLocks noChangeAspect="1"/>
          </p:cNvPicPr>
          <p:nvPr/>
        </p:nvPicPr>
        <p:blipFill rotWithShape="1">
          <a:blip r:embed="rId5"/>
          <a:srcRect l="396"/>
          <a:stretch/>
        </p:blipFill>
        <p:spPr>
          <a:xfrm>
            <a:off x="4995801" y="2904348"/>
            <a:ext cx="4055718" cy="2154767"/>
          </a:xfrm>
          <a:prstGeom prst="rect">
            <a:avLst/>
          </a:prstGeom>
          <a:ln w="28575">
            <a:solidFill>
              <a:srgbClr val="A71D17"/>
            </a:solidFill>
          </a:ln>
        </p:spPr>
      </p:pic>
      <p:sp>
        <p:nvSpPr>
          <p:cNvPr id="21" name="Espace réservé du contenu 2">
            <a:extLst>
              <a:ext uri="{FF2B5EF4-FFF2-40B4-BE49-F238E27FC236}">
                <a16:creationId xmlns:a16="http://schemas.microsoft.com/office/drawing/2014/main" id="{6770DE88-D300-17CE-3928-E309BF7F0B35}"/>
              </a:ext>
            </a:extLst>
          </p:cNvPr>
          <p:cNvSpPr txBox="1">
            <a:spLocks/>
          </p:cNvSpPr>
          <p:nvPr/>
        </p:nvSpPr>
        <p:spPr>
          <a:xfrm>
            <a:off x="742393" y="3903800"/>
            <a:ext cx="4253408" cy="771551"/>
          </a:xfrm>
          <a:prstGeom prst="rect">
            <a:avLst/>
          </a:prstGeom>
        </p:spPr>
        <p:txBody>
          <a:bodyPr vert="horz" lIns="91440" tIns="45720" rIns="91440" bIns="45720" rtlCol="0" anchor="t">
            <a:normAutofit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r">
              <a:buClr>
                <a:srgbClr val="A91B17"/>
              </a:buClr>
              <a:buNone/>
            </a:pPr>
            <a:r>
              <a:rPr lang="fr-FR" sz="1600" b="1" dirty="0">
                <a:solidFill>
                  <a:srgbClr val="A71D17"/>
                </a:solidFill>
                <a:latin typeface="DINPro"/>
              </a:rPr>
              <a:t>Provence Alpes Côte d’Azur : </a:t>
            </a:r>
            <a:r>
              <a:rPr lang="fr-FR" sz="1600" dirty="0">
                <a:latin typeface="DINPro"/>
                <a:cs typeface="Calibri"/>
              </a:rPr>
              <a:t>du 14 au 16 novembre 2022 (Gap, La Valette du Var, Marseille) </a:t>
            </a:r>
            <a:endParaRPr lang="fr-FR" sz="1800" dirty="0">
              <a:latin typeface="DINPro" panose="020B0504020101020102"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064662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 37">
            <a:extLst>
              <a:ext uri="{FF2B5EF4-FFF2-40B4-BE49-F238E27FC236}">
                <a16:creationId xmlns:a16="http://schemas.microsoft.com/office/drawing/2014/main" id="{C0F2C617-753E-75D7-CD37-0E60350FA60E}"/>
              </a:ext>
            </a:extLst>
          </p:cNvPr>
          <p:cNvSpPr/>
          <p:nvPr/>
        </p:nvSpPr>
        <p:spPr>
          <a:xfrm rot="19938445">
            <a:off x="8217872" y="55112"/>
            <a:ext cx="670966" cy="670966"/>
          </a:xfrm>
          <a:prstGeom prst="ellipse">
            <a:avLst/>
          </a:prstGeom>
          <a:solidFill>
            <a:srgbClr val="EAC64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id-ID">
              <a:latin typeface="Kelson Sans" panose="02000500000000000000" pitchFamily="50" charset="0"/>
            </a:endParaRPr>
          </a:p>
        </p:txBody>
      </p:sp>
      <p:sp>
        <p:nvSpPr>
          <p:cNvPr id="7" name="Ellipse 6">
            <a:extLst>
              <a:ext uri="{FF2B5EF4-FFF2-40B4-BE49-F238E27FC236}">
                <a16:creationId xmlns:a16="http://schemas.microsoft.com/office/drawing/2014/main" id="{043F00B5-EDB2-0976-30B4-E113F5EB5DCB}"/>
              </a:ext>
            </a:extLst>
          </p:cNvPr>
          <p:cNvSpPr/>
          <p:nvPr/>
        </p:nvSpPr>
        <p:spPr>
          <a:xfrm>
            <a:off x="179512" y="-295882"/>
            <a:ext cx="995424" cy="995424"/>
          </a:xfrm>
          <a:prstGeom prst="ellipse">
            <a:avLst/>
          </a:prstGeom>
          <a:solidFill>
            <a:srgbClr val="A71D17"/>
          </a:solidFill>
          <a:ln>
            <a:noFill/>
          </a:ln>
        </p:spPr>
        <p:style>
          <a:lnRef idx="2">
            <a:schemeClr val="accent1">
              <a:shade val="50000"/>
            </a:schemeClr>
          </a:lnRef>
          <a:fillRef idx="1">
            <a:schemeClr val="accent1"/>
          </a:fillRef>
          <a:effectRef idx="0">
            <a:schemeClr val="accent1"/>
          </a:effectRef>
          <a:fontRef idx="minor">
            <a:schemeClr val="lt1"/>
          </a:fontRef>
        </p:style>
        <p:txBody>
          <a:bodyPr tIns="360000" rtlCol="0" anchor="ctr"/>
          <a:lstStyle/>
          <a:p>
            <a:pPr algn="ctr"/>
            <a:r>
              <a:rPr lang="fr-FR" sz="2800" b="1" dirty="0">
                <a:latin typeface="DINPro-Regular" panose="02000503030000020004" pitchFamily="2" charset="0"/>
              </a:rPr>
              <a:t>1.1</a:t>
            </a:r>
            <a:endParaRPr lang="fr-FR" sz="3600" b="1" dirty="0">
              <a:latin typeface="DINPro-Regular" panose="02000503030000020004" pitchFamily="2" charset="0"/>
            </a:endParaRPr>
          </a:p>
        </p:txBody>
      </p:sp>
      <p:sp>
        <p:nvSpPr>
          <p:cNvPr id="4" name="Forme libre : forme 3">
            <a:extLst>
              <a:ext uri="{FF2B5EF4-FFF2-40B4-BE49-F238E27FC236}">
                <a16:creationId xmlns:a16="http://schemas.microsoft.com/office/drawing/2014/main" id="{4ED1D9F8-67C3-6150-8062-58A4B32F91D5}"/>
              </a:ext>
            </a:extLst>
          </p:cNvPr>
          <p:cNvSpPr/>
          <p:nvPr/>
        </p:nvSpPr>
        <p:spPr>
          <a:xfrm>
            <a:off x="0" y="4371949"/>
            <a:ext cx="9144000" cy="771551"/>
          </a:xfrm>
          <a:custGeom>
            <a:avLst/>
            <a:gdLst>
              <a:gd name="connsiteX0" fmla="*/ 0 w 9144000"/>
              <a:gd name="connsiteY0" fmla="*/ 0 h 1200616"/>
              <a:gd name="connsiteX1" fmla="*/ 255357 w 9144000"/>
              <a:gd name="connsiteY1" fmla="*/ 82904 h 1200616"/>
              <a:gd name="connsiteX2" fmla="*/ 4572001 w 9144000"/>
              <a:gd name="connsiteY2" fmla="*/ 735519 h 1200616"/>
              <a:gd name="connsiteX3" fmla="*/ 8888645 w 9144000"/>
              <a:gd name="connsiteY3" fmla="*/ 82904 h 1200616"/>
              <a:gd name="connsiteX4" fmla="*/ 9144000 w 9144000"/>
              <a:gd name="connsiteY4" fmla="*/ 0 h 1200616"/>
              <a:gd name="connsiteX5" fmla="*/ 9144000 w 9144000"/>
              <a:gd name="connsiteY5" fmla="*/ 1200616 h 1200616"/>
              <a:gd name="connsiteX6" fmla="*/ 0 w 9144000"/>
              <a:gd name="connsiteY6" fmla="*/ 1200616 h 1200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200616">
                <a:moveTo>
                  <a:pt x="0" y="0"/>
                </a:moveTo>
                <a:lnTo>
                  <a:pt x="255357" y="82904"/>
                </a:lnTo>
                <a:cubicBezTo>
                  <a:pt x="1618984" y="507036"/>
                  <a:pt x="3068810" y="735519"/>
                  <a:pt x="4572001" y="735519"/>
                </a:cubicBezTo>
                <a:cubicBezTo>
                  <a:pt x="6075193" y="735519"/>
                  <a:pt x="7525019" y="507036"/>
                  <a:pt x="8888645" y="82904"/>
                </a:cubicBezTo>
                <a:lnTo>
                  <a:pt x="9144000" y="0"/>
                </a:lnTo>
                <a:lnTo>
                  <a:pt x="9144000" y="1200616"/>
                </a:lnTo>
                <a:lnTo>
                  <a:pt x="0" y="1200616"/>
                </a:lnTo>
                <a:close/>
              </a:path>
            </a:pathLst>
          </a:custGeom>
          <a:solidFill>
            <a:srgbClr val="CCC4BE">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Oval 37">
            <a:extLst>
              <a:ext uri="{FF2B5EF4-FFF2-40B4-BE49-F238E27FC236}">
                <a16:creationId xmlns:a16="http://schemas.microsoft.com/office/drawing/2014/main" id="{EFCF3F84-719C-5B4C-B7DE-F0F01287056B}"/>
              </a:ext>
            </a:extLst>
          </p:cNvPr>
          <p:cNvSpPr/>
          <p:nvPr/>
        </p:nvSpPr>
        <p:spPr>
          <a:xfrm rot="19938445">
            <a:off x="8404437" y="-306586"/>
            <a:ext cx="1012500" cy="1012500"/>
          </a:xfrm>
          <a:prstGeom prst="ellipse">
            <a:avLst/>
          </a:prstGeom>
          <a:solidFill>
            <a:srgbClr val="76974A"/>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id-ID">
              <a:latin typeface="Kelson Sans" panose="02000500000000000000" pitchFamily="50" charset="0"/>
            </a:endParaRPr>
          </a:p>
        </p:txBody>
      </p:sp>
      <p:pic>
        <p:nvPicPr>
          <p:cNvPr id="5" name="Image 4">
            <a:extLst>
              <a:ext uri="{FF2B5EF4-FFF2-40B4-BE49-F238E27FC236}">
                <a16:creationId xmlns:a16="http://schemas.microsoft.com/office/drawing/2014/main" id="{26DFE9F7-4EE8-4920-FF9F-02F0D7FC417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256154" y="4266829"/>
            <a:ext cx="1884703" cy="897209"/>
          </a:xfrm>
          <a:prstGeom prst="rect">
            <a:avLst/>
          </a:prstGeom>
        </p:spPr>
      </p:pic>
      <p:graphicFrame>
        <p:nvGraphicFramePr>
          <p:cNvPr id="3" name="Diagramme 2">
            <a:extLst>
              <a:ext uri="{FF2B5EF4-FFF2-40B4-BE49-F238E27FC236}">
                <a16:creationId xmlns:a16="http://schemas.microsoft.com/office/drawing/2014/main" id="{81D75C33-53F7-429D-F83B-06F5C6497248}"/>
              </a:ext>
            </a:extLst>
          </p:cNvPr>
          <p:cNvGraphicFramePr/>
          <p:nvPr>
            <p:extLst>
              <p:ext uri="{D42A27DB-BD31-4B8C-83A1-F6EECF244321}">
                <p14:modId xmlns:p14="http://schemas.microsoft.com/office/powerpoint/2010/main" val="414657578"/>
              </p:ext>
            </p:extLst>
          </p:nvPr>
        </p:nvGraphicFramePr>
        <p:xfrm>
          <a:off x="1097614" y="804847"/>
          <a:ext cx="6948772" cy="320632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ZoneTexte 9">
            <a:extLst>
              <a:ext uri="{FF2B5EF4-FFF2-40B4-BE49-F238E27FC236}">
                <a16:creationId xmlns:a16="http://schemas.microsoft.com/office/drawing/2014/main" id="{304B9EB8-5A50-669E-8B2C-5361FE7CF1F1}"/>
              </a:ext>
            </a:extLst>
          </p:cNvPr>
          <p:cNvSpPr txBox="1"/>
          <p:nvPr/>
        </p:nvSpPr>
        <p:spPr>
          <a:xfrm>
            <a:off x="35496" y="4116474"/>
            <a:ext cx="7632848" cy="523220"/>
          </a:xfrm>
          <a:prstGeom prst="rect">
            <a:avLst/>
          </a:prstGeom>
          <a:noFill/>
        </p:spPr>
        <p:txBody>
          <a:bodyPr wrap="square" rtlCol="0">
            <a:spAutoFit/>
          </a:bodyPr>
          <a:lstStyle/>
          <a:p>
            <a:pPr marL="285750" indent="-285750">
              <a:buClr>
                <a:srgbClr val="E37224"/>
              </a:buClr>
              <a:buFont typeface="Wingdings" panose="05000000000000000000" pitchFamily="2" charset="2"/>
              <a:buChar char="ð"/>
            </a:pPr>
            <a:r>
              <a:rPr lang="fr-FR" sz="1400" dirty="0">
                <a:latin typeface="DINPro" panose="020B0504020101020102" pitchFamily="34" charset="0"/>
              </a:rPr>
              <a:t>13 juin 2022  : nomination d’Isabelle Brogniart, Référente nationale VAE</a:t>
            </a:r>
          </a:p>
          <a:p>
            <a:pPr marL="285750" indent="-285750">
              <a:buClr>
                <a:srgbClr val="E37224"/>
              </a:buClr>
              <a:buFont typeface="Wingdings" panose="05000000000000000000" pitchFamily="2" charset="2"/>
              <a:buChar char="ð"/>
            </a:pPr>
            <a:r>
              <a:rPr lang="fr-FR" sz="1400" dirty="0">
                <a:latin typeface="DINPro" panose="020B0504020101020102" pitchFamily="34" charset="0"/>
              </a:rPr>
              <a:t>15 novembre 2022 : nomination d’Alain Bottin, référent suppléant CléA + VAE  </a:t>
            </a:r>
          </a:p>
        </p:txBody>
      </p:sp>
      <p:sp>
        <p:nvSpPr>
          <p:cNvPr id="2" name="Rectangle 1">
            <a:extLst>
              <a:ext uri="{FF2B5EF4-FFF2-40B4-BE49-F238E27FC236}">
                <a16:creationId xmlns:a16="http://schemas.microsoft.com/office/drawing/2014/main" id="{A2DD25D3-BAE1-CC15-3EC4-B0500588ED77}"/>
              </a:ext>
            </a:extLst>
          </p:cNvPr>
          <p:cNvSpPr/>
          <p:nvPr/>
        </p:nvSpPr>
        <p:spPr>
          <a:xfrm>
            <a:off x="1282574" y="104255"/>
            <a:ext cx="5809706" cy="5232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r>
              <a:rPr lang="fr-FR" sz="2000" dirty="0">
                <a:solidFill>
                  <a:srgbClr val="A71D17"/>
                </a:solidFill>
                <a:latin typeface="DINPro-Medium" panose="02000503030000020004" pitchFamily="2" charset="0"/>
                <a:ea typeface="Lato" panose="020F0502020204030203" pitchFamily="34" charset="0"/>
                <a:cs typeface="Lato" panose="020F0502020204030203" pitchFamily="34" charset="0"/>
              </a:rPr>
              <a:t>L’équipe de la Fédération : Les Référents </a:t>
            </a:r>
            <a:endParaRPr lang="fr-FR" sz="2000" dirty="0">
              <a:solidFill>
                <a:srgbClr val="A71D17"/>
              </a:solidFill>
              <a:highlight>
                <a:srgbClr val="FFFF00"/>
              </a:highlight>
              <a:latin typeface="DINPro-Medium" panose="02000503030000020004" pitchFamily="2" charset="0"/>
            </a:endParaRPr>
          </a:p>
        </p:txBody>
      </p:sp>
    </p:spTree>
    <p:extLst>
      <p:ext uri="{BB962C8B-B14F-4D97-AF65-F5344CB8AC3E}">
        <p14:creationId xmlns:p14="http://schemas.microsoft.com/office/powerpoint/2010/main" val="295355054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 37">
            <a:extLst>
              <a:ext uri="{FF2B5EF4-FFF2-40B4-BE49-F238E27FC236}">
                <a16:creationId xmlns:a16="http://schemas.microsoft.com/office/drawing/2014/main" id="{C0F2C617-753E-75D7-CD37-0E60350FA60E}"/>
              </a:ext>
            </a:extLst>
          </p:cNvPr>
          <p:cNvSpPr/>
          <p:nvPr/>
        </p:nvSpPr>
        <p:spPr>
          <a:xfrm rot="19938445">
            <a:off x="8217872" y="55112"/>
            <a:ext cx="670966" cy="670966"/>
          </a:xfrm>
          <a:prstGeom prst="ellipse">
            <a:avLst/>
          </a:prstGeom>
          <a:solidFill>
            <a:srgbClr val="EAC64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Kelson Sans" panose="02000500000000000000" pitchFamily="50" charset="0"/>
              <a:ea typeface="+mn-ea"/>
              <a:cs typeface="+mn-cs"/>
            </a:endParaRPr>
          </a:p>
        </p:txBody>
      </p:sp>
      <p:sp>
        <p:nvSpPr>
          <p:cNvPr id="6" name="Rectangle 5">
            <a:extLst>
              <a:ext uri="{FF2B5EF4-FFF2-40B4-BE49-F238E27FC236}">
                <a16:creationId xmlns:a16="http://schemas.microsoft.com/office/drawing/2014/main" id="{DD0C48CD-8870-CE43-A69E-B3A1934E5AD5}"/>
              </a:ext>
            </a:extLst>
          </p:cNvPr>
          <p:cNvSpPr/>
          <p:nvPr/>
        </p:nvSpPr>
        <p:spPr>
          <a:xfrm>
            <a:off x="1282574" y="104255"/>
            <a:ext cx="6673802" cy="5210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A71D17"/>
                </a:solidFill>
                <a:effectLst/>
                <a:uLnTx/>
                <a:uFillTx/>
                <a:latin typeface="DINPro-Medium" panose="02000503030000020004" pitchFamily="2" charset="0"/>
                <a:ea typeface="Lato" panose="020F0502020204030203" pitchFamily="34" charset="0"/>
                <a:cs typeface="Lato" panose="020F0502020204030203" pitchFamily="34" charset="0"/>
              </a:rPr>
              <a:t>Partenariats </a:t>
            </a:r>
            <a:endParaRPr kumimoji="0" lang="fr-FR" sz="2000" b="0" i="0" u="none" strike="noStrike" kern="1200" cap="none" spc="0" normalizeH="0" baseline="0" noProof="0" dirty="0">
              <a:ln>
                <a:noFill/>
              </a:ln>
              <a:solidFill>
                <a:srgbClr val="A71D17"/>
              </a:solidFill>
              <a:effectLst/>
              <a:uLnTx/>
              <a:uFillTx/>
              <a:latin typeface="DINPro-Medium" panose="02000503030000020004" pitchFamily="2" charset="0"/>
              <a:ea typeface="+mn-ea"/>
              <a:cs typeface="+mn-cs"/>
            </a:endParaRPr>
          </a:p>
        </p:txBody>
      </p:sp>
      <p:sp>
        <p:nvSpPr>
          <p:cNvPr id="7" name="Ellipse 6">
            <a:extLst>
              <a:ext uri="{FF2B5EF4-FFF2-40B4-BE49-F238E27FC236}">
                <a16:creationId xmlns:a16="http://schemas.microsoft.com/office/drawing/2014/main" id="{043F00B5-EDB2-0976-30B4-E113F5EB5DCB}"/>
              </a:ext>
            </a:extLst>
          </p:cNvPr>
          <p:cNvSpPr/>
          <p:nvPr/>
        </p:nvSpPr>
        <p:spPr>
          <a:xfrm>
            <a:off x="179512" y="-295882"/>
            <a:ext cx="995424" cy="995424"/>
          </a:xfrm>
          <a:prstGeom prst="ellipse">
            <a:avLst/>
          </a:prstGeom>
          <a:solidFill>
            <a:srgbClr val="A71D17"/>
          </a:solidFill>
          <a:ln>
            <a:noFill/>
          </a:ln>
        </p:spPr>
        <p:style>
          <a:lnRef idx="2">
            <a:schemeClr val="accent1">
              <a:shade val="50000"/>
            </a:schemeClr>
          </a:lnRef>
          <a:fillRef idx="1">
            <a:schemeClr val="accent1"/>
          </a:fillRef>
          <a:effectRef idx="0">
            <a:schemeClr val="accent1"/>
          </a:effectRef>
          <a:fontRef idx="minor">
            <a:schemeClr val="lt1"/>
          </a:fontRef>
        </p:style>
        <p:txBody>
          <a:bodyPr tIns="360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prstClr val="white"/>
                </a:solidFill>
                <a:effectLst/>
                <a:uLnTx/>
                <a:uFillTx/>
                <a:latin typeface="DINPro-Regular" panose="02000503030000020004" pitchFamily="2" charset="0"/>
                <a:ea typeface="+mn-ea"/>
                <a:cs typeface="+mn-cs"/>
              </a:rPr>
              <a:t>4.2</a:t>
            </a:r>
            <a:endParaRPr kumimoji="0" lang="fr-FR" sz="3600" b="1" i="0" u="none" strike="noStrike" kern="1200" cap="none" spc="0" normalizeH="0" baseline="0" noProof="0" dirty="0">
              <a:ln>
                <a:noFill/>
              </a:ln>
              <a:solidFill>
                <a:prstClr val="white"/>
              </a:solidFill>
              <a:effectLst/>
              <a:uLnTx/>
              <a:uFillTx/>
              <a:latin typeface="DINPro-Regular" panose="02000503030000020004" pitchFamily="2" charset="0"/>
              <a:ea typeface="+mn-ea"/>
              <a:cs typeface="+mn-cs"/>
            </a:endParaRPr>
          </a:p>
        </p:txBody>
      </p:sp>
      <p:sp>
        <p:nvSpPr>
          <p:cNvPr id="4" name="Forme libre : forme 3">
            <a:extLst>
              <a:ext uri="{FF2B5EF4-FFF2-40B4-BE49-F238E27FC236}">
                <a16:creationId xmlns:a16="http://schemas.microsoft.com/office/drawing/2014/main" id="{4D507DD5-5811-E8C6-0BF1-7083B1CEEBF7}"/>
              </a:ext>
            </a:extLst>
          </p:cNvPr>
          <p:cNvSpPr/>
          <p:nvPr/>
        </p:nvSpPr>
        <p:spPr>
          <a:xfrm>
            <a:off x="0" y="4371949"/>
            <a:ext cx="9144000" cy="771551"/>
          </a:xfrm>
          <a:custGeom>
            <a:avLst/>
            <a:gdLst>
              <a:gd name="connsiteX0" fmla="*/ 0 w 9144000"/>
              <a:gd name="connsiteY0" fmla="*/ 0 h 1200616"/>
              <a:gd name="connsiteX1" fmla="*/ 255357 w 9144000"/>
              <a:gd name="connsiteY1" fmla="*/ 82904 h 1200616"/>
              <a:gd name="connsiteX2" fmla="*/ 4572001 w 9144000"/>
              <a:gd name="connsiteY2" fmla="*/ 735519 h 1200616"/>
              <a:gd name="connsiteX3" fmla="*/ 8888645 w 9144000"/>
              <a:gd name="connsiteY3" fmla="*/ 82904 h 1200616"/>
              <a:gd name="connsiteX4" fmla="*/ 9144000 w 9144000"/>
              <a:gd name="connsiteY4" fmla="*/ 0 h 1200616"/>
              <a:gd name="connsiteX5" fmla="*/ 9144000 w 9144000"/>
              <a:gd name="connsiteY5" fmla="*/ 1200616 h 1200616"/>
              <a:gd name="connsiteX6" fmla="*/ 0 w 9144000"/>
              <a:gd name="connsiteY6" fmla="*/ 1200616 h 1200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200616">
                <a:moveTo>
                  <a:pt x="0" y="0"/>
                </a:moveTo>
                <a:lnTo>
                  <a:pt x="255357" y="82904"/>
                </a:lnTo>
                <a:cubicBezTo>
                  <a:pt x="1618984" y="507036"/>
                  <a:pt x="3068810" y="735519"/>
                  <a:pt x="4572001" y="735519"/>
                </a:cubicBezTo>
                <a:cubicBezTo>
                  <a:pt x="6075193" y="735519"/>
                  <a:pt x="7525019" y="507036"/>
                  <a:pt x="8888645" y="82904"/>
                </a:cubicBezTo>
                <a:lnTo>
                  <a:pt x="9144000" y="0"/>
                </a:lnTo>
                <a:lnTo>
                  <a:pt x="9144000" y="1200616"/>
                </a:lnTo>
                <a:lnTo>
                  <a:pt x="0" y="1200616"/>
                </a:lnTo>
                <a:close/>
              </a:path>
            </a:pathLst>
          </a:custGeom>
          <a:solidFill>
            <a:srgbClr val="CCC4BE">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pic>
        <p:nvPicPr>
          <p:cNvPr id="15" name="Image 14">
            <a:extLst>
              <a:ext uri="{FF2B5EF4-FFF2-40B4-BE49-F238E27FC236}">
                <a16:creationId xmlns:a16="http://schemas.microsoft.com/office/drawing/2014/main" id="{F1F8181D-B8DA-B5A5-80E0-E69825F9C55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259297" y="4261083"/>
            <a:ext cx="1884703" cy="897209"/>
          </a:xfrm>
          <a:prstGeom prst="rect">
            <a:avLst/>
          </a:prstGeom>
        </p:spPr>
      </p:pic>
      <p:sp>
        <p:nvSpPr>
          <p:cNvPr id="2" name="Rectangle 1">
            <a:extLst>
              <a:ext uri="{FF2B5EF4-FFF2-40B4-BE49-F238E27FC236}">
                <a16:creationId xmlns:a16="http://schemas.microsoft.com/office/drawing/2014/main" id="{BFE5EABC-2703-29BE-26DA-19D7E5FC4084}"/>
              </a:ext>
            </a:extLst>
          </p:cNvPr>
          <p:cNvSpPr/>
          <p:nvPr/>
        </p:nvSpPr>
        <p:spPr>
          <a:xfrm>
            <a:off x="179512" y="1995686"/>
            <a:ext cx="8424936" cy="7920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000" b="0" i="0" u="none" strike="noStrike" kern="1200" cap="none" spc="0" normalizeH="0" baseline="0" noProof="0" dirty="0">
              <a:ln>
                <a:noFill/>
              </a:ln>
              <a:solidFill>
                <a:srgbClr val="A71D17"/>
              </a:solidFill>
              <a:effectLst/>
              <a:uLnTx/>
              <a:uFillTx/>
              <a:latin typeface="DINPro-Medium" panose="02000503030000020004" pitchFamily="2" charset="0"/>
              <a:ea typeface="Lato" panose="020F0502020204030203" pitchFamily="34" charset="0"/>
              <a:cs typeface="Lato" panose="020F0502020204030203" pitchFamily="34" charset="0"/>
            </a:endParaRPr>
          </a:p>
        </p:txBody>
      </p:sp>
      <p:sp>
        <p:nvSpPr>
          <p:cNvPr id="8" name="ZoneTexte 7">
            <a:extLst>
              <a:ext uri="{FF2B5EF4-FFF2-40B4-BE49-F238E27FC236}">
                <a16:creationId xmlns:a16="http://schemas.microsoft.com/office/drawing/2014/main" id="{50AC860E-D66F-5B6A-E669-74C1F64F9B03}"/>
              </a:ext>
            </a:extLst>
          </p:cNvPr>
          <p:cNvSpPr txBox="1"/>
          <p:nvPr/>
        </p:nvSpPr>
        <p:spPr>
          <a:xfrm>
            <a:off x="0" y="1025425"/>
            <a:ext cx="9143999" cy="3262432"/>
          </a:xfrm>
          <a:prstGeom prst="rect">
            <a:avLst/>
          </a:prstGeom>
          <a:noFill/>
        </p:spPr>
        <p:txBody>
          <a:bodyPr wrap="square" rtlCol="0">
            <a:spAutoFit/>
          </a:bodyPr>
          <a:lstStyle/>
          <a:p>
            <a:pPr algn="just"/>
            <a:r>
              <a:rPr kumimoji="0" lang="fr-FR" sz="2000" b="0" i="0" u="none" strike="noStrike" kern="1200" cap="none" spc="0" normalizeH="0" baseline="0" noProof="0" dirty="0">
                <a:ln>
                  <a:noFill/>
                </a:ln>
                <a:solidFill>
                  <a:srgbClr val="A71D17"/>
                </a:solidFill>
                <a:effectLst/>
                <a:uLnTx/>
                <a:uFillTx/>
                <a:latin typeface="DINPro" panose="020B0504020101020102" pitchFamily="34" charset="0"/>
                <a:ea typeface="+mn-ea"/>
                <a:cs typeface="+mn-cs"/>
              </a:rPr>
              <a:t>Signature d’une convention de partenariat avec Olecio, le 16 mars 2022 </a:t>
            </a:r>
          </a:p>
          <a:p>
            <a:pPr algn="just"/>
            <a:endParaRPr lang="fr-FR" dirty="0">
              <a:solidFill>
                <a:srgbClr val="A71D17"/>
              </a:solidFill>
              <a:latin typeface="DINPro" panose="020B0504020101020102" pitchFamily="34" charset="0"/>
            </a:endParaRPr>
          </a:p>
          <a:p>
            <a:pPr algn="just"/>
            <a:endParaRPr lang="fr-FR" noProof="0" dirty="0">
              <a:solidFill>
                <a:srgbClr val="A71D17"/>
              </a:solidFill>
              <a:latin typeface="DINPro" panose="020B0504020101020102" pitchFamily="34" charset="0"/>
            </a:endParaRPr>
          </a:p>
          <a:p>
            <a:pPr algn="just"/>
            <a:endParaRPr lang="fr-FR" dirty="0">
              <a:solidFill>
                <a:srgbClr val="A71D17"/>
              </a:solidFill>
              <a:latin typeface="DINPro" panose="020B0504020101020102" pitchFamily="34" charset="0"/>
            </a:endParaRPr>
          </a:p>
          <a:p>
            <a:pPr algn="just"/>
            <a:endParaRPr lang="fr-FR" noProof="0" dirty="0">
              <a:solidFill>
                <a:srgbClr val="A71D17"/>
              </a:solidFill>
              <a:latin typeface="DINPro" panose="020B0504020101020102" pitchFamily="34" charset="0"/>
            </a:endParaRPr>
          </a:p>
          <a:p>
            <a:pPr algn="just"/>
            <a:endParaRPr lang="fr-FR" noProof="0" dirty="0">
              <a:solidFill>
                <a:srgbClr val="A71D17"/>
              </a:solidFill>
              <a:latin typeface="DINPro" panose="020B0504020101020102" pitchFamily="34" charset="0"/>
            </a:endParaRPr>
          </a:p>
          <a:p>
            <a:pPr algn="just"/>
            <a:endParaRPr lang="fr-FR" noProof="0" dirty="0">
              <a:solidFill>
                <a:srgbClr val="A71D17"/>
              </a:solidFill>
              <a:latin typeface="DINPro" panose="020B0504020101020102" pitchFamily="34" charset="0"/>
            </a:endParaRPr>
          </a:p>
          <a:p>
            <a:pPr algn="just">
              <a:buClr>
                <a:srgbClr val="E37224"/>
              </a:buClr>
            </a:pPr>
            <a:r>
              <a:rPr lang="fr-FR" sz="1600" b="1" dirty="0">
                <a:solidFill>
                  <a:prstClr val="black"/>
                </a:solidFill>
                <a:latin typeface="DINPro" panose="020B0504020101020102" pitchFamily="34" charset="0"/>
              </a:rPr>
              <a:t>Interconnaissance des deux réseaux </a:t>
            </a:r>
          </a:p>
          <a:p>
            <a:pPr marL="285750" indent="-285750" algn="just">
              <a:buClr>
                <a:srgbClr val="E37224"/>
              </a:buClr>
              <a:buFont typeface="Wingdings" panose="05000000000000000000" pitchFamily="2" charset="2"/>
              <a:buChar char="ð"/>
            </a:pPr>
            <a:r>
              <a:rPr lang="fr-FR" sz="1600" dirty="0">
                <a:solidFill>
                  <a:prstClr val="black"/>
                </a:solidFill>
                <a:latin typeface="DINPro" panose="020B0504020101020102" pitchFamily="34" charset="0"/>
              </a:rPr>
              <a:t>Communiquer aux conseillers des CIBC l’information sur l’apport de la plateforme</a:t>
            </a:r>
          </a:p>
          <a:p>
            <a:pPr marL="285750" indent="-285750" algn="just">
              <a:buClr>
                <a:srgbClr val="E37224"/>
              </a:buClr>
              <a:buFont typeface="Wingdings" panose="05000000000000000000" pitchFamily="2" charset="2"/>
              <a:buChar char="ð"/>
            </a:pPr>
            <a:r>
              <a:rPr lang="fr-FR" sz="1600" dirty="0">
                <a:solidFill>
                  <a:prstClr val="black"/>
                </a:solidFill>
                <a:latin typeface="DINPro" panose="020B0504020101020102" pitchFamily="34" charset="0"/>
              </a:rPr>
              <a:t>Informer les publics des offres de service des CIBC</a:t>
            </a:r>
          </a:p>
          <a:p>
            <a:pPr marL="285750" indent="-285750" algn="just">
              <a:buClr>
                <a:srgbClr val="E37224"/>
              </a:buClr>
              <a:buFont typeface="Wingdings" panose="05000000000000000000" pitchFamily="2" charset="2"/>
              <a:buChar char="ð"/>
            </a:pPr>
            <a:r>
              <a:rPr kumimoji="0" lang="fr-FR" sz="1600" b="0" i="0" u="none" strike="noStrike" kern="1200" cap="none" spc="0" normalizeH="0" baseline="0" noProof="0" dirty="0">
                <a:ln>
                  <a:noFill/>
                </a:ln>
                <a:effectLst/>
                <a:uLnTx/>
                <a:uFillTx/>
                <a:latin typeface="DINPro" panose="020B0504020101020102" pitchFamily="34" charset="0"/>
              </a:rPr>
              <a:t>Mener des </a:t>
            </a:r>
            <a:r>
              <a:rPr kumimoji="0" lang="fr-FR" sz="1600" b="0" i="0" u="none" strike="noStrike" kern="1200" cap="none" spc="0" normalizeH="0" baseline="0" noProof="0" dirty="0" err="1">
                <a:ln>
                  <a:noFill/>
                </a:ln>
                <a:effectLst/>
                <a:uLnTx/>
                <a:uFillTx/>
                <a:latin typeface="DINPro" panose="020B0504020101020102" pitchFamily="34" charset="0"/>
              </a:rPr>
              <a:t>expérim</a:t>
            </a:r>
            <a:r>
              <a:rPr lang="fr-FR" sz="1600" dirty="0" err="1">
                <a:latin typeface="DINPro" panose="020B0504020101020102" pitchFamily="34" charset="0"/>
              </a:rPr>
              <a:t>entations</a:t>
            </a:r>
            <a:r>
              <a:rPr lang="fr-FR" sz="1600" dirty="0">
                <a:latin typeface="DINPro" panose="020B0504020101020102" pitchFamily="34" charset="0"/>
              </a:rPr>
              <a:t> de la plateforme pour évaluer l’apport d’Olecio pour les bénéficiaires </a:t>
            </a:r>
          </a:p>
        </p:txBody>
      </p:sp>
      <p:pic>
        <p:nvPicPr>
          <p:cNvPr id="1026" name="Picture 2" descr="Découverte des Métiers. Plus de 1 000 Métiers">
            <a:extLst>
              <a:ext uri="{FF2B5EF4-FFF2-40B4-BE49-F238E27FC236}">
                <a16:creationId xmlns:a16="http://schemas.microsoft.com/office/drawing/2014/main" id="{0B2C6988-7C1D-A5AD-D44A-E08E83D021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1513216"/>
            <a:ext cx="2952750" cy="952500"/>
          </a:xfrm>
          <a:prstGeom prst="rect">
            <a:avLst/>
          </a:prstGeom>
          <a:noFill/>
          <a:extLst>
            <a:ext uri="{909E8E84-426E-40DD-AFC4-6F175D3DCCD1}">
              <a14:hiddenFill xmlns:a14="http://schemas.microsoft.com/office/drawing/2010/main">
                <a:solidFill>
                  <a:srgbClr val="FFFFFF"/>
                </a:solidFill>
              </a14:hiddenFill>
            </a:ext>
          </a:extLst>
        </p:spPr>
      </p:pic>
      <p:sp>
        <p:nvSpPr>
          <p:cNvPr id="3" name="Flèche : droite 2">
            <a:extLst>
              <a:ext uri="{FF2B5EF4-FFF2-40B4-BE49-F238E27FC236}">
                <a16:creationId xmlns:a16="http://schemas.microsoft.com/office/drawing/2014/main" id="{5AEFDE4B-85ED-B6A4-A77C-F94EDDE82EF1}"/>
              </a:ext>
            </a:extLst>
          </p:cNvPr>
          <p:cNvSpPr/>
          <p:nvPr/>
        </p:nvSpPr>
        <p:spPr>
          <a:xfrm>
            <a:off x="3484930" y="1403200"/>
            <a:ext cx="4430639" cy="1390794"/>
          </a:xfrm>
          <a:prstGeom prst="rightArrow">
            <a:avLst/>
          </a:prstGeom>
          <a:solidFill>
            <a:srgbClr val="E37224"/>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dirty="0">
                <a:latin typeface="DINPro" panose="020B0504020101020102" pitchFamily="34" charset="0"/>
              </a:rPr>
              <a:t>Plateforme de contenus </a:t>
            </a:r>
            <a:r>
              <a:rPr lang="fr-FR" sz="1400" dirty="0" err="1">
                <a:latin typeface="DINPro" panose="020B0504020101020102" pitchFamily="34" charset="0"/>
              </a:rPr>
              <a:t>ludo</a:t>
            </a:r>
            <a:r>
              <a:rPr lang="fr-FR" sz="1400" dirty="0">
                <a:latin typeface="DINPro" panose="020B0504020101020102" pitchFamily="34" charset="0"/>
              </a:rPr>
              <a:t>-pédagogiques pour l’emploi et la formation</a:t>
            </a:r>
            <a:endParaRPr kumimoji="0" lang="fr-FR" sz="1400" b="0" i="0" u="none" strike="noStrike" kern="1200" cap="none" spc="0" normalizeH="0" baseline="0" noProof="0" dirty="0">
              <a:ln>
                <a:noFill/>
              </a:ln>
              <a:effectLst/>
              <a:uLnTx/>
              <a:uFillTx/>
              <a:latin typeface="DINPro" panose="020B0504020101020102" pitchFamily="34" charset="0"/>
              <a:ea typeface="+mn-ea"/>
              <a:cs typeface="+mn-cs"/>
            </a:endParaRPr>
          </a:p>
        </p:txBody>
      </p:sp>
      <p:sp>
        <p:nvSpPr>
          <p:cNvPr id="5" name="Oval 37">
            <a:extLst>
              <a:ext uri="{FF2B5EF4-FFF2-40B4-BE49-F238E27FC236}">
                <a16:creationId xmlns:a16="http://schemas.microsoft.com/office/drawing/2014/main" id="{A9B4EDEF-B26E-D136-3017-EB8C13F6480F}"/>
              </a:ext>
            </a:extLst>
          </p:cNvPr>
          <p:cNvSpPr/>
          <p:nvPr/>
        </p:nvSpPr>
        <p:spPr>
          <a:xfrm rot="19938445">
            <a:off x="8404437" y="-306586"/>
            <a:ext cx="1012500" cy="1012500"/>
          </a:xfrm>
          <a:prstGeom prst="ellipse">
            <a:avLst/>
          </a:prstGeom>
          <a:solidFill>
            <a:srgbClr val="76974A"/>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Kelson Sans" panose="02000500000000000000" pitchFamily="50" charset="0"/>
              <a:ea typeface="+mn-ea"/>
              <a:cs typeface="+mn-cs"/>
            </a:endParaRPr>
          </a:p>
        </p:txBody>
      </p:sp>
    </p:spTree>
    <p:extLst>
      <p:ext uri="{BB962C8B-B14F-4D97-AF65-F5344CB8AC3E}">
        <p14:creationId xmlns:p14="http://schemas.microsoft.com/office/powerpoint/2010/main" val="177291664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 37">
            <a:extLst>
              <a:ext uri="{FF2B5EF4-FFF2-40B4-BE49-F238E27FC236}">
                <a16:creationId xmlns:a16="http://schemas.microsoft.com/office/drawing/2014/main" id="{C0F2C617-753E-75D7-CD37-0E60350FA60E}"/>
              </a:ext>
            </a:extLst>
          </p:cNvPr>
          <p:cNvSpPr/>
          <p:nvPr/>
        </p:nvSpPr>
        <p:spPr>
          <a:xfrm rot="19938445">
            <a:off x="8217872" y="55112"/>
            <a:ext cx="670966" cy="670966"/>
          </a:xfrm>
          <a:prstGeom prst="ellipse">
            <a:avLst/>
          </a:prstGeom>
          <a:solidFill>
            <a:srgbClr val="EAC64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Kelson Sans" panose="02000500000000000000" pitchFamily="50" charset="0"/>
              <a:ea typeface="+mn-ea"/>
              <a:cs typeface="+mn-cs"/>
            </a:endParaRPr>
          </a:p>
        </p:txBody>
      </p:sp>
      <p:sp>
        <p:nvSpPr>
          <p:cNvPr id="6" name="Rectangle 5">
            <a:extLst>
              <a:ext uri="{FF2B5EF4-FFF2-40B4-BE49-F238E27FC236}">
                <a16:creationId xmlns:a16="http://schemas.microsoft.com/office/drawing/2014/main" id="{DD0C48CD-8870-CE43-A69E-B3A1934E5AD5}"/>
              </a:ext>
            </a:extLst>
          </p:cNvPr>
          <p:cNvSpPr/>
          <p:nvPr/>
        </p:nvSpPr>
        <p:spPr>
          <a:xfrm>
            <a:off x="1282574" y="104255"/>
            <a:ext cx="6673802" cy="5210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A71D17"/>
                </a:solidFill>
                <a:effectLst/>
                <a:uLnTx/>
                <a:uFillTx/>
                <a:latin typeface="DINPro-Medium" panose="02000503030000020004" pitchFamily="2" charset="0"/>
                <a:ea typeface="Lato" panose="020F0502020204030203" pitchFamily="34" charset="0"/>
                <a:cs typeface="Lato" panose="020F0502020204030203" pitchFamily="34" charset="0"/>
              </a:rPr>
              <a:t>Partenariats </a:t>
            </a:r>
            <a:endParaRPr kumimoji="0" lang="fr-FR" sz="2000" b="0" i="0" u="none" strike="noStrike" kern="1200" cap="none" spc="0" normalizeH="0" baseline="0" noProof="0" dirty="0">
              <a:ln>
                <a:noFill/>
              </a:ln>
              <a:solidFill>
                <a:srgbClr val="A71D17"/>
              </a:solidFill>
              <a:effectLst/>
              <a:uLnTx/>
              <a:uFillTx/>
              <a:latin typeface="DINPro-Medium" panose="02000503030000020004" pitchFamily="2" charset="0"/>
              <a:ea typeface="+mn-ea"/>
              <a:cs typeface="+mn-cs"/>
            </a:endParaRPr>
          </a:p>
        </p:txBody>
      </p:sp>
      <p:sp>
        <p:nvSpPr>
          <p:cNvPr id="7" name="Ellipse 6">
            <a:extLst>
              <a:ext uri="{FF2B5EF4-FFF2-40B4-BE49-F238E27FC236}">
                <a16:creationId xmlns:a16="http://schemas.microsoft.com/office/drawing/2014/main" id="{043F00B5-EDB2-0976-30B4-E113F5EB5DCB}"/>
              </a:ext>
            </a:extLst>
          </p:cNvPr>
          <p:cNvSpPr/>
          <p:nvPr/>
        </p:nvSpPr>
        <p:spPr>
          <a:xfrm>
            <a:off x="179512" y="-295882"/>
            <a:ext cx="995424" cy="995424"/>
          </a:xfrm>
          <a:prstGeom prst="ellipse">
            <a:avLst/>
          </a:prstGeom>
          <a:solidFill>
            <a:srgbClr val="A71D17"/>
          </a:solidFill>
          <a:ln>
            <a:noFill/>
          </a:ln>
        </p:spPr>
        <p:style>
          <a:lnRef idx="2">
            <a:schemeClr val="accent1">
              <a:shade val="50000"/>
            </a:schemeClr>
          </a:lnRef>
          <a:fillRef idx="1">
            <a:schemeClr val="accent1"/>
          </a:fillRef>
          <a:effectRef idx="0">
            <a:schemeClr val="accent1"/>
          </a:effectRef>
          <a:fontRef idx="minor">
            <a:schemeClr val="lt1"/>
          </a:fontRef>
        </p:style>
        <p:txBody>
          <a:bodyPr tIns="360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prstClr val="white"/>
                </a:solidFill>
                <a:effectLst/>
                <a:uLnTx/>
                <a:uFillTx/>
                <a:latin typeface="DINPro-Regular" panose="02000503030000020004" pitchFamily="2" charset="0"/>
                <a:ea typeface="+mn-ea"/>
                <a:cs typeface="+mn-cs"/>
              </a:rPr>
              <a:t>4.2</a:t>
            </a:r>
            <a:endParaRPr kumimoji="0" lang="fr-FR" sz="3600" b="1" i="0" u="none" strike="noStrike" kern="1200" cap="none" spc="0" normalizeH="0" baseline="0" noProof="0" dirty="0">
              <a:ln>
                <a:noFill/>
              </a:ln>
              <a:solidFill>
                <a:prstClr val="white"/>
              </a:solidFill>
              <a:effectLst/>
              <a:uLnTx/>
              <a:uFillTx/>
              <a:latin typeface="DINPro-Regular" panose="02000503030000020004" pitchFamily="2" charset="0"/>
              <a:ea typeface="+mn-ea"/>
              <a:cs typeface="+mn-cs"/>
            </a:endParaRPr>
          </a:p>
        </p:txBody>
      </p:sp>
      <p:pic>
        <p:nvPicPr>
          <p:cNvPr id="12" name="Image 11">
            <a:extLst>
              <a:ext uri="{FF2B5EF4-FFF2-40B4-BE49-F238E27FC236}">
                <a16:creationId xmlns:a16="http://schemas.microsoft.com/office/drawing/2014/main" id="{A9B916B5-4A4E-7C20-576B-3602768318F6}"/>
              </a:ext>
            </a:extLst>
          </p:cNvPr>
          <p:cNvPicPr>
            <a:picLocks noChangeAspect="1"/>
          </p:cNvPicPr>
          <p:nvPr/>
        </p:nvPicPr>
        <p:blipFill>
          <a:blip r:embed="rId2"/>
          <a:stretch>
            <a:fillRect/>
          </a:stretch>
        </p:blipFill>
        <p:spPr>
          <a:xfrm>
            <a:off x="953852" y="2837186"/>
            <a:ext cx="7092280" cy="1596217"/>
          </a:xfrm>
          <a:prstGeom prst="rect">
            <a:avLst/>
          </a:prstGeom>
        </p:spPr>
      </p:pic>
      <p:sp>
        <p:nvSpPr>
          <p:cNvPr id="4" name="Forme libre : forme 3">
            <a:extLst>
              <a:ext uri="{FF2B5EF4-FFF2-40B4-BE49-F238E27FC236}">
                <a16:creationId xmlns:a16="http://schemas.microsoft.com/office/drawing/2014/main" id="{4D507DD5-5811-E8C6-0BF1-7083B1CEEBF7}"/>
              </a:ext>
            </a:extLst>
          </p:cNvPr>
          <p:cNvSpPr/>
          <p:nvPr/>
        </p:nvSpPr>
        <p:spPr>
          <a:xfrm>
            <a:off x="0" y="4371949"/>
            <a:ext cx="9144000" cy="771551"/>
          </a:xfrm>
          <a:custGeom>
            <a:avLst/>
            <a:gdLst>
              <a:gd name="connsiteX0" fmla="*/ 0 w 9144000"/>
              <a:gd name="connsiteY0" fmla="*/ 0 h 1200616"/>
              <a:gd name="connsiteX1" fmla="*/ 255357 w 9144000"/>
              <a:gd name="connsiteY1" fmla="*/ 82904 h 1200616"/>
              <a:gd name="connsiteX2" fmla="*/ 4572001 w 9144000"/>
              <a:gd name="connsiteY2" fmla="*/ 735519 h 1200616"/>
              <a:gd name="connsiteX3" fmla="*/ 8888645 w 9144000"/>
              <a:gd name="connsiteY3" fmla="*/ 82904 h 1200616"/>
              <a:gd name="connsiteX4" fmla="*/ 9144000 w 9144000"/>
              <a:gd name="connsiteY4" fmla="*/ 0 h 1200616"/>
              <a:gd name="connsiteX5" fmla="*/ 9144000 w 9144000"/>
              <a:gd name="connsiteY5" fmla="*/ 1200616 h 1200616"/>
              <a:gd name="connsiteX6" fmla="*/ 0 w 9144000"/>
              <a:gd name="connsiteY6" fmla="*/ 1200616 h 1200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200616">
                <a:moveTo>
                  <a:pt x="0" y="0"/>
                </a:moveTo>
                <a:lnTo>
                  <a:pt x="255357" y="82904"/>
                </a:lnTo>
                <a:cubicBezTo>
                  <a:pt x="1618984" y="507036"/>
                  <a:pt x="3068810" y="735519"/>
                  <a:pt x="4572001" y="735519"/>
                </a:cubicBezTo>
                <a:cubicBezTo>
                  <a:pt x="6075193" y="735519"/>
                  <a:pt x="7525019" y="507036"/>
                  <a:pt x="8888645" y="82904"/>
                </a:cubicBezTo>
                <a:lnTo>
                  <a:pt x="9144000" y="0"/>
                </a:lnTo>
                <a:lnTo>
                  <a:pt x="9144000" y="1200616"/>
                </a:lnTo>
                <a:lnTo>
                  <a:pt x="0" y="1200616"/>
                </a:lnTo>
                <a:close/>
              </a:path>
            </a:pathLst>
          </a:custGeom>
          <a:solidFill>
            <a:srgbClr val="CCC4BE">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pic>
        <p:nvPicPr>
          <p:cNvPr id="15" name="Image 14">
            <a:extLst>
              <a:ext uri="{FF2B5EF4-FFF2-40B4-BE49-F238E27FC236}">
                <a16:creationId xmlns:a16="http://schemas.microsoft.com/office/drawing/2014/main" id="{F1F8181D-B8DA-B5A5-80E0-E69825F9C55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259297" y="4261083"/>
            <a:ext cx="1884703" cy="897209"/>
          </a:xfrm>
          <a:prstGeom prst="rect">
            <a:avLst/>
          </a:prstGeom>
        </p:spPr>
      </p:pic>
      <p:sp>
        <p:nvSpPr>
          <p:cNvPr id="2" name="Rectangle 1">
            <a:extLst>
              <a:ext uri="{FF2B5EF4-FFF2-40B4-BE49-F238E27FC236}">
                <a16:creationId xmlns:a16="http://schemas.microsoft.com/office/drawing/2014/main" id="{BFE5EABC-2703-29BE-26DA-19D7E5FC4084}"/>
              </a:ext>
            </a:extLst>
          </p:cNvPr>
          <p:cNvSpPr/>
          <p:nvPr/>
        </p:nvSpPr>
        <p:spPr>
          <a:xfrm>
            <a:off x="179512" y="1995686"/>
            <a:ext cx="8424936" cy="7920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000" b="0" i="0" u="none" strike="noStrike" kern="1200" cap="none" spc="0" normalizeH="0" baseline="0" noProof="0" dirty="0">
              <a:ln>
                <a:noFill/>
              </a:ln>
              <a:solidFill>
                <a:srgbClr val="A71D17"/>
              </a:solidFill>
              <a:effectLst/>
              <a:uLnTx/>
              <a:uFillTx/>
              <a:latin typeface="DINPro-Medium" panose="02000503030000020004" pitchFamily="2" charset="0"/>
              <a:ea typeface="Lato" panose="020F0502020204030203" pitchFamily="34" charset="0"/>
              <a:cs typeface="Lato" panose="020F0502020204030203" pitchFamily="34" charset="0"/>
            </a:endParaRPr>
          </a:p>
        </p:txBody>
      </p:sp>
      <p:cxnSp>
        <p:nvCxnSpPr>
          <p:cNvPr id="19" name="Connecteur droit 18">
            <a:extLst>
              <a:ext uri="{FF2B5EF4-FFF2-40B4-BE49-F238E27FC236}">
                <a16:creationId xmlns:a16="http://schemas.microsoft.com/office/drawing/2014/main" id="{293255D5-35F1-6987-ED62-C0FD51A217FD}"/>
              </a:ext>
            </a:extLst>
          </p:cNvPr>
          <p:cNvCxnSpPr/>
          <p:nvPr/>
        </p:nvCxnSpPr>
        <p:spPr>
          <a:xfrm>
            <a:off x="539552" y="1635646"/>
            <a:ext cx="0" cy="2448272"/>
          </a:xfrm>
          <a:prstGeom prst="line">
            <a:avLst/>
          </a:prstGeom>
          <a:ln w="19050">
            <a:solidFill>
              <a:srgbClr val="1B345C"/>
            </a:solidFill>
          </a:ln>
        </p:spPr>
        <p:style>
          <a:lnRef idx="1">
            <a:schemeClr val="accent1"/>
          </a:lnRef>
          <a:fillRef idx="0">
            <a:schemeClr val="accent1"/>
          </a:fillRef>
          <a:effectRef idx="0">
            <a:schemeClr val="accent1"/>
          </a:effectRef>
          <a:fontRef idx="minor">
            <a:schemeClr val="tx1"/>
          </a:fontRef>
        </p:style>
      </p:cxnSp>
      <p:sp>
        <p:nvSpPr>
          <p:cNvPr id="5" name="Ellipse 4">
            <a:extLst>
              <a:ext uri="{FF2B5EF4-FFF2-40B4-BE49-F238E27FC236}">
                <a16:creationId xmlns:a16="http://schemas.microsoft.com/office/drawing/2014/main" id="{74705F42-453F-02D6-E4E8-ED6ED95F28E8}"/>
              </a:ext>
            </a:extLst>
          </p:cNvPr>
          <p:cNvSpPr/>
          <p:nvPr/>
        </p:nvSpPr>
        <p:spPr>
          <a:xfrm>
            <a:off x="251520" y="1380027"/>
            <a:ext cx="504056" cy="504056"/>
          </a:xfrm>
          <a:prstGeom prst="ellipse">
            <a:avLst/>
          </a:prstGeom>
          <a:solidFill>
            <a:srgbClr val="E37224"/>
          </a:solidFill>
          <a:ln>
            <a:solidFill>
              <a:srgbClr val="1B34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a:ea typeface="+mn-ea"/>
                <a:cs typeface="+mn-cs"/>
              </a:rPr>
              <a:t>1</a:t>
            </a:r>
          </a:p>
        </p:txBody>
      </p:sp>
      <p:sp>
        <p:nvSpPr>
          <p:cNvPr id="10" name="ZoneTexte 9">
            <a:extLst>
              <a:ext uri="{FF2B5EF4-FFF2-40B4-BE49-F238E27FC236}">
                <a16:creationId xmlns:a16="http://schemas.microsoft.com/office/drawing/2014/main" id="{7A68CE63-C1AF-7E9B-3AC2-6B665A71844E}"/>
              </a:ext>
            </a:extLst>
          </p:cNvPr>
          <p:cNvSpPr txBox="1"/>
          <p:nvPr/>
        </p:nvSpPr>
        <p:spPr>
          <a:xfrm>
            <a:off x="953852" y="1447389"/>
            <a:ext cx="520232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DINPro" panose="020B0504020101020102" pitchFamily="34" charset="0"/>
                <a:ea typeface="+mn-ea"/>
                <a:cs typeface="+mn-cs"/>
              </a:rPr>
              <a:t>Réunion de lancement de l’expérimentation </a:t>
            </a:r>
          </a:p>
        </p:txBody>
      </p:sp>
      <p:sp>
        <p:nvSpPr>
          <p:cNvPr id="13" name="Ellipse 12">
            <a:extLst>
              <a:ext uri="{FF2B5EF4-FFF2-40B4-BE49-F238E27FC236}">
                <a16:creationId xmlns:a16="http://schemas.microsoft.com/office/drawing/2014/main" id="{F1F381BA-2621-FF68-DB1B-0F631DA73BE7}"/>
              </a:ext>
            </a:extLst>
          </p:cNvPr>
          <p:cNvSpPr/>
          <p:nvPr/>
        </p:nvSpPr>
        <p:spPr>
          <a:xfrm>
            <a:off x="251520" y="2125183"/>
            <a:ext cx="504056" cy="504056"/>
          </a:xfrm>
          <a:prstGeom prst="ellipse">
            <a:avLst/>
          </a:prstGeom>
          <a:solidFill>
            <a:srgbClr val="E37224"/>
          </a:solidFill>
          <a:ln>
            <a:solidFill>
              <a:srgbClr val="1B34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a:ea typeface="+mn-ea"/>
                <a:cs typeface="+mn-cs"/>
              </a:rPr>
              <a:t>5</a:t>
            </a:r>
          </a:p>
        </p:txBody>
      </p:sp>
      <p:sp>
        <p:nvSpPr>
          <p:cNvPr id="14" name="ZoneTexte 13">
            <a:extLst>
              <a:ext uri="{FF2B5EF4-FFF2-40B4-BE49-F238E27FC236}">
                <a16:creationId xmlns:a16="http://schemas.microsoft.com/office/drawing/2014/main" id="{A364EF59-C390-D9ED-E0E7-F5A8B96AFEC2}"/>
              </a:ext>
            </a:extLst>
          </p:cNvPr>
          <p:cNvSpPr txBox="1"/>
          <p:nvPr/>
        </p:nvSpPr>
        <p:spPr>
          <a:xfrm>
            <a:off x="953852" y="2177797"/>
            <a:ext cx="635445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DINPro" panose="020B0504020101020102" pitchFamily="34" charset="0"/>
                <a:ea typeface="+mn-ea"/>
                <a:cs typeface="+mn-cs"/>
              </a:rPr>
              <a:t>CIBC / Régions inscrits dans la démarche – 42 conseillers </a:t>
            </a:r>
          </a:p>
        </p:txBody>
      </p:sp>
      <p:sp>
        <p:nvSpPr>
          <p:cNvPr id="20" name="Ellipse 19">
            <a:extLst>
              <a:ext uri="{FF2B5EF4-FFF2-40B4-BE49-F238E27FC236}">
                <a16:creationId xmlns:a16="http://schemas.microsoft.com/office/drawing/2014/main" id="{E98C1C89-8135-CF2B-9017-E8177A95C58F}"/>
              </a:ext>
            </a:extLst>
          </p:cNvPr>
          <p:cNvSpPr/>
          <p:nvPr/>
        </p:nvSpPr>
        <p:spPr>
          <a:xfrm>
            <a:off x="449542" y="4012646"/>
            <a:ext cx="180020" cy="191957"/>
          </a:xfrm>
          <a:prstGeom prst="ellipse">
            <a:avLst/>
          </a:prstGeom>
          <a:solidFill>
            <a:srgbClr val="1B345C"/>
          </a:solidFill>
          <a:ln>
            <a:solidFill>
              <a:srgbClr val="1B34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21" name="Ellipse 20">
            <a:extLst>
              <a:ext uri="{FF2B5EF4-FFF2-40B4-BE49-F238E27FC236}">
                <a16:creationId xmlns:a16="http://schemas.microsoft.com/office/drawing/2014/main" id="{B0E653D3-88C8-81FE-127B-C0BD9B2BF912}"/>
              </a:ext>
            </a:extLst>
          </p:cNvPr>
          <p:cNvSpPr/>
          <p:nvPr/>
        </p:nvSpPr>
        <p:spPr>
          <a:xfrm>
            <a:off x="7308304" y="-295882"/>
            <a:ext cx="2140979" cy="1980894"/>
          </a:xfrm>
          <a:prstGeom prst="ellipse">
            <a:avLst/>
          </a:prstGeom>
          <a:solidFill>
            <a:srgbClr val="1B345C"/>
          </a:solidFill>
          <a:ln>
            <a:solidFill>
              <a:srgbClr val="1B34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a:ea typeface="+mn-ea"/>
                <a:cs typeface="+mn-cs"/>
              </a:rPr>
              <a:t>Projet piloté par les CIBC Bourgogne Sud et Emploi Conseil </a:t>
            </a:r>
          </a:p>
        </p:txBody>
      </p:sp>
    </p:spTree>
    <p:extLst>
      <p:ext uri="{BB962C8B-B14F-4D97-AF65-F5344CB8AC3E}">
        <p14:creationId xmlns:p14="http://schemas.microsoft.com/office/powerpoint/2010/main" val="253086176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 37">
            <a:extLst>
              <a:ext uri="{FF2B5EF4-FFF2-40B4-BE49-F238E27FC236}">
                <a16:creationId xmlns:a16="http://schemas.microsoft.com/office/drawing/2014/main" id="{C0F2C617-753E-75D7-CD37-0E60350FA60E}"/>
              </a:ext>
            </a:extLst>
          </p:cNvPr>
          <p:cNvSpPr/>
          <p:nvPr/>
        </p:nvSpPr>
        <p:spPr>
          <a:xfrm rot="19938445">
            <a:off x="8217872" y="55112"/>
            <a:ext cx="670966" cy="670966"/>
          </a:xfrm>
          <a:prstGeom prst="ellipse">
            <a:avLst/>
          </a:prstGeom>
          <a:solidFill>
            <a:srgbClr val="EAC64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Kelson Sans" panose="02000500000000000000" pitchFamily="50" charset="0"/>
              <a:ea typeface="+mn-ea"/>
              <a:cs typeface="+mn-cs"/>
            </a:endParaRPr>
          </a:p>
        </p:txBody>
      </p:sp>
      <p:sp>
        <p:nvSpPr>
          <p:cNvPr id="7" name="Ellipse 6">
            <a:extLst>
              <a:ext uri="{FF2B5EF4-FFF2-40B4-BE49-F238E27FC236}">
                <a16:creationId xmlns:a16="http://schemas.microsoft.com/office/drawing/2014/main" id="{043F00B5-EDB2-0976-30B4-E113F5EB5DCB}"/>
              </a:ext>
            </a:extLst>
          </p:cNvPr>
          <p:cNvSpPr/>
          <p:nvPr/>
        </p:nvSpPr>
        <p:spPr>
          <a:xfrm>
            <a:off x="179512" y="-295882"/>
            <a:ext cx="995424" cy="995424"/>
          </a:xfrm>
          <a:prstGeom prst="ellipse">
            <a:avLst/>
          </a:prstGeom>
          <a:solidFill>
            <a:srgbClr val="A71D17"/>
          </a:solidFill>
          <a:ln>
            <a:noFill/>
          </a:ln>
        </p:spPr>
        <p:style>
          <a:lnRef idx="2">
            <a:schemeClr val="accent1">
              <a:shade val="50000"/>
            </a:schemeClr>
          </a:lnRef>
          <a:fillRef idx="1">
            <a:schemeClr val="accent1"/>
          </a:fillRef>
          <a:effectRef idx="0">
            <a:schemeClr val="accent1"/>
          </a:effectRef>
          <a:fontRef idx="minor">
            <a:schemeClr val="lt1"/>
          </a:fontRef>
        </p:style>
        <p:txBody>
          <a:bodyPr tIns="360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prstClr val="white"/>
                </a:solidFill>
                <a:effectLst/>
                <a:uLnTx/>
                <a:uFillTx/>
                <a:latin typeface="DINPro-Regular" panose="02000503030000020004" pitchFamily="2" charset="0"/>
                <a:ea typeface="+mn-ea"/>
                <a:cs typeface="+mn-cs"/>
              </a:rPr>
              <a:t>4.2</a:t>
            </a:r>
            <a:endParaRPr kumimoji="0" lang="fr-FR" sz="3600" b="1" i="0" u="none" strike="noStrike" kern="1200" cap="none" spc="0" normalizeH="0" baseline="0" noProof="0" dirty="0">
              <a:ln>
                <a:noFill/>
              </a:ln>
              <a:solidFill>
                <a:prstClr val="white"/>
              </a:solidFill>
              <a:effectLst/>
              <a:uLnTx/>
              <a:uFillTx/>
              <a:latin typeface="DINPro-Regular" panose="02000503030000020004" pitchFamily="2" charset="0"/>
              <a:ea typeface="+mn-ea"/>
              <a:cs typeface="+mn-cs"/>
            </a:endParaRPr>
          </a:p>
        </p:txBody>
      </p:sp>
      <p:sp>
        <p:nvSpPr>
          <p:cNvPr id="8" name="Oval 37">
            <a:extLst>
              <a:ext uri="{FF2B5EF4-FFF2-40B4-BE49-F238E27FC236}">
                <a16:creationId xmlns:a16="http://schemas.microsoft.com/office/drawing/2014/main" id="{EFCF3F84-719C-5B4C-B7DE-F0F01287056B}"/>
              </a:ext>
            </a:extLst>
          </p:cNvPr>
          <p:cNvSpPr/>
          <p:nvPr/>
        </p:nvSpPr>
        <p:spPr>
          <a:xfrm rot="19938445">
            <a:off x="8404437" y="-306586"/>
            <a:ext cx="1012500" cy="1012500"/>
          </a:xfrm>
          <a:prstGeom prst="ellipse">
            <a:avLst/>
          </a:prstGeom>
          <a:solidFill>
            <a:srgbClr val="76974A"/>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Kelson Sans" panose="02000500000000000000" pitchFamily="50" charset="0"/>
              <a:ea typeface="+mn-ea"/>
              <a:cs typeface="+mn-cs"/>
            </a:endParaRPr>
          </a:p>
        </p:txBody>
      </p:sp>
      <p:sp>
        <p:nvSpPr>
          <p:cNvPr id="4" name="Forme libre : forme 3">
            <a:extLst>
              <a:ext uri="{FF2B5EF4-FFF2-40B4-BE49-F238E27FC236}">
                <a16:creationId xmlns:a16="http://schemas.microsoft.com/office/drawing/2014/main" id="{4D507DD5-5811-E8C6-0BF1-7083B1CEEBF7}"/>
              </a:ext>
            </a:extLst>
          </p:cNvPr>
          <p:cNvSpPr/>
          <p:nvPr/>
        </p:nvSpPr>
        <p:spPr>
          <a:xfrm>
            <a:off x="0" y="4371949"/>
            <a:ext cx="9144000" cy="771551"/>
          </a:xfrm>
          <a:custGeom>
            <a:avLst/>
            <a:gdLst>
              <a:gd name="connsiteX0" fmla="*/ 0 w 9144000"/>
              <a:gd name="connsiteY0" fmla="*/ 0 h 1200616"/>
              <a:gd name="connsiteX1" fmla="*/ 255357 w 9144000"/>
              <a:gd name="connsiteY1" fmla="*/ 82904 h 1200616"/>
              <a:gd name="connsiteX2" fmla="*/ 4572001 w 9144000"/>
              <a:gd name="connsiteY2" fmla="*/ 735519 h 1200616"/>
              <a:gd name="connsiteX3" fmla="*/ 8888645 w 9144000"/>
              <a:gd name="connsiteY3" fmla="*/ 82904 h 1200616"/>
              <a:gd name="connsiteX4" fmla="*/ 9144000 w 9144000"/>
              <a:gd name="connsiteY4" fmla="*/ 0 h 1200616"/>
              <a:gd name="connsiteX5" fmla="*/ 9144000 w 9144000"/>
              <a:gd name="connsiteY5" fmla="*/ 1200616 h 1200616"/>
              <a:gd name="connsiteX6" fmla="*/ 0 w 9144000"/>
              <a:gd name="connsiteY6" fmla="*/ 1200616 h 1200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200616">
                <a:moveTo>
                  <a:pt x="0" y="0"/>
                </a:moveTo>
                <a:lnTo>
                  <a:pt x="255357" y="82904"/>
                </a:lnTo>
                <a:cubicBezTo>
                  <a:pt x="1618984" y="507036"/>
                  <a:pt x="3068810" y="735519"/>
                  <a:pt x="4572001" y="735519"/>
                </a:cubicBezTo>
                <a:cubicBezTo>
                  <a:pt x="6075193" y="735519"/>
                  <a:pt x="7525019" y="507036"/>
                  <a:pt x="8888645" y="82904"/>
                </a:cubicBezTo>
                <a:lnTo>
                  <a:pt x="9144000" y="0"/>
                </a:lnTo>
                <a:lnTo>
                  <a:pt x="9144000" y="1200616"/>
                </a:lnTo>
                <a:lnTo>
                  <a:pt x="0" y="1200616"/>
                </a:lnTo>
                <a:close/>
              </a:path>
            </a:pathLst>
          </a:custGeom>
          <a:solidFill>
            <a:srgbClr val="CCC4BE">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pic>
        <p:nvPicPr>
          <p:cNvPr id="15" name="Image 14">
            <a:extLst>
              <a:ext uri="{FF2B5EF4-FFF2-40B4-BE49-F238E27FC236}">
                <a16:creationId xmlns:a16="http://schemas.microsoft.com/office/drawing/2014/main" id="{F1F8181D-B8DA-B5A5-80E0-E69825F9C55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259297" y="4261083"/>
            <a:ext cx="1884703" cy="897209"/>
          </a:xfrm>
          <a:prstGeom prst="rect">
            <a:avLst/>
          </a:prstGeom>
        </p:spPr>
      </p:pic>
      <p:sp>
        <p:nvSpPr>
          <p:cNvPr id="3" name="ZoneTexte 2">
            <a:extLst>
              <a:ext uri="{FF2B5EF4-FFF2-40B4-BE49-F238E27FC236}">
                <a16:creationId xmlns:a16="http://schemas.microsoft.com/office/drawing/2014/main" id="{E774BE65-069E-1808-582C-C4844480B7BC}"/>
              </a:ext>
            </a:extLst>
          </p:cNvPr>
          <p:cNvSpPr txBox="1"/>
          <p:nvPr/>
        </p:nvSpPr>
        <p:spPr>
          <a:xfrm>
            <a:off x="-478" y="987574"/>
            <a:ext cx="9144000" cy="332398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A71D17"/>
                </a:solidFill>
                <a:effectLst/>
                <a:uLnTx/>
                <a:uFillTx/>
                <a:latin typeface="DINPro" panose="020B0504020101020102" pitchFamily="34" charset="0"/>
                <a:ea typeface="+mn-ea"/>
                <a:cs typeface="+mn-cs"/>
              </a:rPr>
              <a:t>Signature d’accords-cadres avec des réseaux nationaux afin de : </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fr-FR" sz="2000" dirty="0">
              <a:solidFill>
                <a:srgbClr val="A71D17"/>
              </a:solidFill>
              <a:latin typeface="DINPro" panose="020B0504020101020102" pitchFamily="34" charset="0"/>
            </a:endParaRPr>
          </a:p>
          <a:p>
            <a:pPr marL="342900" marR="0" lvl="0" indent="-342900" algn="just" defTabSz="914400" rtl="0" eaLnBrk="1" fontAlgn="auto" latinLnBrk="0" hangingPunct="1">
              <a:lnSpc>
                <a:spcPct val="100000"/>
              </a:lnSpc>
              <a:spcBef>
                <a:spcPts val="0"/>
              </a:spcBef>
              <a:spcAft>
                <a:spcPts val="0"/>
              </a:spcAft>
              <a:buClr>
                <a:srgbClr val="E37224"/>
              </a:buClr>
              <a:buSzTx/>
              <a:buFont typeface="Wingdings" panose="05000000000000000000" pitchFamily="2" charset="2"/>
              <a:buChar char="ð"/>
              <a:tabLst/>
              <a:defRPr/>
            </a:pPr>
            <a:r>
              <a:rPr lang="fr-FR" sz="1600" dirty="0">
                <a:latin typeface="DINPro" panose="020B0504020101020102" pitchFamily="34" charset="0"/>
              </a:rPr>
              <a:t>Assurer une interconnaissance des réseaux, promouvoir les offres de services</a:t>
            </a:r>
          </a:p>
          <a:p>
            <a:pPr marL="342900" marR="0" lvl="0" indent="-342900" algn="just" defTabSz="914400" rtl="0" eaLnBrk="1" fontAlgn="auto" latinLnBrk="0" hangingPunct="1">
              <a:lnSpc>
                <a:spcPct val="100000"/>
              </a:lnSpc>
              <a:spcBef>
                <a:spcPts val="0"/>
              </a:spcBef>
              <a:spcAft>
                <a:spcPts val="0"/>
              </a:spcAft>
              <a:buClr>
                <a:srgbClr val="E37224"/>
              </a:buClr>
              <a:buSzTx/>
              <a:buFont typeface="Wingdings" panose="05000000000000000000" pitchFamily="2" charset="2"/>
              <a:buChar char="ð"/>
              <a:tabLst/>
              <a:defRPr/>
            </a:pPr>
            <a:r>
              <a:rPr kumimoji="0" lang="fr-FR" sz="1600" b="0" i="0" u="none" strike="noStrike" kern="1200" cap="none" spc="0" normalizeH="0" baseline="0" noProof="0" dirty="0">
                <a:ln>
                  <a:noFill/>
                </a:ln>
                <a:effectLst/>
                <a:uLnTx/>
                <a:uFillTx/>
                <a:latin typeface="DINPro" panose="020B0504020101020102" pitchFamily="34" charset="0"/>
                <a:ea typeface="+mn-ea"/>
                <a:cs typeface="+mn-cs"/>
              </a:rPr>
              <a:t>Faciliter les mises en relations des bénéficiaires</a:t>
            </a:r>
          </a:p>
          <a:p>
            <a:pPr marL="342900" marR="0" lvl="0" indent="-342900" algn="just" defTabSz="914400" rtl="0" eaLnBrk="1" fontAlgn="auto" latinLnBrk="0" hangingPunct="1">
              <a:lnSpc>
                <a:spcPct val="100000"/>
              </a:lnSpc>
              <a:spcBef>
                <a:spcPts val="0"/>
              </a:spcBef>
              <a:spcAft>
                <a:spcPts val="0"/>
              </a:spcAft>
              <a:buClr>
                <a:srgbClr val="E37224"/>
              </a:buClr>
              <a:buSzTx/>
              <a:buFont typeface="Wingdings" panose="05000000000000000000" pitchFamily="2" charset="2"/>
              <a:buChar char="ð"/>
              <a:tabLst/>
              <a:defRPr/>
            </a:pPr>
            <a:r>
              <a:rPr kumimoji="0" lang="fr-FR" sz="1600" b="0" i="0" u="none" strike="noStrike" kern="1200" cap="none" spc="0" normalizeH="0" baseline="0" noProof="0" dirty="0">
                <a:ln>
                  <a:noFill/>
                </a:ln>
                <a:effectLst/>
                <a:uLnTx/>
                <a:uFillTx/>
                <a:latin typeface="DINPro" panose="020B0504020101020102" pitchFamily="34" charset="0"/>
                <a:ea typeface="+mn-ea"/>
                <a:cs typeface="+mn-cs"/>
              </a:rPr>
              <a:t>Mettre en œuvre ou consolider des actions de coopération</a:t>
            </a:r>
          </a:p>
          <a:p>
            <a:pPr marL="342900" marR="0" lvl="0" indent="-342900" algn="just" defTabSz="914400" rtl="0" eaLnBrk="1" fontAlgn="auto" latinLnBrk="0" hangingPunct="1">
              <a:lnSpc>
                <a:spcPct val="100000"/>
              </a:lnSpc>
              <a:spcBef>
                <a:spcPts val="0"/>
              </a:spcBef>
              <a:spcAft>
                <a:spcPts val="0"/>
              </a:spcAft>
              <a:buClr>
                <a:srgbClr val="E37224"/>
              </a:buClr>
              <a:buSzTx/>
              <a:buFont typeface="Wingdings" panose="05000000000000000000" pitchFamily="2" charset="2"/>
              <a:buChar char="ð"/>
              <a:tabLst/>
              <a:defRPr/>
            </a:pPr>
            <a:r>
              <a:rPr lang="fr-FR" sz="1600" dirty="0" err="1">
                <a:latin typeface="DINPro" panose="020B0504020101020102" pitchFamily="34" charset="0"/>
              </a:rPr>
              <a:t>Co-construire</a:t>
            </a:r>
            <a:r>
              <a:rPr lang="fr-FR" sz="1600" dirty="0">
                <a:latin typeface="DINPro" panose="020B0504020101020102" pitchFamily="34" charset="0"/>
              </a:rPr>
              <a:t> des réponses adaptées aux besoins des territoires</a:t>
            </a:r>
          </a:p>
          <a:p>
            <a:pPr marL="342900" marR="0" lvl="0" indent="-342900" algn="just" defTabSz="914400" rtl="0" eaLnBrk="1" fontAlgn="auto" latinLnBrk="0" hangingPunct="1">
              <a:lnSpc>
                <a:spcPct val="100000"/>
              </a:lnSpc>
              <a:spcBef>
                <a:spcPts val="0"/>
              </a:spcBef>
              <a:spcAft>
                <a:spcPts val="0"/>
              </a:spcAft>
              <a:buClr>
                <a:srgbClr val="E37224"/>
              </a:buClr>
              <a:buSzTx/>
              <a:buFont typeface="Wingdings" panose="05000000000000000000" pitchFamily="2" charset="2"/>
              <a:buChar char="ð"/>
              <a:tabLst/>
              <a:defRPr/>
            </a:pPr>
            <a:r>
              <a:rPr kumimoji="0" lang="fr-FR" sz="1600" b="0" i="0" u="none" strike="noStrike" kern="1200" cap="none" spc="0" normalizeH="0" baseline="0" noProof="0" dirty="0">
                <a:ln>
                  <a:noFill/>
                </a:ln>
                <a:effectLst/>
                <a:uLnTx/>
                <a:uFillTx/>
                <a:latin typeface="DINPro" panose="020B0504020101020102" pitchFamily="34" charset="0"/>
                <a:ea typeface="+mn-ea"/>
                <a:cs typeface="+mn-cs"/>
              </a:rPr>
              <a:t>Mutualiser des compétences.</a:t>
            </a:r>
          </a:p>
          <a:p>
            <a:pPr marL="342900" marR="0" lvl="0" indent="-342900" algn="just" defTabSz="914400" rtl="0" eaLnBrk="1" fontAlgn="auto" latinLnBrk="0" hangingPunct="1">
              <a:lnSpc>
                <a:spcPct val="100000"/>
              </a:lnSpc>
              <a:spcBef>
                <a:spcPts val="0"/>
              </a:spcBef>
              <a:spcAft>
                <a:spcPts val="0"/>
              </a:spcAft>
              <a:buClrTx/>
              <a:buSzTx/>
              <a:buFontTx/>
              <a:buChar char="-"/>
              <a:tabLst/>
              <a:defRPr/>
            </a:pPr>
            <a:endParaRPr lang="fr-FR" b="1" dirty="0">
              <a:latin typeface="DINPro" panose="020B0504020101020102" pitchFamily="34" charset="0"/>
            </a:endParaRPr>
          </a:p>
          <a:p>
            <a:pPr marL="342900" marR="0" lvl="0" indent="-342900" algn="just" defTabSz="914400" rtl="0" eaLnBrk="1" fontAlgn="auto" latinLnBrk="0" hangingPunct="1">
              <a:lnSpc>
                <a:spcPct val="100000"/>
              </a:lnSpc>
              <a:spcBef>
                <a:spcPts val="0"/>
              </a:spcBef>
              <a:spcAft>
                <a:spcPts val="0"/>
              </a:spcAft>
              <a:buClrTx/>
              <a:buSzTx/>
              <a:buFontTx/>
              <a:buChar char="-"/>
              <a:tabLst/>
              <a:defRPr/>
            </a:pPr>
            <a:endParaRPr lang="fr-FR" b="1" dirty="0">
              <a:latin typeface="DINPro" panose="020B0504020101020102" pitchFamily="34" charset="0"/>
            </a:endParaRPr>
          </a:p>
          <a:p>
            <a:pPr marR="0" lvl="0" algn="ctr" defTabSz="914400" rtl="0" eaLnBrk="1" fontAlgn="auto" latinLnBrk="0" hangingPunct="1">
              <a:lnSpc>
                <a:spcPct val="100000"/>
              </a:lnSpc>
              <a:spcBef>
                <a:spcPts val="0"/>
              </a:spcBef>
              <a:spcAft>
                <a:spcPts val="0"/>
              </a:spcAft>
              <a:buClrTx/>
              <a:buSzTx/>
              <a:tabLst/>
              <a:defRPr/>
            </a:pPr>
            <a:r>
              <a:rPr kumimoji="0" lang="fr-FR" b="1" i="0" u="none" strike="noStrike" kern="1200" cap="none" spc="0" normalizeH="0" baseline="0" noProof="0" dirty="0">
                <a:ln>
                  <a:noFill/>
                </a:ln>
                <a:solidFill>
                  <a:srgbClr val="1B345C"/>
                </a:solidFill>
                <a:effectLst/>
                <a:uLnTx/>
                <a:uFillTx/>
                <a:latin typeface="DINPro" panose="020B0504020101020102" pitchFamily="34" charset="0"/>
                <a:ea typeface="+mn-ea"/>
                <a:cs typeface="+mn-cs"/>
              </a:rPr>
              <a:t>Ces accords-cadres ont vocation à être déclinés en région.</a:t>
            </a:r>
          </a:p>
          <a:p>
            <a:pPr marR="0" lvl="0" algn="ctr" defTabSz="914400" rtl="0" eaLnBrk="1" fontAlgn="auto" latinLnBrk="0" hangingPunct="1">
              <a:lnSpc>
                <a:spcPct val="100000"/>
              </a:lnSpc>
              <a:spcBef>
                <a:spcPts val="0"/>
              </a:spcBef>
              <a:spcAft>
                <a:spcPts val="0"/>
              </a:spcAft>
              <a:buClrTx/>
              <a:buSzTx/>
              <a:tabLst/>
              <a:defRPr/>
            </a:pPr>
            <a:r>
              <a:rPr lang="fr-FR" b="1" dirty="0">
                <a:solidFill>
                  <a:srgbClr val="1B345C"/>
                </a:solidFill>
                <a:latin typeface="DINPro" panose="020B0504020101020102" pitchFamily="34" charset="0"/>
              </a:rPr>
              <a:t>Des réunions de lancement ont été organisées avec les niveaux régionaux.</a:t>
            </a:r>
          </a:p>
          <a:p>
            <a:pPr marR="0" lvl="0" algn="ctr" defTabSz="914400" rtl="0" eaLnBrk="1" fontAlgn="auto" latinLnBrk="0" hangingPunct="1">
              <a:lnSpc>
                <a:spcPct val="100000"/>
              </a:lnSpc>
              <a:spcBef>
                <a:spcPts val="0"/>
              </a:spcBef>
              <a:spcAft>
                <a:spcPts val="0"/>
              </a:spcAft>
              <a:buClrTx/>
              <a:buSzTx/>
              <a:tabLst/>
              <a:defRPr/>
            </a:pPr>
            <a:r>
              <a:rPr kumimoji="0" lang="fr-FR" b="1" i="0" u="none" strike="noStrike" kern="1200" cap="none" spc="0" normalizeH="0" baseline="0" noProof="0" dirty="0">
                <a:ln>
                  <a:noFill/>
                </a:ln>
                <a:solidFill>
                  <a:srgbClr val="1B345C"/>
                </a:solidFill>
                <a:effectLst/>
                <a:uLnTx/>
                <a:uFillTx/>
                <a:latin typeface="DINPro" panose="020B0504020101020102" pitchFamily="34" charset="0"/>
                <a:ea typeface="+mn-ea"/>
                <a:cs typeface="+mn-cs"/>
              </a:rPr>
              <a:t>Enfin, la Fédération assure un suivi des actions mises en œuvre. </a:t>
            </a:r>
          </a:p>
        </p:txBody>
      </p:sp>
      <p:sp>
        <p:nvSpPr>
          <p:cNvPr id="12" name="Rectangle 11">
            <a:extLst>
              <a:ext uri="{FF2B5EF4-FFF2-40B4-BE49-F238E27FC236}">
                <a16:creationId xmlns:a16="http://schemas.microsoft.com/office/drawing/2014/main" id="{A519AAF2-A6B1-95D0-AAD4-378D93530992}"/>
              </a:ext>
            </a:extLst>
          </p:cNvPr>
          <p:cNvSpPr/>
          <p:nvPr/>
        </p:nvSpPr>
        <p:spPr>
          <a:xfrm>
            <a:off x="1282574" y="104255"/>
            <a:ext cx="6673802" cy="5210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A71D17"/>
                </a:solidFill>
                <a:effectLst/>
                <a:uLnTx/>
                <a:uFillTx/>
                <a:latin typeface="DINPro-Medium" panose="02000503030000020004" pitchFamily="2" charset="0"/>
                <a:ea typeface="Lato" panose="020F0502020204030203" pitchFamily="34" charset="0"/>
                <a:cs typeface="Lato" panose="020F0502020204030203" pitchFamily="34" charset="0"/>
              </a:rPr>
              <a:t>Partenariats </a:t>
            </a:r>
            <a:endParaRPr kumimoji="0" lang="fr-FR" sz="2000" b="0" i="0" u="none" strike="noStrike" kern="1200" cap="none" spc="0" normalizeH="0" baseline="0" noProof="0" dirty="0">
              <a:ln>
                <a:noFill/>
              </a:ln>
              <a:solidFill>
                <a:srgbClr val="A71D17"/>
              </a:solidFill>
              <a:effectLst/>
              <a:uLnTx/>
              <a:uFillTx/>
              <a:latin typeface="DINPro-Medium" panose="02000503030000020004" pitchFamily="2" charset="0"/>
              <a:ea typeface="+mn-ea"/>
              <a:cs typeface="+mn-cs"/>
            </a:endParaRPr>
          </a:p>
        </p:txBody>
      </p:sp>
    </p:spTree>
    <p:extLst>
      <p:ext uri="{BB962C8B-B14F-4D97-AF65-F5344CB8AC3E}">
        <p14:creationId xmlns:p14="http://schemas.microsoft.com/office/powerpoint/2010/main" val="256764568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 37">
            <a:extLst>
              <a:ext uri="{FF2B5EF4-FFF2-40B4-BE49-F238E27FC236}">
                <a16:creationId xmlns:a16="http://schemas.microsoft.com/office/drawing/2014/main" id="{C0F2C617-753E-75D7-CD37-0E60350FA60E}"/>
              </a:ext>
            </a:extLst>
          </p:cNvPr>
          <p:cNvSpPr/>
          <p:nvPr/>
        </p:nvSpPr>
        <p:spPr>
          <a:xfrm rot="19938445">
            <a:off x="8217872" y="55112"/>
            <a:ext cx="670966" cy="670966"/>
          </a:xfrm>
          <a:prstGeom prst="ellipse">
            <a:avLst/>
          </a:prstGeom>
          <a:solidFill>
            <a:srgbClr val="EAC64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Kelson Sans" panose="02000500000000000000" pitchFamily="50" charset="0"/>
              <a:ea typeface="+mn-ea"/>
              <a:cs typeface="+mn-cs"/>
            </a:endParaRPr>
          </a:p>
        </p:txBody>
      </p:sp>
      <p:sp>
        <p:nvSpPr>
          <p:cNvPr id="7" name="Ellipse 6">
            <a:extLst>
              <a:ext uri="{FF2B5EF4-FFF2-40B4-BE49-F238E27FC236}">
                <a16:creationId xmlns:a16="http://schemas.microsoft.com/office/drawing/2014/main" id="{043F00B5-EDB2-0976-30B4-E113F5EB5DCB}"/>
              </a:ext>
            </a:extLst>
          </p:cNvPr>
          <p:cNvSpPr/>
          <p:nvPr/>
        </p:nvSpPr>
        <p:spPr>
          <a:xfrm>
            <a:off x="179512" y="-295882"/>
            <a:ext cx="995424" cy="995424"/>
          </a:xfrm>
          <a:prstGeom prst="ellipse">
            <a:avLst/>
          </a:prstGeom>
          <a:solidFill>
            <a:srgbClr val="A71D17"/>
          </a:solidFill>
          <a:ln>
            <a:noFill/>
          </a:ln>
        </p:spPr>
        <p:style>
          <a:lnRef idx="2">
            <a:schemeClr val="accent1">
              <a:shade val="50000"/>
            </a:schemeClr>
          </a:lnRef>
          <a:fillRef idx="1">
            <a:schemeClr val="accent1"/>
          </a:fillRef>
          <a:effectRef idx="0">
            <a:schemeClr val="accent1"/>
          </a:effectRef>
          <a:fontRef idx="minor">
            <a:schemeClr val="lt1"/>
          </a:fontRef>
        </p:style>
        <p:txBody>
          <a:bodyPr tIns="360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prstClr val="white"/>
                </a:solidFill>
                <a:effectLst/>
                <a:uLnTx/>
                <a:uFillTx/>
                <a:latin typeface="DINPro-Regular" panose="02000503030000020004" pitchFamily="2" charset="0"/>
                <a:ea typeface="+mn-ea"/>
                <a:cs typeface="+mn-cs"/>
              </a:rPr>
              <a:t>4.2</a:t>
            </a:r>
            <a:endParaRPr kumimoji="0" lang="fr-FR" sz="3600" b="1" i="0" u="none" strike="noStrike" kern="1200" cap="none" spc="0" normalizeH="0" baseline="0" noProof="0" dirty="0">
              <a:ln>
                <a:noFill/>
              </a:ln>
              <a:solidFill>
                <a:prstClr val="white"/>
              </a:solidFill>
              <a:effectLst/>
              <a:uLnTx/>
              <a:uFillTx/>
              <a:latin typeface="DINPro-Regular" panose="02000503030000020004" pitchFamily="2" charset="0"/>
              <a:ea typeface="+mn-ea"/>
              <a:cs typeface="+mn-cs"/>
            </a:endParaRPr>
          </a:p>
        </p:txBody>
      </p:sp>
      <p:sp>
        <p:nvSpPr>
          <p:cNvPr id="8" name="Oval 37">
            <a:extLst>
              <a:ext uri="{FF2B5EF4-FFF2-40B4-BE49-F238E27FC236}">
                <a16:creationId xmlns:a16="http://schemas.microsoft.com/office/drawing/2014/main" id="{EFCF3F84-719C-5B4C-B7DE-F0F01287056B}"/>
              </a:ext>
            </a:extLst>
          </p:cNvPr>
          <p:cNvSpPr/>
          <p:nvPr/>
        </p:nvSpPr>
        <p:spPr>
          <a:xfrm rot="19938445">
            <a:off x="8404437" y="-306586"/>
            <a:ext cx="1012500" cy="1012500"/>
          </a:xfrm>
          <a:prstGeom prst="ellipse">
            <a:avLst/>
          </a:prstGeom>
          <a:solidFill>
            <a:srgbClr val="76974A"/>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Kelson Sans" panose="02000500000000000000" pitchFamily="50" charset="0"/>
              <a:ea typeface="+mn-ea"/>
              <a:cs typeface="+mn-cs"/>
            </a:endParaRPr>
          </a:p>
        </p:txBody>
      </p:sp>
      <p:sp>
        <p:nvSpPr>
          <p:cNvPr id="4" name="Forme libre : forme 3">
            <a:extLst>
              <a:ext uri="{FF2B5EF4-FFF2-40B4-BE49-F238E27FC236}">
                <a16:creationId xmlns:a16="http://schemas.microsoft.com/office/drawing/2014/main" id="{4D507DD5-5811-E8C6-0BF1-7083B1CEEBF7}"/>
              </a:ext>
            </a:extLst>
          </p:cNvPr>
          <p:cNvSpPr/>
          <p:nvPr/>
        </p:nvSpPr>
        <p:spPr>
          <a:xfrm>
            <a:off x="0" y="4371949"/>
            <a:ext cx="9144000" cy="771551"/>
          </a:xfrm>
          <a:custGeom>
            <a:avLst/>
            <a:gdLst>
              <a:gd name="connsiteX0" fmla="*/ 0 w 9144000"/>
              <a:gd name="connsiteY0" fmla="*/ 0 h 1200616"/>
              <a:gd name="connsiteX1" fmla="*/ 255357 w 9144000"/>
              <a:gd name="connsiteY1" fmla="*/ 82904 h 1200616"/>
              <a:gd name="connsiteX2" fmla="*/ 4572001 w 9144000"/>
              <a:gd name="connsiteY2" fmla="*/ 735519 h 1200616"/>
              <a:gd name="connsiteX3" fmla="*/ 8888645 w 9144000"/>
              <a:gd name="connsiteY3" fmla="*/ 82904 h 1200616"/>
              <a:gd name="connsiteX4" fmla="*/ 9144000 w 9144000"/>
              <a:gd name="connsiteY4" fmla="*/ 0 h 1200616"/>
              <a:gd name="connsiteX5" fmla="*/ 9144000 w 9144000"/>
              <a:gd name="connsiteY5" fmla="*/ 1200616 h 1200616"/>
              <a:gd name="connsiteX6" fmla="*/ 0 w 9144000"/>
              <a:gd name="connsiteY6" fmla="*/ 1200616 h 1200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200616">
                <a:moveTo>
                  <a:pt x="0" y="0"/>
                </a:moveTo>
                <a:lnTo>
                  <a:pt x="255357" y="82904"/>
                </a:lnTo>
                <a:cubicBezTo>
                  <a:pt x="1618984" y="507036"/>
                  <a:pt x="3068810" y="735519"/>
                  <a:pt x="4572001" y="735519"/>
                </a:cubicBezTo>
                <a:cubicBezTo>
                  <a:pt x="6075193" y="735519"/>
                  <a:pt x="7525019" y="507036"/>
                  <a:pt x="8888645" y="82904"/>
                </a:cubicBezTo>
                <a:lnTo>
                  <a:pt x="9144000" y="0"/>
                </a:lnTo>
                <a:lnTo>
                  <a:pt x="9144000" y="1200616"/>
                </a:lnTo>
                <a:lnTo>
                  <a:pt x="0" y="1200616"/>
                </a:lnTo>
                <a:close/>
              </a:path>
            </a:pathLst>
          </a:custGeom>
          <a:solidFill>
            <a:srgbClr val="CCC4BE">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pic>
        <p:nvPicPr>
          <p:cNvPr id="15" name="Image 14">
            <a:extLst>
              <a:ext uri="{FF2B5EF4-FFF2-40B4-BE49-F238E27FC236}">
                <a16:creationId xmlns:a16="http://schemas.microsoft.com/office/drawing/2014/main" id="{F1F8181D-B8DA-B5A5-80E0-E69825F9C55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259297" y="4261083"/>
            <a:ext cx="1884703" cy="897209"/>
          </a:xfrm>
          <a:prstGeom prst="rect">
            <a:avLst/>
          </a:prstGeom>
        </p:spPr>
      </p:pic>
      <p:sp>
        <p:nvSpPr>
          <p:cNvPr id="3" name="ZoneTexte 2">
            <a:extLst>
              <a:ext uri="{FF2B5EF4-FFF2-40B4-BE49-F238E27FC236}">
                <a16:creationId xmlns:a16="http://schemas.microsoft.com/office/drawing/2014/main" id="{E774BE65-069E-1808-582C-C4844480B7BC}"/>
              </a:ext>
            </a:extLst>
          </p:cNvPr>
          <p:cNvSpPr txBox="1"/>
          <p:nvPr/>
        </p:nvSpPr>
        <p:spPr>
          <a:xfrm>
            <a:off x="-478" y="987574"/>
            <a:ext cx="734481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A71D17"/>
                </a:solidFill>
                <a:effectLst/>
                <a:uLnTx/>
                <a:uFillTx/>
                <a:latin typeface="DINPro" panose="020B0504020101020102" pitchFamily="34" charset="0"/>
                <a:ea typeface="+mn-ea"/>
                <a:cs typeface="+mn-cs"/>
              </a:rPr>
              <a:t>Signature d’une convention de partenariat avec </a:t>
            </a:r>
            <a:r>
              <a:rPr kumimoji="0" lang="fr-FR" sz="2000" b="1" i="0" u="none" strike="noStrike" kern="1200" cap="none" spc="0" normalizeH="0" baseline="0" noProof="0" dirty="0">
                <a:ln>
                  <a:noFill/>
                </a:ln>
                <a:solidFill>
                  <a:srgbClr val="A71D17"/>
                </a:solidFill>
                <a:effectLst/>
                <a:uLnTx/>
                <a:uFillTx/>
                <a:latin typeface="DINPro" panose="020B0504020101020102" pitchFamily="34" charset="0"/>
                <a:ea typeface="+mn-ea"/>
                <a:cs typeface="+mn-cs"/>
              </a:rPr>
              <a:t>l’AFPA </a:t>
            </a:r>
          </a:p>
        </p:txBody>
      </p:sp>
      <p:pic>
        <p:nvPicPr>
          <p:cNvPr id="5" name="Image 4" descr="Une image contenant texte, pièce, table, salle de conférence&#10;&#10;Description générée automatiquement">
            <a:extLst>
              <a:ext uri="{FF2B5EF4-FFF2-40B4-BE49-F238E27FC236}">
                <a16:creationId xmlns:a16="http://schemas.microsoft.com/office/drawing/2014/main" id="{240C3E17-E31F-6879-BE08-B33B79D7CB3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3528" y="1535680"/>
            <a:ext cx="3312368" cy="2612742"/>
          </a:xfrm>
          <a:prstGeom prst="rect">
            <a:avLst/>
          </a:prstGeom>
          <a:ln>
            <a:noFill/>
          </a:ln>
          <a:effectLst>
            <a:outerShdw blurRad="190500" algn="tl" rotWithShape="0">
              <a:srgbClr val="000000">
                <a:alpha val="70000"/>
              </a:srgbClr>
            </a:outerShdw>
          </a:effectLst>
        </p:spPr>
      </p:pic>
      <p:sp>
        <p:nvSpPr>
          <p:cNvPr id="10" name="ZoneTexte 9">
            <a:extLst>
              <a:ext uri="{FF2B5EF4-FFF2-40B4-BE49-F238E27FC236}">
                <a16:creationId xmlns:a16="http://schemas.microsoft.com/office/drawing/2014/main" id="{83B436CA-48C2-F15F-BCB2-A7127CD14EB5}"/>
              </a:ext>
            </a:extLst>
          </p:cNvPr>
          <p:cNvSpPr txBox="1"/>
          <p:nvPr/>
        </p:nvSpPr>
        <p:spPr>
          <a:xfrm>
            <a:off x="4067944" y="1873955"/>
            <a:ext cx="4752528" cy="830997"/>
          </a:xfrm>
          <a:prstGeom prst="rect">
            <a:avLst/>
          </a:prstGeom>
          <a:noFill/>
        </p:spPr>
        <p:txBody>
          <a:bodyPr wrap="square" rtlCol="0">
            <a:spAutoFit/>
          </a:bodyPr>
          <a:lstStyle/>
          <a:p>
            <a:pPr marL="285750" marR="0" lvl="0" indent="-285750" algn="just" defTabSz="914400" rtl="0" eaLnBrk="1" fontAlgn="auto" latinLnBrk="0" hangingPunct="1">
              <a:lnSpc>
                <a:spcPct val="100000"/>
              </a:lnSpc>
              <a:spcBef>
                <a:spcPts val="0"/>
              </a:spcBef>
              <a:spcAft>
                <a:spcPts val="0"/>
              </a:spcAft>
              <a:buClr>
                <a:srgbClr val="E37224"/>
              </a:buClr>
              <a:buSzTx/>
              <a:buFont typeface="Wingdings" panose="05000000000000000000" pitchFamily="2" charset="2"/>
              <a:buChar char="ð"/>
              <a:tabLst/>
              <a:defRPr/>
            </a:pPr>
            <a:r>
              <a:rPr kumimoji="0" lang="fr-FR" sz="2400" b="1" i="0" u="none" strike="noStrike" kern="1200" cap="none" spc="0" normalizeH="0" baseline="0" noProof="0" dirty="0">
                <a:ln>
                  <a:noFill/>
                </a:ln>
                <a:solidFill>
                  <a:srgbClr val="E37224"/>
                </a:solidFill>
                <a:effectLst/>
                <a:uLnTx/>
                <a:uFillTx/>
                <a:latin typeface="DINPro" panose="020B0504020101020102" pitchFamily="34" charset="0"/>
                <a:ea typeface="+mn-ea"/>
                <a:cs typeface="+mn-cs"/>
              </a:rPr>
              <a:t>1</a:t>
            </a:r>
            <a:r>
              <a:rPr kumimoji="0" lang="fr-FR" sz="1800" b="0" i="0" u="none" strike="noStrike" kern="1200" cap="none" spc="0" normalizeH="0" baseline="0" noProof="0" dirty="0">
                <a:ln>
                  <a:noFill/>
                </a:ln>
                <a:solidFill>
                  <a:prstClr val="black"/>
                </a:solidFill>
                <a:effectLst/>
                <a:uLnTx/>
                <a:uFillTx/>
                <a:latin typeface="DINPro" panose="020B0504020101020102" pitchFamily="34" charset="0"/>
                <a:ea typeface="+mn-ea"/>
                <a:cs typeface="+mn-cs"/>
              </a:rPr>
              <a:t> réunion de lancement – 6 mai 2022 </a:t>
            </a:r>
          </a:p>
          <a:p>
            <a:pPr marL="285750" marR="0" lvl="0" indent="-285750" algn="just" defTabSz="914400" rtl="0" eaLnBrk="1" fontAlgn="auto" latinLnBrk="0" hangingPunct="1">
              <a:lnSpc>
                <a:spcPct val="100000"/>
              </a:lnSpc>
              <a:spcBef>
                <a:spcPts val="0"/>
              </a:spcBef>
              <a:spcAft>
                <a:spcPts val="0"/>
              </a:spcAft>
              <a:buClr>
                <a:srgbClr val="E37224"/>
              </a:buClr>
              <a:buSzTx/>
              <a:buFont typeface="Wingdings" panose="05000000000000000000" pitchFamily="2" charset="2"/>
              <a:buChar char="ð"/>
              <a:tabLst/>
              <a:defRPr/>
            </a:pPr>
            <a:r>
              <a:rPr kumimoji="0" lang="fr-FR" sz="2400" b="1" i="0" u="none" strike="noStrike" kern="1200" cap="none" spc="0" normalizeH="0" baseline="0" noProof="0" dirty="0">
                <a:ln>
                  <a:noFill/>
                </a:ln>
                <a:solidFill>
                  <a:srgbClr val="E37224"/>
                </a:solidFill>
                <a:effectLst/>
                <a:uLnTx/>
                <a:uFillTx/>
                <a:latin typeface="DINPro" panose="020B0504020101020102" pitchFamily="34" charset="0"/>
                <a:ea typeface="+mn-ea"/>
                <a:cs typeface="+mn-cs"/>
              </a:rPr>
              <a:t>1</a:t>
            </a:r>
            <a:r>
              <a:rPr kumimoji="0" lang="fr-FR" sz="2400" b="0" i="0" u="none" strike="noStrike" kern="1200" cap="none" spc="0" normalizeH="0" baseline="0" noProof="0" dirty="0">
                <a:ln>
                  <a:noFill/>
                </a:ln>
                <a:solidFill>
                  <a:prstClr val="black"/>
                </a:solidFill>
                <a:effectLst/>
                <a:uLnTx/>
                <a:uFillTx/>
                <a:latin typeface="DINPro" panose="020B0504020101020102" pitchFamily="34" charset="0"/>
                <a:ea typeface="+mn-ea"/>
                <a:cs typeface="+mn-cs"/>
              </a:rPr>
              <a:t> </a:t>
            </a:r>
            <a:r>
              <a:rPr kumimoji="0" lang="fr-FR" sz="1800" b="0" i="0" u="none" strike="noStrike" kern="1200" cap="none" spc="0" normalizeH="0" baseline="0" noProof="0" dirty="0">
                <a:ln>
                  <a:noFill/>
                </a:ln>
                <a:solidFill>
                  <a:prstClr val="black"/>
                </a:solidFill>
                <a:effectLst/>
                <a:uLnTx/>
                <a:uFillTx/>
                <a:latin typeface="DINPro" panose="020B0504020101020102" pitchFamily="34" charset="0"/>
                <a:ea typeface="+mn-ea"/>
                <a:cs typeface="+mn-cs"/>
              </a:rPr>
              <a:t>point de situation – 9 décembre 2022 </a:t>
            </a:r>
          </a:p>
        </p:txBody>
      </p:sp>
      <p:sp>
        <p:nvSpPr>
          <p:cNvPr id="11" name="Bulle narrative : rectangle 10">
            <a:extLst>
              <a:ext uri="{FF2B5EF4-FFF2-40B4-BE49-F238E27FC236}">
                <a16:creationId xmlns:a16="http://schemas.microsoft.com/office/drawing/2014/main" id="{AB118EA2-B2DB-8606-50AA-D7E92C8EF50A}"/>
              </a:ext>
            </a:extLst>
          </p:cNvPr>
          <p:cNvSpPr/>
          <p:nvPr/>
        </p:nvSpPr>
        <p:spPr>
          <a:xfrm>
            <a:off x="4042792" y="3161595"/>
            <a:ext cx="3047337" cy="1224136"/>
          </a:xfrm>
          <a:prstGeom prst="wedgeRectCallout">
            <a:avLst>
              <a:gd name="adj1" fmla="val -33174"/>
              <a:gd name="adj2" fmla="val -83883"/>
            </a:avLst>
          </a:prstGeom>
          <a:solidFill>
            <a:srgbClr val="A71D1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white"/>
                </a:solidFill>
                <a:effectLst/>
                <a:uLnTx/>
                <a:uFillTx/>
                <a:latin typeface="DINPro" panose="020B0504020101020102" pitchFamily="34" charset="0"/>
                <a:ea typeface="+mn-ea"/>
                <a:cs typeface="+mn-cs"/>
              </a:rPr>
              <a:t>Réunions organisées en présence des RTR et des mandataires / Directeurs de projet CEP </a:t>
            </a:r>
          </a:p>
        </p:txBody>
      </p:sp>
      <p:sp>
        <p:nvSpPr>
          <p:cNvPr id="12" name="Rectangle 11">
            <a:extLst>
              <a:ext uri="{FF2B5EF4-FFF2-40B4-BE49-F238E27FC236}">
                <a16:creationId xmlns:a16="http://schemas.microsoft.com/office/drawing/2014/main" id="{A519AAF2-A6B1-95D0-AAD4-378D93530992}"/>
              </a:ext>
            </a:extLst>
          </p:cNvPr>
          <p:cNvSpPr/>
          <p:nvPr/>
        </p:nvSpPr>
        <p:spPr>
          <a:xfrm>
            <a:off x="1282574" y="104255"/>
            <a:ext cx="6673802" cy="5210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A71D17"/>
                </a:solidFill>
                <a:effectLst/>
                <a:uLnTx/>
                <a:uFillTx/>
                <a:latin typeface="DINPro-Medium" panose="02000503030000020004" pitchFamily="2" charset="0"/>
                <a:ea typeface="Lato" panose="020F0502020204030203" pitchFamily="34" charset="0"/>
                <a:cs typeface="Lato" panose="020F0502020204030203" pitchFamily="34" charset="0"/>
              </a:rPr>
              <a:t>Partenariats </a:t>
            </a:r>
            <a:endParaRPr kumimoji="0" lang="fr-FR" sz="2000" b="0" i="0" u="none" strike="noStrike" kern="1200" cap="none" spc="0" normalizeH="0" baseline="0" noProof="0" dirty="0">
              <a:ln>
                <a:noFill/>
              </a:ln>
              <a:solidFill>
                <a:srgbClr val="A71D17"/>
              </a:solidFill>
              <a:effectLst/>
              <a:uLnTx/>
              <a:uFillTx/>
              <a:latin typeface="DINPro-Medium" panose="02000503030000020004" pitchFamily="2" charset="0"/>
              <a:ea typeface="+mn-ea"/>
              <a:cs typeface="+mn-cs"/>
            </a:endParaRPr>
          </a:p>
        </p:txBody>
      </p:sp>
    </p:spTree>
    <p:extLst>
      <p:ext uri="{BB962C8B-B14F-4D97-AF65-F5344CB8AC3E}">
        <p14:creationId xmlns:p14="http://schemas.microsoft.com/office/powerpoint/2010/main" val="149298144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 37">
            <a:extLst>
              <a:ext uri="{FF2B5EF4-FFF2-40B4-BE49-F238E27FC236}">
                <a16:creationId xmlns:a16="http://schemas.microsoft.com/office/drawing/2014/main" id="{C0F2C617-753E-75D7-CD37-0E60350FA60E}"/>
              </a:ext>
            </a:extLst>
          </p:cNvPr>
          <p:cNvSpPr/>
          <p:nvPr/>
        </p:nvSpPr>
        <p:spPr>
          <a:xfrm rot="19938445">
            <a:off x="8217872" y="55112"/>
            <a:ext cx="670966" cy="670966"/>
          </a:xfrm>
          <a:prstGeom prst="ellipse">
            <a:avLst/>
          </a:prstGeom>
          <a:solidFill>
            <a:srgbClr val="EAC64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Kelson Sans" panose="02000500000000000000" pitchFamily="50" charset="0"/>
              <a:ea typeface="+mn-ea"/>
              <a:cs typeface="+mn-cs"/>
            </a:endParaRPr>
          </a:p>
        </p:txBody>
      </p:sp>
      <p:sp>
        <p:nvSpPr>
          <p:cNvPr id="7" name="Ellipse 6">
            <a:extLst>
              <a:ext uri="{FF2B5EF4-FFF2-40B4-BE49-F238E27FC236}">
                <a16:creationId xmlns:a16="http://schemas.microsoft.com/office/drawing/2014/main" id="{043F00B5-EDB2-0976-30B4-E113F5EB5DCB}"/>
              </a:ext>
            </a:extLst>
          </p:cNvPr>
          <p:cNvSpPr/>
          <p:nvPr/>
        </p:nvSpPr>
        <p:spPr>
          <a:xfrm>
            <a:off x="179512" y="-295882"/>
            <a:ext cx="995424" cy="995424"/>
          </a:xfrm>
          <a:prstGeom prst="ellipse">
            <a:avLst/>
          </a:prstGeom>
          <a:solidFill>
            <a:srgbClr val="A71D17"/>
          </a:solidFill>
          <a:ln>
            <a:noFill/>
          </a:ln>
        </p:spPr>
        <p:style>
          <a:lnRef idx="2">
            <a:schemeClr val="accent1">
              <a:shade val="50000"/>
            </a:schemeClr>
          </a:lnRef>
          <a:fillRef idx="1">
            <a:schemeClr val="accent1"/>
          </a:fillRef>
          <a:effectRef idx="0">
            <a:schemeClr val="accent1"/>
          </a:effectRef>
          <a:fontRef idx="minor">
            <a:schemeClr val="lt1"/>
          </a:fontRef>
        </p:style>
        <p:txBody>
          <a:bodyPr tIns="360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prstClr val="white"/>
                </a:solidFill>
                <a:effectLst/>
                <a:uLnTx/>
                <a:uFillTx/>
                <a:latin typeface="DINPro-Regular" panose="02000503030000020004" pitchFamily="2" charset="0"/>
                <a:ea typeface="+mn-ea"/>
                <a:cs typeface="+mn-cs"/>
              </a:rPr>
              <a:t>4.2</a:t>
            </a:r>
            <a:endParaRPr kumimoji="0" lang="fr-FR" sz="3600" b="1" i="0" u="none" strike="noStrike" kern="1200" cap="none" spc="0" normalizeH="0" baseline="0" noProof="0" dirty="0">
              <a:ln>
                <a:noFill/>
              </a:ln>
              <a:solidFill>
                <a:prstClr val="white"/>
              </a:solidFill>
              <a:effectLst/>
              <a:uLnTx/>
              <a:uFillTx/>
              <a:latin typeface="DINPro-Regular" panose="02000503030000020004" pitchFamily="2" charset="0"/>
              <a:ea typeface="+mn-ea"/>
              <a:cs typeface="+mn-cs"/>
            </a:endParaRPr>
          </a:p>
        </p:txBody>
      </p:sp>
      <p:sp>
        <p:nvSpPr>
          <p:cNvPr id="8" name="Oval 37">
            <a:extLst>
              <a:ext uri="{FF2B5EF4-FFF2-40B4-BE49-F238E27FC236}">
                <a16:creationId xmlns:a16="http://schemas.microsoft.com/office/drawing/2014/main" id="{EFCF3F84-719C-5B4C-B7DE-F0F01287056B}"/>
              </a:ext>
            </a:extLst>
          </p:cNvPr>
          <p:cNvSpPr/>
          <p:nvPr/>
        </p:nvSpPr>
        <p:spPr>
          <a:xfrm rot="19938445">
            <a:off x="8404437" y="-306586"/>
            <a:ext cx="1012500" cy="1012500"/>
          </a:xfrm>
          <a:prstGeom prst="ellipse">
            <a:avLst/>
          </a:prstGeom>
          <a:solidFill>
            <a:srgbClr val="76974A"/>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Kelson Sans" panose="02000500000000000000" pitchFamily="50" charset="0"/>
              <a:ea typeface="+mn-ea"/>
              <a:cs typeface="+mn-cs"/>
            </a:endParaRPr>
          </a:p>
        </p:txBody>
      </p:sp>
      <p:sp>
        <p:nvSpPr>
          <p:cNvPr id="4" name="Forme libre : forme 3">
            <a:extLst>
              <a:ext uri="{FF2B5EF4-FFF2-40B4-BE49-F238E27FC236}">
                <a16:creationId xmlns:a16="http://schemas.microsoft.com/office/drawing/2014/main" id="{4D507DD5-5811-E8C6-0BF1-7083B1CEEBF7}"/>
              </a:ext>
            </a:extLst>
          </p:cNvPr>
          <p:cNvSpPr/>
          <p:nvPr/>
        </p:nvSpPr>
        <p:spPr>
          <a:xfrm>
            <a:off x="0" y="4371949"/>
            <a:ext cx="9144000" cy="771551"/>
          </a:xfrm>
          <a:custGeom>
            <a:avLst/>
            <a:gdLst>
              <a:gd name="connsiteX0" fmla="*/ 0 w 9144000"/>
              <a:gd name="connsiteY0" fmla="*/ 0 h 1200616"/>
              <a:gd name="connsiteX1" fmla="*/ 255357 w 9144000"/>
              <a:gd name="connsiteY1" fmla="*/ 82904 h 1200616"/>
              <a:gd name="connsiteX2" fmla="*/ 4572001 w 9144000"/>
              <a:gd name="connsiteY2" fmla="*/ 735519 h 1200616"/>
              <a:gd name="connsiteX3" fmla="*/ 8888645 w 9144000"/>
              <a:gd name="connsiteY3" fmla="*/ 82904 h 1200616"/>
              <a:gd name="connsiteX4" fmla="*/ 9144000 w 9144000"/>
              <a:gd name="connsiteY4" fmla="*/ 0 h 1200616"/>
              <a:gd name="connsiteX5" fmla="*/ 9144000 w 9144000"/>
              <a:gd name="connsiteY5" fmla="*/ 1200616 h 1200616"/>
              <a:gd name="connsiteX6" fmla="*/ 0 w 9144000"/>
              <a:gd name="connsiteY6" fmla="*/ 1200616 h 1200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200616">
                <a:moveTo>
                  <a:pt x="0" y="0"/>
                </a:moveTo>
                <a:lnTo>
                  <a:pt x="255357" y="82904"/>
                </a:lnTo>
                <a:cubicBezTo>
                  <a:pt x="1618984" y="507036"/>
                  <a:pt x="3068810" y="735519"/>
                  <a:pt x="4572001" y="735519"/>
                </a:cubicBezTo>
                <a:cubicBezTo>
                  <a:pt x="6075193" y="735519"/>
                  <a:pt x="7525019" y="507036"/>
                  <a:pt x="8888645" y="82904"/>
                </a:cubicBezTo>
                <a:lnTo>
                  <a:pt x="9144000" y="0"/>
                </a:lnTo>
                <a:lnTo>
                  <a:pt x="9144000" y="1200616"/>
                </a:lnTo>
                <a:lnTo>
                  <a:pt x="0" y="1200616"/>
                </a:lnTo>
                <a:close/>
              </a:path>
            </a:pathLst>
          </a:custGeom>
          <a:solidFill>
            <a:srgbClr val="CCC4BE">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pic>
        <p:nvPicPr>
          <p:cNvPr id="15" name="Image 14">
            <a:extLst>
              <a:ext uri="{FF2B5EF4-FFF2-40B4-BE49-F238E27FC236}">
                <a16:creationId xmlns:a16="http://schemas.microsoft.com/office/drawing/2014/main" id="{F1F8181D-B8DA-B5A5-80E0-E69825F9C55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259297" y="4261083"/>
            <a:ext cx="1884703" cy="897209"/>
          </a:xfrm>
          <a:prstGeom prst="rect">
            <a:avLst/>
          </a:prstGeom>
        </p:spPr>
      </p:pic>
      <p:sp>
        <p:nvSpPr>
          <p:cNvPr id="3" name="ZoneTexte 2">
            <a:extLst>
              <a:ext uri="{FF2B5EF4-FFF2-40B4-BE49-F238E27FC236}">
                <a16:creationId xmlns:a16="http://schemas.microsoft.com/office/drawing/2014/main" id="{E774BE65-069E-1808-582C-C4844480B7BC}"/>
              </a:ext>
            </a:extLst>
          </p:cNvPr>
          <p:cNvSpPr txBox="1"/>
          <p:nvPr/>
        </p:nvSpPr>
        <p:spPr>
          <a:xfrm>
            <a:off x="-478" y="987574"/>
            <a:ext cx="734481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A71D17"/>
                </a:solidFill>
                <a:effectLst/>
                <a:uLnTx/>
                <a:uFillTx/>
                <a:latin typeface="DINPro" panose="020B0504020101020102" pitchFamily="34" charset="0"/>
                <a:ea typeface="+mn-ea"/>
                <a:cs typeface="+mn-cs"/>
              </a:rPr>
              <a:t>Signature d’une convention de partenariat avec </a:t>
            </a:r>
            <a:r>
              <a:rPr kumimoji="0" lang="fr-FR" sz="2000" b="1" i="0" u="none" strike="noStrike" kern="1200" cap="none" spc="0" normalizeH="0" baseline="0" noProof="0" dirty="0">
                <a:ln>
                  <a:noFill/>
                </a:ln>
                <a:solidFill>
                  <a:srgbClr val="A71D17"/>
                </a:solidFill>
                <a:effectLst/>
                <a:uLnTx/>
                <a:uFillTx/>
                <a:latin typeface="DINPro" panose="020B0504020101020102" pitchFamily="34" charset="0"/>
                <a:ea typeface="+mn-ea"/>
                <a:cs typeface="+mn-cs"/>
              </a:rPr>
              <a:t>la  </a:t>
            </a:r>
          </a:p>
        </p:txBody>
      </p:sp>
      <p:pic>
        <p:nvPicPr>
          <p:cNvPr id="2" name="Image 1">
            <a:extLst>
              <a:ext uri="{FF2B5EF4-FFF2-40B4-BE49-F238E27FC236}">
                <a16:creationId xmlns:a16="http://schemas.microsoft.com/office/drawing/2014/main" id="{760E900B-3179-59F9-697F-4C86FEF2E39F}"/>
              </a:ext>
            </a:extLst>
          </p:cNvPr>
          <p:cNvPicPr>
            <a:picLocks noChangeAspect="1"/>
          </p:cNvPicPr>
          <p:nvPr/>
        </p:nvPicPr>
        <p:blipFill>
          <a:blip r:embed="rId3"/>
          <a:stretch>
            <a:fillRect/>
          </a:stretch>
        </p:blipFill>
        <p:spPr>
          <a:xfrm>
            <a:off x="677224" y="1674311"/>
            <a:ext cx="2174128" cy="301805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2" name="ZoneTexte 11">
            <a:extLst>
              <a:ext uri="{FF2B5EF4-FFF2-40B4-BE49-F238E27FC236}">
                <a16:creationId xmlns:a16="http://schemas.microsoft.com/office/drawing/2014/main" id="{FE97B08C-B621-0D8D-F905-D96AA286D09A}"/>
              </a:ext>
            </a:extLst>
          </p:cNvPr>
          <p:cNvSpPr txBox="1"/>
          <p:nvPr/>
        </p:nvSpPr>
        <p:spPr>
          <a:xfrm>
            <a:off x="4067944" y="1873955"/>
            <a:ext cx="4752528" cy="1200329"/>
          </a:xfrm>
          <a:prstGeom prst="rect">
            <a:avLst/>
          </a:prstGeom>
          <a:noFill/>
        </p:spPr>
        <p:txBody>
          <a:bodyPr wrap="square" rtlCol="0">
            <a:spAutoFit/>
          </a:bodyPr>
          <a:lstStyle/>
          <a:p>
            <a:pPr marL="285750" marR="0" lvl="0" indent="-285750" algn="just" defTabSz="914400" rtl="0" eaLnBrk="1" fontAlgn="auto" latinLnBrk="0" hangingPunct="1">
              <a:lnSpc>
                <a:spcPct val="100000"/>
              </a:lnSpc>
              <a:spcBef>
                <a:spcPts val="0"/>
              </a:spcBef>
              <a:spcAft>
                <a:spcPts val="0"/>
              </a:spcAft>
              <a:buClr>
                <a:srgbClr val="E37224"/>
              </a:buClr>
              <a:buSzTx/>
              <a:buFont typeface="Wingdings" panose="05000000000000000000" pitchFamily="2" charset="2"/>
              <a:buChar char="ð"/>
              <a:tabLst/>
              <a:defRPr/>
            </a:pPr>
            <a:r>
              <a:rPr kumimoji="0" lang="fr-FR" sz="1800" b="0" i="0" u="none" strike="noStrike" kern="1200" cap="none" spc="0" normalizeH="0" baseline="0" noProof="0" dirty="0">
                <a:ln>
                  <a:noFill/>
                </a:ln>
                <a:solidFill>
                  <a:prstClr val="black"/>
                </a:solidFill>
                <a:effectLst/>
                <a:uLnTx/>
                <a:uFillTx/>
                <a:latin typeface="DINPro" panose="020B0504020101020102" pitchFamily="34" charset="0"/>
                <a:ea typeface="+mn-ea"/>
                <a:cs typeface="+mn-cs"/>
              </a:rPr>
              <a:t>Signature le 19 mai 2022 </a:t>
            </a:r>
          </a:p>
          <a:p>
            <a:pPr marL="285750" marR="0" lvl="0" indent="-285750" algn="just" defTabSz="914400" rtl="0" eaLnBrk="1" fontAlgn="auto" latinLnBrk="0" hangingPunct="1">
              <a:lnSpc>
                <a:spcPct val="100000"/>
              </a:lnSpc>
              <a:spcBef>
                <a:spcPts val="0"/>
              </a:spcBef>
              <a:spcAft>
                <a:spcPts val="0"/>
              </a:spcAft>
              <a:buClr>
                <a:srgbClr val="E37224"/>
              </a:buClr>
              <a:buSzTx/>
              <a:buFont typeface="Wingdings" panose="05000000000000000000" pitchFamily="2" charset="2"/>
              <a:buChar char="ð"/>
              <a:tabLst/>
              <a:defRPr/>
            </a:pPr>
            <a:endParaRPr kumimoji="0" lang="fr-FR" sz="1800" b="0" i="0" u="none" strike="noStrike" kern="1200" cap="none" spc="0" normalizeH="0" baseline="0" noProof="0" dirty="0">
              <a:ln>
                <a:noFill/>
              </a:ln>
              <a:solidFill>
                <a:prstClr val="black"/>
              </a:solidFill>
              <a:effectLst/>
              <a:uLnTx/>
              <a:uFillTx/>
              <a:latin typeface="DINPro" panose="020B0504020101020102" pitchFamily="34" charset="0"/>
              <a:ea typeface="+mn-ea"/>
              <a:cs typeface="+mn-cs"/>
            </a:endParaRPr>
          </a:p>
          <a:p>
            <a:pPr marL="285750" marR="0" lvl="0" indent="-285750" algn="just" defTabSz="914400" rtl="0" eaLnBrk="1" fontAlgn="auto" latinLnBrk="0" hangingPunct="1">
              <a:lnSpc>
                <a:spcPct val="100000"/>
              </a:lnSpc>
              <a:spcBef>
                <a:spcPts val="0"/>
              </a:spcBef>
              <a:spcAft>
                <a:spcPts val="0"/>
              </a:spcAft>
              <a:buClr>
                <a:srgbClr val="E37224"/>
              </a:buClr>
              <a:buSzTx/>
              <a:buFont typeface="Wingdings" panose="05000000000000000000" pitchFamily="2" charset="2"/>
              <a:buChar char="ð"/>
              <a:tabLst/>
              <a:defRPr/>
            </a:pPr>
            <a:r>
              <a:rPr kumimoji="0" lang="fr-FR" sz="1800" b="0" i="0" u="none" strike="noStrike" kern="1200" cap="none" spc="0" normalizeH="0" baseline="0" noProof="0" dirty="0">
                <a:ln>
                  <a:noFill/>
                </a:ln>
                <a:solidFill>
                  <a:prstClr val="black"/>
                </a:solidFill>
                <a:effectLst/>
                <a:uLnTx/>
                <a:uFillTx/>
                <a:latin typeface="DINPro" panose="020B0504020101020102" pitchFamily="34" charset="0"/>
                <a:ea typeface="+mn-ea"/>
                <a:cs typeface="+mn-cs"/>
              </a:rPr>
              <a:t>Webinaire de présentation des 2 réseaux le 28 septembre 2022 </a:t>
            </a:r>
            <a:endParaRPr kumimoji="0" lang="fr-FR" sz="1400" b="0" i="0" u="none" strike="noStrike" kern="1200" cap="none" spc="0" normalizeH="0" baseline="0" noProof="0" dirty="0">
              <a:ln>
                <a:noFill/>
              </a:ln>
              <a:solidFill>
                <a:prstClr val="black"/>
              </a:solidFill>
              <a:effectLst/>
              <a:uLnTx/>
              <a:uFillTx/>
              <a:latin typeface="DINPro" panose="020B0504020101020102" pitchFamily="34" charset="0"/>
              <a:ea typeface="+mn-ea"/>
              <a:cs typeface="+mn-cs"/>
            </a:endParaRPr>
          </a:p>
        </p:txBody>
      </p:sp>
      <p:pic>
        <p:nvPicPr>
          <p:cNvPr id="14" name="Image 13">
            <a:extLst>
              <a:ext uri="{FF2B5EF4-FFF2-40B4-BE49-F238E27FC236}">
                <a16:creationId xmlns:a16="http://schemas.microsoft.com/office/drawing/2014/main" id="{81162508-2D3F-5133-2EEA-F27054444364}"/>
              </a:ext>
            </a:extLst>
          </p:cNvPr>
          <p:cNvPicPr>
            <a:picLocks noChangeAspect="1"/>
          </p:cNvPicPr>
          <p:nvPr/>
        </p:nvPicPr>
        <p:blipFill>
          <a:blip r:embed="rId4"/>
          <a:stretch>
            <a:fillRect/>
          </a:stretch>
        </p:blipFill>
        <p:spPr>
          <a:xfrm>
            <a:off x="5652120" y="399297"/>
            <a:ext cx="1409700" cy="1419225"/>
          </a:xfrm>
          <a:prstGeom prst="rect">
            <a:avLst/>
          </a:prstGeom>
        </p:spPr>
      </p:pic>
      <p:sp>
        <p:nvSpPr>
          <p:cNvPr id="16" name="Rectangle 15">
            <a:extLst>
              <a:ext uri="{FF2B5EF4-FFF2-40B4-BE49-F238E27FC236}">
                <a16:creationId xmlns:a16="http://schemas.microsoft.com/office/drawing/2014/main" id="{3DEE22B6-CFBD-E555-1DEA-27DA77002BC7}"/>
              </a:ext>
            </a:extLst>
          </p:cNvPr>
          <p:cNvSpPr/>
          <p:nvPr/>
        </p:nvSpPr>
        <p:spPr>
          <a:xfrm>
            <a:off x="1282574" y="104255"/>
            <a:ext cx="6673802" cy="5210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A71D17"/>
                </a:solidFill>
                <a:effectLst/>
                <a:uLnTx/>
                <a:uFillTx/>
                <a:latin typeface="DINPro-Medium" panose="02000503030000020004" pitchFamily="2" charset="0"/>
                <a:ea typeface="Lato" panose="020F0502020204030203" pitchFamily="34" charset="0"/>
                <a:cs typeface="Lato" panose="020F0502020204030203" pitchFamily="34" charset="0"/>
              </a:rPr>
              <a:t>Partenariats </a:t>
            </a:r>
            <a:endParaRPr kumimoji="0" lang="fr-FR" sz="2000" b="0" i="0" u="none" strike="noStrike" kern="1200" cap="none" spc="0" normalizeH="0" baseline="0" noProof="0" dirty="0">
              <a:ln>
                <a:noFill/>
              </a:ln>
              <a:solidFill>
                <a:srgbClr val="A71D17"/>
              </a:solidFill>
              <a:effectLst/>
              <a:uLnTx/>
              <a:uFillTx/>
              <a:latin typeface="DINPro-Medium" panose="02000503030000020004" pitchFamily="2" charset="0"/>
              <a:ea typeface="+mn-ea"/>
              <a:cs typeface="+mn-cs"/>
            </a:endParaRPr>
          </a:p>
        </p:txBody>
      </p:sp>
    </p:spTree>
    <p:extLst>
      <p:ext uri="{BB962C8B-B14F-4D97-AF65-F5344CB8AC3E}">
        <p14:creationId xmlns:p14="http://schemas.microsoft.com/office/powerpoint/2010/main" val="33528321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 37">
            <a:extLst>
              <a:ext uri="{FF2B5EF4-FFF2-40B4-BE49-F238E27FC236}">
                <a16:creationId xmlns:a16="http://schemas.microsoft.com/office/drawing/2014/main" id="{C0F2C617-753E-75D7-CD37-0E60350FA60E}"/>
              </a:ext>
            </a:extLst>
          </p:cNvPr>
          <p:cNvSpPr/>
          <p:nvPr/>
        </p:nvSpPr>
        <p:spPr>
          <a:xfrm rot="19938445">
            <a:off x="8217872" y="55112"/>
            <a:ext cx="670966" cy="670966"/>
          </a:xfrm>
          <a:prstGeom prst="ellipse">
            <a:avLst/>
          </a:prstGeom>
          <a:solidFill>
            <a:srgbClr val="EAC64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Kelson Sans" panose="02000500000000000000" pitchFamily="50" charset="0"/>
              <a:ea typeface="+mn-ea"/>
              <a:cs typeface="+mn-cs"/>
            </a:endParaRPr>
          </a:p>
        </p:txBody>
      </p:sp>
      <p:sp>
        <p:nvSpPr>
          <p:cNvPr id="7" name="Ellipse 6">
            <a:extLst>
              <a:ext uri="{FF2B5EF4-FFF2-40B4-BE49-F238E27FC236}">
                <a16:creationId xmlns:a16="http://schemas.microsoft.com/office/drawing/2014/main" id="{043F00B5-EDB2-0976-30B4-E113F5EB5DCB}"/>
              </a:ext>
            </a:extLst>
          </p:cNvPr>
          <p:cNvSpPr/>
          <p:nvPr/>
        </p:nvSpPr>
        <p:spPr>
          <a:xfrm>
            <a:off x="179512" y="-295882"/>
            <a:ext cx="995424" cy="995424"/>
          </a:xfrm>
          <a:prstGeom prst="ellipse">
            <a:avLst/>
          </a:prstGeom>
          <a:solidFill>
            <a:srgbClr val="A71D17"/>
          </a:solidFill>
          <a:ln>
            <a:noFill/>
          </a:ln>
        </p:spPr>
        <p:style>
          <a:lnRef idx="2">
            <a:schemeClr val="accent1">
              <a:shade val="50000"/>
            </a:schemeClr>
          </a:lnRef>
          <a:fillRef idx="1">
            <a:schemeClr val="accent1"/>
          </a:fillRef>
          <a:effectRef idx="0">
            <a:schemeClr val="accent1"/>
          </a:effectRef>
          <a:fontRef idx="minor">
            <a:schemeClr val="lt1"/>
          </a:fontRef>
        </p:style>
        <p:txBody>
          <a:bodyPr tIns="360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prstClr val="white"/>
                </a:solidFill>
                <a:effectLst/>
                <a:uLnTx/>
                <a:uFillTx/>
                <a:latin typeface="DINPro-Regular" panose="02000503030000020004" pitchFamily="2" charset="0"/>
                <a:ea typeface="+mn-ea"/>
                <a:cs typeface="+mn-cs"/>
              </a:rPr>
              <a:t>4.2</a:t>
            </a:r>
            <a:endParaRPr kumimoji="0" lang="fr-FR" sz="3600" b="1" i="0" u="none" strike="noStrike" kern="1200" cap="none" spc="0" normalizeH="0" baseline="0" noProof="0" dirty="0">
              <a:ln>
                <a:noFill/>
              </a:ln>
              <a:solidFill>
                <a:prstClr val="white"/>
              </a:solidFill>
              <a:effectLst/>
              <a:uLnTx/>
              <a:uFillTx/>
              <a:latin typeface="DINPro-Regular" panose="02000503030000020004" pitchFamily="2" charset="0"/>
              <a:ea typeface="+mn-ea"/>
              <a:cs typeface="+mn-cs"/>
            </a:endParaRPr>
          </a:p>
        </p:txBody>
      </p:sp>
      <p:sp>
        <p:nvSpPr>
          <p:cNvPr id="8" name="Oval 37">
            <a:extLst>
              <a:ext uri="{FF2B5EF4-FFF2-40B4-BE49-F238E27FC236}">
                <a16:creationId xmlns:a16="http://schemas.microsoft.com/office/drawing/2014/main" id="{EFCF3F84-719C-5B4C-B7DE-F0F01287056B}"/>
              </a:ext>
            </a:extLst>
          </p:cNvPr>
          <p:cNvSpPr/>
          <p:nvPr/>
        </p:nvSpPr>
        <p:spPr>
          <a:xfrm rot="19938445">
            <a:off x="8404437" y="-306586"/>
            <a:ext cx="1012500" cy="1012500"/>
          </a:xfrm>
          <a:prstGeom prst="ellipse">
            <a:avLst/>
          </a:prstGeom>
          <a:solidFill>
            <a:srgbClr val="76974A"/>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Kelson Sans" panose="02000500000000000000" pitchFamily="50" charset="0"/>
              <a:ea typeface="+mn-ea"/>
              <a:cs typeface="+mn-cs"/>
            </a:endParaRPr>
          </a:p>
        </p:txBody>
      </p:sp>
      <p:sp>
        <p:nvSpPr>
          <p:cNvPr id="4" name="Forme libre : forme 3">
            <a:extLst>
              <a:ext uri="{FF2B5EF4-FFF2-40B4-BE49-F238E27FC236}">
                <a16:creationId xmlns:a16="http://schemas.microsoft.com/office/drawing/2014/main" id="{4D507DD5-5811-E8C6-0BF1-7083B1CEEBF7}"/>
              </a:ext>
            </a:extLst>
          </p:cNvPr>
          <p:cNvSpPr/>
          <p:nvPr/>
        </p:nvSpPr>
        <p:spPr>
          <a:xfrm>
            <a:off x="0" y="4371949"/>
            <a:ext cx="9144000" cy="771551"/>
          </a:xfrm>
          <a:custGeom>
            <a:avLst/>
            <a:gdLst>
              <a:gd name="connsiteX0" fmla="*/ 0 w 9144000"/>
              <a:gd name="connsiteY0" fmla="*/ 0 h 1200616"/>
              <a:gd name="connsiteX1" fmla="*/ 255357 w 9144000"/>
              <a:gd name="connsiteY1" fmla="*/ 82904 h 1200616"/>
              <a:gd name="connsiteX2" fmla="*/ 4572001 w 9144000"/>
              <a:gd name="connsiteY2" fmla="*/ 735519 h 1200616"/>
              <a:gd name="connsiteX3" fmla="*/ 8888645 w 9144000"/>
              <a:gd name="connsiteY3" fmla="*/ 82904 h 1200616"/>
              <a:gd name="connsiteX4" fmla="*/ 9144000 w 9144000"/>
              <a:gd name="connsiteY4" fmla="*/ 0 h 1200616"/>
              <a:gd name="connsiteX5" fmla="*/ 9144000 w 9144000"/>
              <a:gd name="connsiteY5" fmla="*/ 1200616 h 1200616"/>
              <a:gd name="connsiteX6" fmla="*/ 0 w 9144000"/>
              <a:gd name="connsiteY6" fmla="*/ 1200616 h 1200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200616">
                <a:moveTo>
                  <a:pt x="0" y="0"/>
                </a:moveTo>
                <a:lnTo>
                  <a:pt x="255357" y="82904"/>
                </a:lnTo>
                <a:cubicBezTo>
                  <a:pt x="1618984" y="507036"/>
                  <a:pt x="3068810" y="735519"/>
                  <a:pt x="4572001" y="735519"/>
                </a:cubicBezTo>
                <a:cubicBezTo>
                  <a:pt x="6075193" y="735519"/>
                  <a:pt x="7525019" y="507036"/>
                  <a:pt x="8888645" y="82904"/>
                </a:cubicBezTo>
                <a:lnTo>
                  <a:pt x="9144000" y="0"/>
                </a:lnTo>
                <a:lnTo>
                  <a:pt x="9144000" y="1200616"/>
                </a:lnTo>
                <a:lnTo>
                  <a:pt x="0" y="1200616"/>
                </a:lnTo>
                <a:close/>
              </a:path>
            </a:pathLst>
          </a:custGeom>
          <a:solidFill>
            <a:srgbClr val="CCC4BE">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pic>
        <p:nvPicPr>
          <p:cNvPr id="15" name="Image 14">
            <a:extLst>
              <a:ext uri="{FF2B5EF4-FFF2-40B4-BE49-F238E27FC236}">
                <a16:creationId xmlns:a16="http://schemas.microsoft.com/office/drawing/2014/main" id="{F1F8181D-B8DA-B5A5-80E0-E69825F9C55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259297" y="4261083"/>
            <a:ext cx="1884703" cy="897209"/>
          </a:xfrm>
          <a:prstGeom prst="rect">
            <a:avLst/>
          </a:prstGeom>
        </p:spPr>
      </p:pic>
      <p:sp>
        <p:nvSpPr>
          <p:cNvPr id="3" name="ZoneTexte 2">
            <a:extLst>
              <a:ext uri="{FF2B5EF4-FFF2-40B4-BE49-F238E27FC236}">
                <a16:creationId xmlns:a16="http://schemas.microsoft.com/office/drawing/2014/main" id="{E774BE65-069E-1808-582C-C4844480B7BC}"/>
              </a:ext>
            </a:extLst>
          </p:cNvPr>
          <p:cNvSpPr txBox="1"/>
          <p:nvPr/>
        </p:nvSpPr>
        <p:spPr>
          <a:xfrm>
            <a:off x="-478" y="987574"/>
            <a:ext cx="900679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A71D17"/>
                </a:solidFill>
                <a:effectLst/>
                <a:uLnTx/>
                <a:uFillTx/>
                <a:latin typeface="DINPro" panose="020B0504020101020102" pitchFamily="34" charset="0"/>
                <a:ea typeface="+mn-ea"/>
                <a:cs typeface="+mn-cs"/>
              </a:rPr>
              <a:t>Signature d’un accord-cadre de partenariat avec </a:t>
            </a:r>
            <a:r>
              <a:rPr kumimoji="0" lang="fr-FR" sz="2000" b="1" i="0" u="none" strike="noStrike" kern="1200" cap="none" spc="0" normalizeH="0" baseline="0" noProof="0" dirty="0">
                <a:ln>
                  <a:noFill/>
                </a:ln>
                <a:solidFill>
                  <a:srgbClr val="A71D17"/>
                </a:solidFill>
                <a:effectLst/>
                <a:uLnTx/>
                <a:uFillTx/>
                <a:latin typeface="DINPro" panose="020B0504020101020102" pitchFamily="34" charset="0"/>
                <a:ea typeface="+mn-ea"/>
                <a:cs typeface="+mn-cs"/>
              </a:rPr>
              <a:t>le CNED, </a:t>
            </a:r>
            <a:r>
              <a:rPr kumimoji="0" lang="fr-FR" sz="2000" b="0" i="0" u="none" strike="noStrike" kern="1200" cap="none" spc="0" normalizeH="0" baseline="0" noProof="0" dirty="0">
                <a:ln>
                  <a:noFill/>
                </a:ln>
                <a:solidFill>
                  <a:srgbClr val="A71D17"/>
                </a:solidFill>
                <a:effectLst/>
                <a:uLnTx/>
                <a:uFillTx/>
                <a:latin typeface="DINPro" panose="020B0504020101020102" pitchFamily="34" charset="0"/>
                <a:ea typeface="+mn-ea"/>
                <a:cs typeface="+mn-cs"/>
              </a:rPr>
              <a:t>le 25 janvier 2023   </a:t>
            </a:r>
          </a:p>
        </p:txBody>
      </p:sp>
      <p:pic>
        <p:nvPicPr>
          <p:cNvPr id="1026" name="Image 1">
            <a:extLst>
              <a:ext uri="{FF2B5EF4-FFF2-40B4-BE49-F238E27FC236}">
                <a16:creationId xmlns:a16="http://schemas.microsoft.com/office/drawing/2014/main" id="{B4FE770C-047A-DE47-58CC-023D6796F9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5289" y="1861368"/>
            <a:ext cx="3354946" cy="236881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Image 3">
            <a:extLst>
              <a:ext uri="{FF2B5EF4-FFF2-40B4-BE49-F238E27FC236}">
                <a16:creationId xmlns:a16="http://schemas.microsoft.com/office/drawing/2014/main" id="{FED04F50-E26C-6F90-F71A-92EBEEFB243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63767" y="1551153"/>
            <a:ext cx="2541761" cy="285423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5C97C6E8-34BB-30EF-6ECE-6A0E1DCABBC3}"/>
              </a:ext>
            </a:extLst>
          </p:cNvPr>
          <p:cNvSpPr/>
          <p:nvPr/>
        </p:nvSpPr>
        <p:spPr>
          <a:xfrm>
            <a:off x="1282574" y="104255"/>
            <a:ext cx="6673802" cy="5210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A71D17"/>
                </a:solidFill>
                <a:effectLst/>
                <a:uLnTx/>
                <a:uFillTx/>
                <a:latin typeface="DINPro-Medium" panose="02000503030000020004" pitchFamily="2" charset="0"/>
                <a:ea typeface="Lato" panose="020F0502020204030203" pitchFamily="34" charset="0"/>
                <a:cs typeface="Lato" panose="020F0502020204030203" pitchFamily="34" charset="0"/>
              </a:rPr>
              <a:t>Partenariats </a:t>
            </a:r>
            <a:endParaRPr kumimoji="0" lang="fr-FR" sz="2000" b="0" i="0" u="none" strike="noStrike" kern="1200" cap="none" spc="0" normalizeH="0" baseline="0" noProof="0" dirty="0">
              <a:ln>
                <a:noFill/>
              </a:ln>
              <a:solidFill>
                <a:srgbClr val="A71D17"/>
              </a:solidFill>
              <a:effectLst/>
              <a:uLnTx/>
              <a:uFillTx/>
              <a:latin typeface="DINPro-Medium" panose="02000503030000020004" pitchFamily="2" charset="0"/>
              <a:ea typeface="+mn-ea"/>
              <a:cs typeface="+mn-cs"/>
            </a:endParaRPr>
          </a:p>
        </p:txBody>
      </p:sp>
    </p:spTree>
    <p:extLst>
      <p:ext uri="{BB962C8B-B14F-4D97-AF65-F5344CB8AC3E}">
        <p14:creationId xmlns:p14="http://schemas.microsoft.com/office/powerpoint/2010/main" val="67061176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 37">
            <a:extLst>
              <a:ext uri="{FF2B5EF4-FFF2-40B4-BE49-F238E27FC236}">
                <a16:creationId xmlns:a16="http://schemas.microsoft.com/office/drawing/2014/main" id="{C0F2C617-753E-75D7-CD37-0E60350FA60E}"/>
              </a:ext>
            </a:extLst>
          </p:cNvPr>
          <p:cNvSpPr/>
          <p:nvPr/>
        </p:nvSpPr>
        <p:spPr>
          <a:xfrm rot="19938445">
            <a:off x="8217872" y="55112"/>
            <a:ext cx="670966" cy="670966"/>
          </a:xfrm>
          <a:prstGeom prst="ellipse">
            <a:avLst/>
          </a:prstGeom>
          <a:solidFill>
            <a:srgbClr val="EAC64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Kelson Sans" panose="02000500000000000000" pitchFamily="50" charset="0"/>
              <a:ea typeface="+mn-ea"/>
              <a:cs typeface="+mn-cs"/>
            </a:endParaRPr>
          </a:p>
        </p:txBody>
      </p:sp>
      <p:cxnSp>
        <p:nvCxnSpPr>
          <p:cNvPr id="19" name="Connecteur droit 18">
            <a:extLst>
              <a:ext uri="{FF2B5EF4-FFF2-40B4-BE49-F238E27FC236}">
                <a16:creationId xmlns:a16="http://schemas.microsoft.com/office/drawing/2014/main" id="{A61283B0-A29C-D7E4-DB6B-4B523D7053A0}"/>
              </a:ext>
            </a:extLst>
          </p:cNvPr>
          <p:cNvCxnSpPr/>
          <p:nvPr/>
        </p:nvCxnSpPr>
        <p:spPr>
          <a:xfrm>
            <a:off x="539552" y="1923678"/>
            <a:ext cx="0" cy="1656184"/>
          </a:xfrm>
          <a:prstGeom prst="line">
            <a:avLst/>
          </a:prstGeom>
          <a:ln w="19050">
            <a:solidFill>
              <a:srgbClr val="1B345C"/>
            </a:solidFill>
          </a:ln>
        </p:spPr>
        <p:style>
          <a:lnRef idx="1">
            <a:schemeClr val="accent1"/>
          </a:lnRef>
          <a:fillRef idx="0">
            <a:schemeClr val="accent1"/>
          </a:fillRef>
          <a:effectRef idx="0">
            <a:schemeClr val="accent1"/>
          </a:effectRef>
          <a:fontRef idx="minor">
            <a:schemeClr val="tx1"/>
          </a:fontRef>
        </p:style>
      </p:cxnSp>
      <p:sp>
        <p:nvSpPr>
          <p:cNvPr id="7" name="Ellipse 6">
            <a:extLst>
              <a:ext uri="{FF2B5EF4-FFF2-40B4-BE49-F238E27FC236}">
                <a16:creationId xmlns:a16="http://schemas.microsoft.com/office/drawing/2014/main" id="{043F00B5-EDB2-0976-30B4-E113F5EB5DCB}"/>
              </a:ext>
            </a:extLst>
          </p:cNvPr>
          <p:cNvSpPr/>
          <p:nvPr/>
        </p:nvSpPr>
        <p:spPr>
          <a:xfrm>
            <a:off x="179512" y="-295882"/>
            <a:ext cx="995424" cy="995424"/>
          </a:xfrm>
          <a:prstGeom prst="ellipse">
            <a:avLst/>
          </a:prstGeom>
          <a:solidFill>
            <a:srgbClr val="A71D17"/>
          </a:solidFill>
          <a:ln>
            <a:noFill/>
          </a:ln>
        </p:spPr>
        <p:style>
          <a:lnRef idx="2">
            <a:schemeClr val="accent1">
              <a:shade val="50000"/>
            </a:schemeClr>
          </a:lnRef>
          <a:fillRef idx="1">
            <a:schemeClr val="accent1"/>
          </a:fillRef>
          <a:effectRef idx="0">
            <a:schemeClr val="accent1"/>
          </a:effectRef>
          <a:fontRef idx="minor">
            <a:schemeClr val="lt1"/>
          </a:fontRef>
        </p:style>
        <p:txBody>
          <a:bodyPr tIns="360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prstClr val="white"/>
                </a:solidFill>
                <a:effectLst/>
                <a:uLnTx/>
                <a:uFillTx/>
                <a:latin typeface="DINPro-Regular" panose="02000503030000020004" pitchFamily="2" charset="0"/>
                <a:ea typeface="+mn-ea"/>
                <a:cs typeface="+mn-cs"/>
              </a:rPr>
              <a:t>4.2</a:t>
            </a:r>
            <a:endParaRPr kumimoji="0" lang="fr-FR" sz="3600" b="1" i="0" u="none" strike="noStrike" kern="1200" cap="none" spc="0" normalizeH="0" baseline="0" noProof="0" dirty="0">
              <a:ln>
                <a:noFill/>
              </a:ln>
              <a:solidFill>
                <a:prstClr val="white"/>
              </a:solidFill>
              <a:effectLst/>
              <a:uLnTx/>
              <a:uFillTx/>
              <a:latin typeface="DINPro-Regular" panose="02000503030000020004" pitchFamily="2" charset="0"/>
              <a:ea typeface="+mn-ea"/>
              <a:cs typeface="+mn-cs"/>
            </a:endParaRPr>
          </a:p>
        </p:txBody>
      </p:sp>
      <p:sp>
        <p:nvSpPr>
          <p:cNvPr id="8" name="Oval 37">
            <a:extLst>
              <a:ext uri="{FF2B5EF4-FFF2-40B4-BE49-F238E27FC236}">
                <a16:creationId xmlns:a16="http://schemas.microsoft.com/office/drawing/2014/main" id="{EFCF3F84-719C-5B4C-B7DE-F0F01287056B}"/>
              </a:ext>
            </a:extLst>
          </p:cNvPr>
          <p:cNvSpPr/>
          <p:nvPr/>
        </p:nvSpPr>
        <p:spPr>
          <a:xfrm rot="19938445">
            <a:off x="8404437" y="-306586"/>
            <a:ext cx="1012500" cy="1012500"/>
          </a:xfrm>
          <a:prstGeom prst="ellipse">
            <a:avLst/>
          </a:prstGeom>
          <a:solidFill>
            <a:srgbClr val="76974A"/>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Kelson Sans" panose="02000500000000000000" pitchFamily="50" charset="0"/>
              <a:ea typeface="+mn-ea"/>
              <a:cs typeface="+mn-cs"/>
            </a:endParaRPr>
          </a:p>
        </p:txBody>
      </p:sp>
      <p:sp>
        <p:nvSpPr>
          <p:cNvPr id="4" name="Forme libre : forme 3">
            <a:extLst>
              <a:ext uri="{FF2B5EF4-FFF2-40B4-BE49-F238E27FC236}">
                <a16:creationId xmlns:a16="http://schemas.microsoft.com/office/drawing/2014/main" id="{4D507DD5-5811-E8C6-0BF1-7083B1CEEBF7}"/>
              </a:ext>
            </a:extLst>
          </p:cNvPr>
          <p:cNvSpPr/>
          <p:nvPr/>
        </p:nvSpPr>
        <p:spPr>
          <a:xfrm>
            <a:off x="0" y="4371949"/>
            <a:ext cx="9144000" cy="771551"/>
          </a:xfrm>
          <a:custGeom>
            <a:avLst/>
            <a:gdLst>
              <a:gd name="connsiteX0" fmla="*/ 0 w 9144000"/>
              <a:gd name="connsiteY0" fmla="*/ 0 h 1200616"/>
              <a:gd name="connsiteX1" fmla="*/ 255357 w 9144000"/>
              <a:gd name="connsiteY1" fmla="*/ 82904 h 1200616"/>
              <a:gd name="connsiteX2" fmla="*/ 4572001 w 9144000"/>
              <a:gd name="connsiteY2" fmla="*/ 735519 h 1200616"/>
              <a:gd name="connsiteX3" fmla="*/ 8888645 w 9144000"/>
              <a:gd name="connsiteY3" fmla="*/ 82904 h 1200616"/>
              <a:gd name="connsiteX4" fmla="*/ 9144000 w 9144000"/>
              <a:gd name="connsiteY4" fmla="*/ 0 h 1200616"/>
              <a:gd name="connsiteX5" fmla="*/ 9144000 w 9144000"/>
              <a:gd name="connsiteY5" fmla="*/ 1200616 h 1200616"/>
              <a:gd name="connsiteX6" fmla="*/ 0 w 9144000"/>
              <a:gd name="connsiteY6" fmla="*/ 1200616 h 1200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200616">
                <a:moveTo>
                  <a:pt x="0" y="0"/>
                </a:moveTo>
                <a:lnTo>
                  <a:pt x="255357" y="82904"/>
                </a:lnTo>
                <a:cubicBezTo>
                  <a:pt x="1618984" y="507036"/>
                  <a:pt x="3068810" y="735519"/>
                  <a:pt x="4572001" y="735519"/>
                </a:cubicBezTo>
                <a:cubicBezTo>
                  <a:pt x="6075193" y="735519"/>
                  <a:pt x="7525019" y="507036"/>
                  <a:pt x="8888645" y="82904"/>
                </a:cubicBezTo>
                <a:lnTo>
                  <a:pt x="9144000" y="0"/>
                </a:lnTo>
                <a:lnTo>
                  <a:pt x="9144000" y="1200616"/>
                </a:lnTo>
                <a:lnTo>
                  <a:pt x="0" y="1200616"/>
                </a:lnTo>
                <a:close/>
              </a:path>
            </a:pathLst>
          </a:custGeom>
          <a:solidFill>
            <a:srgbClr val="CCC4BE">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pic>
        <p:nvPicPr>
          <p:cNvPr id="15" name="Image 14">
            <a:extLst>
              <a:ext uri="{FF2B5EF4-FFF2-40B4-BE49-F238E27FC236}">
                <a16:creationId xmlns:a16="http://schemas.microsoft.com/office/drawing/2014/main" id="{F1F8181D-B8DA-B5A5-80E0-E69825F9C55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259297" y="4261083"/>
            <a:ext cx="1884703" cy="897209"/>
          </a:xfrm>
          <a:prstGeom prst="rect">
            <a:avLst/>
          </a:prstGeom>
        </p:spPr>
      </p:pic>
      <p:sp>
        <p:nvSpPr>
          <p:cNvPr id="3" name="ZoneTexte 2">
            <a:extLst>
              <a:ext uri="{FF2B5EF4-FFF2-40B4-BE49-F238E27FC236}">
                <a16:creationId xmlns:a16="http://schemas.microsoft.com/office/drawing/2014/main" id="{E774BE65-069E-1808-582C-C4844480B7BC}"/>
              </a:ext>
            </a:extLst>
          </p:cNvPr>
          <p:cNvSpPr txBox="1"/>
          <p:nvPr/>
        </p:nvSpPr>
        <p:spPr>
          <a:xfrm>
            <a:off x="-478" y="987574"/>
            <a:ext cx="734481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i="0" u="none" strike="noStrike" kern="1200" cap="none" spc="0" normalizeH="0" baseline="0" noProof="0" dirty="0">
                <a:ln>
                  <a:noFill/>
                </a:ln>
                <a:solidFill>
                  <a:srgbClr val="A71D17"/>
                </a:solidFill>
                <a:effectLst/>
                <a:uLnTx/>
                <a:uFillTx/>
                <a:latin typeface="DINPro" panose="020B0504020101020102" pitchFamily="34" charset="0"/>
                <a:ea typeface="+mn-ea"/>
                <a:cs typeface="+mn-cs"/>
              </a:rPr>
              <a:t>PSYFrance </a:t>
            </a:r>
          </a:p>
        </p:txBody>
      </p:sp>
      <p:pic>
        <p:nvPicPr>
          <p:cNvPr id="11" name="Image 10">
            <a:extLst>
              <a:ext uri="{FF2B5EF4-FFF2-40B4-BE49-F238E27FC236}">
                <a16:creationId xmlns:a16="http://schemas.microsoft.com/office/drawing/2014/main" id="{E5825621-FA65-0241-57B1-94F3317C4119}"/>
              </a:ext>
            </a:extLst>
          </p:cNvPr>
          <p:cNvPicPr>
            <a:picLocks noChangeAspect="1"/>
          </p:cNvPicPr>
          <p:nvPr/>
        </p:nvPicPr>
        <p:blipFill>
          <a:blip r:embed="rId3"/>
          <a:stretch>
            <a:fillRect/>
          </a:stretch>
        </p:blipFill>
        <p:spPr>
          <a:xfrm>
            <a:off x="4995973" y="1004864"/>
            <a:ext cx="3938035" cy="275095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ZoneTexte 11">
            <a:extLst>
              <a:ext uri="{FF2B5EF4-FFF2-40B4-BE49-F238E27FC236}">
                <a16:creationId xmlns:a16="http://schemas.microsoft.com/office/drawing/2014/main" id="{BD2AAE41-BDCB-5479-4633-EA64A0A24046}"/>
              </a:ext>
            </a:extLst>
          </p:cNvPr>
          <p:cNvSpPr txBox="1"/>
          <p:nvPr/>
        </p:nvSpPr>
        <p:spPr>
          <a:xfrm>
            <a:off x="971600" y="1675716"/>
            <a:ext cx="3960440" cy="280076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E37224"/>
              </a:buClr>
              <a:buSzTx/>
              <a:buFontTx/>
              <a:buNone/>
              <a:tabLst/>
              <a:defRPr/>
            </a:pPr>
            <a:r>
              <a:rPr kumimoji="0" lang="fr-FR" sz="1600" b="0" i="0" u="none" strike="noStrike" kern="1200" cap="none" spc="0" normalizeH="0" baseline="0" noProof="0" dirty="0">
                <a:ln>
                  <a:noFill/>
                </a:ln>
                <a:solidFill>
                  <a:prstClr val="black"/>
                </a:solidFill>
                <a:effectLst/>
                <a:uLnTx/>
                <a:uFillTx/>
                <a:latin typeface="DINPro" panose="020B0504020101020102" pitchFamily="34" charset="0"/>
                <a:ea typeface="+mn-ea"/>
                <a:cs typeface="+mn-cs"/>
              </a:rPr>
              <a:t>Réunion de présentation des services  de PSYFrance organisée </a:t>
            </a:r>
          </a:p>
          <a:p>
            <a:pPr marL="0" marR="0" lvl="0" indent="0" algn="just" defTabSz="914400" rtl="0" eaLnBrk="1" fontAlgn="auto" latinLnBrk="0" hangingPunct="1">
              <a:lnSpc>
                <a:spcPct val="100000"/>
              </a:lnSpc>
              <a:spcBef>
                <a:spcPts val="0"/>
              </a:spcBef>
              <a:spcAft>
                <a:spcPts val="0"/>
              </a:spcAft>
              <a:buClr>
                <a:srgbClr val="E37224"/>
              </a:buClr>
              <a:buSzTx/>
              <a:buFontTx/>
              <a:buNone/>
              <a:tabLst/>
              <a:defRPr/>
            </a:pPr>
            <a:endParaRPr kumimoji="0" lang="fr-FR" sz="1600" b="0" i="0" u="none" strike="noStrike" kern="1200" cap="none" spc="0" normalizeH="0" baseline="0" noProof="0" dirty="0">
              <a:ln>
                <a:noFill/>
              </a:ln>
              <a:solidFill>
                <a:prstClr val="black"/>
              </a:solidFill>
              <a:effectLst/>
              <a:uLnTx/>
              <a:uFillTx/>
              <a:latin typeface="DINPro" panose="020B0504020101020102" pitchFamily="34" charset="0"/>
              <a:ea typeface="+mn-ea"/>
              <a:cs typeface="+mn-cs"/>
            </a:endParaRPr>
          </a:p>
          <a:p>
            <a:pPr marL="0" marR="0" lvl="0" indent="0" algn="just" defTabSz="914400" rtl="0" eaLnBrk="1" fontAlgn="auto" latinLnBrk="0" hangingPunct="1">
              <a:lnSpc>
                <a:spcPct val="100000"/>
              </a:lnSpc>
              <a:spcBef>
                <a:spcPts val="0"/>
              </a:spcBef>
              <a:spcAft>
                <a:spcPts val="0"/>
              </a:spcAft>
              <a:buClr>
                <a:srgbClr val="E37224"/>
              </a:buClr>
              <a:buSzTx/>
              <a:buFontTx/>
              <a:buNone/>
              <a:tabLst/>
              <a:defRPr/>
            </a:pPr>
            <a:endParaRPr kumimoji="0" lang="fr-FR" sz="1600" b="0" i="0" u="none" strike="noStrike" kern="1200" cap="none" spc="0" normalizeH="0" baseline="0" noProof="0" dirty="0">
              <a:ln>
                <a:noFill/>
              </a:ln>
              <a:solidFill>
                <a:prstClr val="black"/>
              </a:solidFill>
              <a:effectLst/>
              <a:uLnTx/>
              <a:uFillTx/>
              <a:latin typeface="DINPro" panose="020B0504020101020102" pitchFamily="34" charset="0"/>
              <a:ea typeface="+mn-ea"/>
              <a:cs typeface="+mn-cs"/>
            </a:endParaRPr>
          </a:p>
          <a:p>
            <a:pPr marL="0" marR="0" lvl="0" indent="0" algn="just" defTabSz="914400" rtl="0" eaLnBrk="1" fontAlgn="auto" latinLnBrk="0" hangingPunct="1">
              <a:lnSpc>
                <a:spcPct val="100000"/>
              </a:lnSpc>
              <a:spcBef>
                <a:spcPts val="0"/>
              </a:spcBef>
              <a:spcAft>
                <a:spcPts val="0"/>
              </a:spcAft>
              <a:buClr>
                <a:srgbClr val="E37224"/>
              </a:buClr>
              <a:buSzTx/>
              <a:buFontTx/>
              <a:buNone/>
              <a:tabLst/>
              <a:defRPr/>
            </a:pPr>
            <a:r>
              <a:rPr kumimoji="0" lang="fr-FR" sz="1600" b="0" i="0" u="none" strike="noStrike" kern="1200" cap="none" spc="0" normalizeH="0" baseline="0" noProof="0" dirty="0">
                <a:ln>
                  <a:noFill/>
                </a:ln>
                <a:solidFill>
                  <a:prstClr val="black"/>
                </a:solidFill>
                <a:effectLst/>
                <a:uLnTx/>
                <a:uFillTx/>
                <a:latin typeface="DINPro" panose="020B0504020101020102" pitchFamily="34" charset="0"/>
                <a:ea typeface="+mn-ea"/>
                <a:cs typeface="+mn-cs"/>
              </a:rPr>
              <a:t>CIBC ont </a:t>
            </a:r>
            <a:r>
              <a:rPr lang="fr-FR" sz="1600" dirty="0">
                <a:solidFill>
                  <a:prstClr val="black"/>
                </a:solidFill>
                <a:latin typeface="DINPro" panose="020B0504020101020102" pitchFamily="34" charset="0"/>
              </a:rPr>
              <a:t>établi </a:t>
            </a:r>
            <a:r>
              <a:rPr kumimoji="0" lang="fr-FR" sz="1600" b="0" i="0" u="none" strike="noStrike" kern="1200" cap="none" spc="0" normalizeH="0" baseline="0" noProof="0" dirty="0">
                <a:ln>
                  <a:noFill/>
                </a:ln>
                <a:solidFill>
                  <a:prstClr val="black"/>
                </a:solidFill>
                <a:effectLst/>
                <a:uLnTx/>
                <a:uFillTx/>
                <a:latin typeface="DINPro" panose="020B0504020101020102" pitchFamily="34" charset="0"/>
                <a:ea typeface="+mn-ea"/>
                <a:cs typeface="+mn-cs"/>
              </a:rPr>
              <a:t>un partenariat avec la société Psy France. </a:t>
            </a:r>
            <a:r>
              <a:rPr lang="fr-FR" sz="1600" b="1" dirty="0">
                <a:solidFill>
                  <a:prstClr val="black"/>
                </a:solidFill>
                <a:latin typeface="DINPro" panose="020B0504020101020102" pitchFamily="34" charset="0"/>
              </a:rPr>
              <a:t>Interventions de psychologues en entreprises</a:t>
            </a:r>
            <a:r>
              <a:rPr lang="fr-FR" sz="1600" dirty="0">
                <a:solidFill>
                  <a:prstClr val="black"/>
                </a:solidFill>
                <a:latin typeface="DINPro" panose="020B0504020101020102" pitchFamily="34" charset="0"/>
              </a:rPr>
              <a:t> dans des situations de crise ou d’urgence. </a:t>
            </a:r>
            <a:endParaRPr kumimoji="0" lang="fr-FR" sz="1600" b="0" i="0" u="none" strike="noStrike" kern="1200" cap="none" spc="0" normalizeH="0" baseline="0" noProof="0" dirty="0">
              <a:ln>
                <a:noFill/>
              </a:ln>
              <a:solidFill>
                <a:prstClr val="black"/>
              </a:solidFill>
              <a:effectLst/>
              <a:uLnTx/>
              <a:uFillTx/>
              <a:latin typeface="DINPro" panose="020B0504020101020102" pitchFamily="34" charset="0"/>
              <a:ea typeface="+mn-ea"/>
              <a:cs typeface="+mn-cs"/>
            </a:endParaRPr>
          </a:p>
          <a:p>
            <a:pPr marL="0" marR="0" lvl="0" indent="0" algn="just" defTabSz="914400" rtl="0" eaLnBrk="1" fontAlgn="auto" latinLnBrk="0" hangingPunct="1">
              <a:lnSpc>
                <a:spcPct val="100000"/>
              </a:lnSpc>
              <a:spcBef>
                <a:spcPts val="0"/>
              </a:spcBef>
              <a:spcAft>
                <a:spcPts val="0"/>
              </a:spcAft>
              <a:buClr>
                <a:srgbClr val="E37224"/>
              </a:buClr>
              <a:buSzTx/>
              <a:buFontTx/>
              <a:buNone/>
              <a:tabLst/>
              <a:defRPr/>
            </a:pPr>
            <a:endParaRPr lang="fr-FR" sz="1600" dirty="0">
              <a:solidFill>
                <a:prstClr val="black"/>
              </a:solidFill>
              <a:latin typeface="DINPro" panose="020B0504020101020102" pitchFamily="34" charset="0"/>
            </a:endParaRPr>
          </a:p>
          <a:p>
            <a:pPr marL="0" marR="0" lvl="0" indent="0" algn="just" defTabSz="914400" rtl="0" eaLnBrk="1" fontAlgn="auto" latinLnBrk="0" hangingPunct="1">
              <a:lnSpc>
                <a:spcPct val="100000"/>
              </a:lnSpc>
              <a:spcBef>
                <a:spcPts val="0"/>
              </a:spcBef>
              <a:spcAft>
                <a:spcPts val="0"/>
              </a:spcAft>
              <a:buClr>
                <a:srgbClr val="E37224"/>
              </a:buClr>
              <a:buSzTx/>
              <a:buFontTx/>
              <a:buNone/>
              <a:tabLst/>
              <a:defRPr/>
            </a:pPr>
            <a:r>
              <a:rPr kumimoji="0" lang="fr-FR" sz="1600" b="0" i="0" u="none" strike="noStrike" kern="1200" cap="none" spc="0" normalizeH="0" baseline="0" noProof="0" dirty="0">
                <a:ln>
                  <a:noFill/>
                </a:ln>
                <a:solidFill>
                  <a:prstClr val="black"/>
                </a:solidFill>
                <a:effectLst/>
                <a:uLnTx/>
                <a:uFillTx/>
                <a:latin typeface="DINPro" panose="020B0504020101020102" pitchFamily="34" charset="0"/>
                <a:ea typeface="+mn-ea"/>
                <a:cs typeface="+mn-cs"/>
              </a:rPr>
              <a:t> </a:t>
            </a:r>
          </a:p>
          <a:p>
            <a:pPr marL="0" marR="0" lvl="0" indent="0" algn="just" defTabSz="914400" rtl="0" eaLnBrk="1" fontAlgn="auto" latinLnBrk="0" hangingPunct="1">
              <a:lnSpc>
                <a:spcPct val="100000"/>
              </a:lnSpc>
              <a:spcBef>
                <a:spcPts val="0"/>
              </a:spcBef>
              <a:spcAft>
                <a:spcPts val="0"/>
              </a:spcAft>
              <a:buClr>
                <a:srgbClr val="E37224"/>
              </a:buClr>
              <a:buSzTx/>
              <a:buFontTx/>
              <a:buNone/>
              <a:tabLst/>
              <a:defRPr/>
            </a:pPr>
            <a:endParaRPr lang="fr-FR" sz="1600" dirty="0">
              <a:solidFill>
                <a:prstClr val="black"/>
              </a:solidFill>
              <a:latin typeface="DINPro" panose="020B0504020101020102" pitchFamily="34" charset="0"/>
            </a:endParaRPr>
          </a:p>
        </p:txBody>
      </p:sp>
      <p:sp>
        <p:nvSpPr>
          <p:cNvPr id="13" name="Ellipse 12">
            <a:extLst>
              <a:ext uri="{FF2B5EF4-FFF2-40B4-BE49-F238E27FC236}">
                <a16:creationId xmlns:a16="http://schemas.microsoft.com/office/drawing/2014/main" id="{568391EB-763A-FF4B-1DF6-A9AD9B34196E}"/>
              </a:ext>
            </a:extLst>
          </p:cNvPr>
          <p:cNvSpPr/>
          <p:nvPr/>
        </p:nvSpPr>
        <p:spPr>
          <a:xfrm>
            <a:off x="258007" y="1675716"/>
            <a:ext cx="504056" cy="504056"/>
          </a:xfrm>
          <a:prstGeom prst="ellipse">
            <a:avLst/>
          </a:prstGeom>
          <a:solidFill>
            <a:srgbClr val="1B345C"/>
          </a:solidFill>
          <a:ln>
            <a:solidFill>
              <a:srgbClr val="1B34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DINPro" panose="020B0504020101020102" pitchFamily="34" charset="0"/>
                <a:ea typeface="+mn-ea"/>
                <a:cs typeface="+mn-cs"/>
              </a:rPr>
              <a:t>1</a:t>
            </a:r>
          </a:p>
        </p:txBody>
      </p:sp>
      <p:sp>
        <p:nvSpPr>
          <p:cNvPr id="16" name="Ellipse 15">
            <a:extLst>
              <a:ext uri="{FF2B5EF4-FFF2-40B4-BE49-F238E27FC236}">
                <a16:creationId xmlns:a16="http://schemas.microsoft.com/office/drawing/2014/main" id="{2E24CCE5-A79B-F2B5-7A3E-1AE6511E8737}"/>
              </a:ext>
            </a:extLst>
          </p:cNvPr>
          <p:cNvSpPr/>
          <p:nvPr/>
        </p:nvSpPr>
        <p:spPr>
          <a:xfrm>
            <a:off x="258007" y="2546638"/>
            <a:ext cx="504056" cy="504056"/>
          </a:xfrm>
          <a:prstGeom prst="ellipse">
            <a:avLst/>
          </a:prstGeom>
          <a:solidFill>
            <a:srgbClr val="1B345C"/>
          </a:solidFill>
          <a:ln>
            <a:solidFill>
              <a:srgbClr val="1B34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a:ea typeface="+mn-ea"/>
                <a:cs typeface="+mn-cs"/>
              </a:rPr>
              <a:t>6</a:t>
            </a:r>
          </a:p>
        </p:txBody>
      </p:sp>
      <p:sp>
        <p:nvSpPr>
          <p:cNvPr id="17" name="Rectangle 16">
            <a:extLst>
              <a:ext uri="{FF2B5EF4-FFF2-40B4-BE49-F238E27FC236}">
                <a16:creationId xmlns:a16="http://schemas.microsoft.com/office/drawing/2014/main" id="{FFD9975B-1578-67B4-B12D-8234990C7DD6}"/>
              </a:ext>
            </a:extLst>
          </p:cNvPr>
          <p:cNvSpPr/>
          <p:nvPr/>
        </p:nvSpPr>
        <p:spPr>
          <a:xfrm>
            <a:off x="1282574" y="104255"/>
            <a:ext cx="6673802" cy="5210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A71D17"/>
                </a:solidFill>
                <a:effectLst/>
                <a:uLnTx/>
                <a:uFillTx/>
                <a:latin typeface="DINPro-Medium" panose="02000503030000020004" pitchFamily="2" charset="0"/>
                <a:ea typeface="Lato" panose="020F0502020204030203" pitchFamily="34" charset="0"/>
                <a:cs typeface="Lato" panose="020F0502020204030203" pitchFamily="34" charset="0"/>
              </a:rPr>
              <a:t>Partenariats </a:t>
            </a:r>
            <a:endParaRPr kumimoji="0" lang="fr-FR" sz="2000" b="0" i="0" u="none" strike="noStrike" kern="1200" cap="none" spc="0" normalizeH="0" baseline="0" noProof="0" dirty="0">
              <a:ln>
                <a:noFill/>
              </a:ln>
              <a:solidFill>
                <a:srgbClr val="A71D17"/>
              </a:solidFill>
              <a:effectLst/>
              <a:uLnTx/>
              <a:uFillTx/>
              <a:latin typeface="DINPro-Medium" panose="02000503030000020004" pitchFamily="2" charset="0"/>
              <a:ea typeface="+mn-ea"/>
              <a:cs typeface="+mn-cs"/>
            </a:endParaRPr>
          </a:p>
        </p:txBody>
      </p:sp>
      <p:sp>
        <p:nvSpPr>
          <p:cNvPr id="20" name="Ellipse 19">
            <a:extLst>
              <a:ext uri="{FF2B5EF4-FFF2-40B4-BE49-F238E27FC236}">
                <a16:creationId xmlns:a16="http://schemas.microsoft.com/office/drawing/2014/main" id="{667C02EE-8D1F-150D-C705-30091CE0B3DB}"/>
              </a:ext>
            </a:extLst>
          </p:cNvPr>
          <p:cNvSpPr/>
          <p:nvPr/>
        </p:nvSpPr>
        <p:spPr>
          <a:xfrm>
            <a:off x="467544" y="3502832"/>
            <a:ext cx="144016" cy="144016"/>
          </a:xfrm>
          <a:prstGeom prst="ellipse">
            <a:avLst/>
          </a:prstGeom>
          <a:solidFill>
            <a:srgbClr val="1B345C"/>
          </a:solidFill>
          <a:ln>
            <a:solidFill>
              <a:srgbClr val="1B34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97569246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 37">
            <a:extLst>
              <a:ext uri="{FF2B5EF4-FFF2-40B4-BE49-F238E27FC236}">
                <a16:creationId xmlns:a16="http://schemas.microsoft.com/office/drawing/2014/main" id="{C0F2C617-753E-75D7-CD37-0E60350FA60E}"/>
              </a:ext>
            </a:extLst>
          </p:cNvPr>
          <p:cNvSpPr/>
          <p:nvPr/>
        </p:nvSpPr>
        <p:spPr>
          <a:xfrm rot="19938445">
            <a:off x="8217872" y="55112"/>
            <a:ext cx="670966" cy="670966"/>
          </a:xfrm>
          <a:prstGeom prst="ellipse">
            <a:avLst/>
          </a:prstGeom>
          <a:solidFill>
            <a:srgbClr val="EAC64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Kelson Sans" panose="02000500000000000000" pitchFamily="50" charset="0"/>
              <a:ea typeface="+mn-ea"/>
              <a:cs typeface="+mn-cs"/>
            </a:endParaRPr>
          </a:p>
        </p:txBody>
      </p:sp>
      <p:sp>
        <p:nvSpPr>
          <p:cNvPr id="7" name="Ellipse 6">
            <a:extLst>
              <a:ext uri="{FF2B5EF4-FFF2-40B4-BE49-F238E27FC236}">
                <a16:creationId xmlns:a16="http://schemas.microsoft.com/office/drawing/2014/main" id="{043F00B5-EDB2-0976-30B4-E113F5EB5DCB}"/>
              </a:ext>
            </a:extLst>
          </p:cNvPr>
          <p:cNvSpPr/>
          <p:nvPr/>
        </p:nvSpPr>
        <p:spPr>
          <a:xfrm>
            <a:off x="179512" y="-295882"/>
            <a:ext cx="995424" cy="995424"/>
          </a:xfrm>
          <a:prstGeom prst="ellipse">
            <a:avLst/>
          </a:prstGeom>
          <a:solidFill>
            <a:srgbClr val="A71D17"/>
          </a:solidFill>
          <a:ln>
            <a:noFill/>
          </a:ln>
        </p:spPr>
        <p:style>
          <a:lnRef idx="2">
            <a:schemeClr val="accent1">
              <a:shade val="50000"/>
            </a:schemeClr>
          </a:lnRef>
          <a:fillRef idx="1">
            <a:schemeClr val="accent1"/>
          </a:fillRef>
          <a:effectRef idx="0">
            <a:schemeClr val="accent1"/>
          </a:effectRef>
          <a:fontRef idx="minor">
            <a:schemeClr val="lt1"/>
          </a:fontRef>
        </p:style>
        <p:txBody>
          <a:bodyPr tIns="360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prstClr val="white"/>
                </a:solidFill>
                <a:effectLst/>
                <a:uLnTx/>
                <a:uFillTx/>
                <a:latin typeface="DINPro-Regular" panose="02000503030000020004" pitchFamily="2" charset="0"/>
                <a:ea typeface="+mn-ea"/>
                <a:cs typeface="+mn-cs"/>
              </a:rPr>
              <a:t>4.2</a:t>
            </a:r>
            <a:endParaRPr kumimoji="0" lang="fr-FR" sz="3600" b="1" i="0" u="none" strike="noStrike" kern="1200" cap="none" spc="0" normalizeH="0" baseline="0" noProof="0" dirty="0">
              <a:ln>
                <a:noFill/>
              </a:ln>
              <a:solidFill>
                <a:prstClr val="white"/>
              </a:solidFill>
              <a:effectLst/>
              <a:uLnTx/>
              <a:uFillTx/>
              <a:latin typeface="DINPro-Regular" panose="02000503030000020004" pitchFamily="2" charset="0"/>
              <a:ea typeface="+mn-ea"/>
              <a:cs typeface="+mn-cs"/>
            </a:endParaRPr>
          </a:p>
        </p:txBody>
      </p:sp>
      <p:sp>
        <p:nvSpPr>
          <p:cNvPr id="8" name="Oval 37">
            <a:extLst>
              <a:ext uri="{FF2B5EF4-FFF2-40B4-BE49-F238E27FC236}">
                <a16:creationId xmlns:a16="http://schemas.microsoft.com/office/drawing/2014/main" id="{EFCF3F84-719C-5B4C-B7DE-F0F01287056B}"/>
              </a:ext>
            </a:extLst>
          </p:cNvPr>
          <p:cNvSpPr/>
          <p:nvPr/>
        </p:nvSpPr>
        <p:spPr>
          <a:xfrm rot="19938445">
            <a:off x="8404437" y="-306586"/>
            <a:ext cx="1012500" cy="1012500"/>
          </a:xfrm>
          <a:prstGeom prst="ellipse">
            <a:avLst/>
          </a:prstGeom>
          <a:solidFill>
            <a:srgbClr val="76974A"/>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Kelson Sans" panose="02000500000000000000" pitchFamily="50" charset="0"/>
              <a:ea typeface="+mn-ea"/>
              <a:cs typeface="+mn-cs"/>
            </a:endParaRPr>
          </a:p>
        </p:txBody>
      </p:sp>
      <p:sp>
        <p:nvSpPr>
          <p:cNvPr id="4" name="Forme libre : forme 3">
            <a:extLst>
              <a:ext uri="{FF2B5EF4-FFF2-40B4-BE49-F238E27FC236}">
                <a16:creationId xmlns:a16="http://schemas.microsoft.com/office/drawing/2014/main" id="{4D507DD5-5811-E8C6-0BF1-7083B1CEEBF7}"/>
              </a:ext>
            </a:extLst>
          </p:cNvPr>
          <p:cNvSpPr/>
          <p:nvPr/>
        </p:nvSpPr>
        <p:spPr>
          <a:xfrm>
            <a:off x="0" y="4371949"/>
            <a:ext cx="9144000" cy="771551"/>
          </a:xfrm>
          <a:custGeom>
            <a:avLst/>
            <a:gdLst>
              <a:gd name="connsiteX0" fmla="*/ 0 w 9144000"/>
              <a:gd name="connsiteY0" fmla="*/ 0 h 1200616"/>
              <a:gd name="connsiteX1" fmla="*/ 255357 w 9144000"/>
              <a:gd name="connsiteY1" fmla="*/ 82904 h 1200616"/>
              <a:gd name="connsiteX2" fmla="*/ 4572001 w 9144000"/>
              <a:gd name="connsiteY2" fmla="*/ 735519 h 1200616"/>
              <a:gd name="connsiteX3" fmla="*/ 8888645 w 9144000"/>
              <a:gd name="connsiteY3" fmla="*/ 82904 h 1200616"/>
              <a:gd name="connsiteX4" fmla="*/ 9144000 w 9144000"/>
              <a:gd name="connsiteY4" fmla="*/ 0 h 1200616"/>
              <a:gd name="connsiteX5" fmla="*/ 9144000 w 9144000"/>
              <a:gd name="connsiteY5" fmla="*/ 1200616 h 1200616"/>
              <a:gd name="connsiteX6" fmla="*/ 0 w 9144000"/>
              <a:gd name="connsiteY6" fmla="*/ 1200616 h 1200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200616">
                <a:moveTo>
                  <a:pt x="0" y="0"/>
                </a:moveTo>
                <a:lnTo>
                  <a:pt x="255357" y="82904"/>
                </a:lnTo>
                <a:cubicBezTo>
                  <a:pt x="1618984" y="507036"/>
                  <a:pt x="3068810" y="735519"/>
                  <a:pt x="4572001" y="735519"/>
                </a:cubicBezTo>
                <a:cubicBezTo>
                  <a:pt x="6075193" y="735519"/>
                  <a:pt x="7525019" y="507036"/>
                  <a:pt x="8888645" y="82904"/>
                </a:cubicBezTo>
                <a:lnTo>
                  <a:pt x="9144000" y="0"/>
                </a:lnTo>
                <a:lnTo>
                  <a:pt x="9144000" y="1200616"/>
                </a:lnTo>
                <a:lnTo>
                  <a:pt x="0" y="1200616"/>
                </a:lnTo>
                <a:close/>
              </a:path>
            </a:pathLst>
          </a:custGeom>
          <a:solidFill>
            <a:srgbClr val="CCC4BE">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pic>
        <p:nvPicPr>
          <p:cNvPr id="15" name="Image 14">
            <a:extLst>
              <a:ext uri="{FF2B5EF4-FFF2-40B4-BE49-F238E27FC236}">
                <a16:creationId xmlns:a16="http://schemas.microsoft.com/office/drawing/2014/main" id="{F1F8181D-B8DA-B5A5-80E0-E69825F9C55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259297" y="4261083"/>
            <a:ext cx="1884703" cy="897209"/>
          </a:xfrm>
          <a:prstGeom prst="rect">
            <a:avLst/>
          </a:prstGeom>
        </p:spPr>
      </p:pic>
      <p:sp>
        <p:nvSpPr>
          <p:cNvPr id="3" name="ZoneTexte 2">
            <a:extLst>
              <a:ext uri="{FF2B5EF4-FFF2-40B4-BE49-F238E27FC236}">
                <a16:creationId xmlns:a16="http://schemas.microsoft.com/office/drawing/2014/main" id="{E774BE65-069E-1808-582C-C4844480B7BC}"/>
              </a:ext>
            </a:extLst>
          </p:cNvPr>
          <p:cNvSpPr txBox="1"/>
          <p:nvPr/>
        </p:nvSpPr>
        <p:spPr>
          <a:xfrm>
            <a:off x="-478" y="987574"/>
            <a:ext cx="734481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i="0" u="none" strike="noStrike" kern="1200" cap="none" spc="0" normalizeH="0" baseline="0" noProof="0" dirty="0">
                <a:ln>
                  <a:noFill/>
                </a:ln>
                <a:solidFill>
                  <a:srgbClr val="A71D17"/>
                </a:solidFill>
                <a:effectLst/>
                <a:uLnTx/>
                <a:uFillTx/>
                <a:latin typeface="DINPro" panose="020B0504020101020102" pitchFamily="34" charset="0"/>
                <a:ea typeface="+mn-ea"/>
                <a:cs typeface="+mn-cs"/>
              </a:rPr>
              <a:t>Randstad</a:t>
            </a:r>
            <a:r>
              <a:rPr kumimoji="0" lang="fr-FR" sz="2000" b="0" i="0" u="none" strike="noStrike" kern="1200" cap="none" spc="0" normalizeH="0" baseline="0" noProof="0" dirty="0">
                <a:ln>
                  <a:noFill/>
                </a:ln>
                <a:solidFill>
                  <a:srgbClr val="A71D17"/>
                </a:solidFill>
                <a:effectLst/>
                <a:uLnTx/>
                <a:uFillTx/>
                <a:latin typeface="DINPro" panose="020B0504020101020102" pitchFamily="34" charset="0"/>
                <a:ea typeface="+mn-ea"/>
                <a:cs typeface="+mn-cs"/>
              </a:rPr>
              <a:t>  </a:t>
            </a:r>
          </a:p>
        </p:txBody>
      </p:sp>
      <p:sp>
        <p:nvSpPr>
          <p:cNvPr id="12" name="ZoneTexte 11">
            <a:extLst>
              <a:ext uri="{FF2B5EF4-FFF2-40B4-BE49-F238E27FC236}">
                <a16:creationId xmlns:a16="http://schemas.microsoft.com/office/drawing/2014/main" id="{BD2AAE41-BDCB-5479-4633-EA64A0A24046}"/>
              </a:ext>
            </a:extLst>
          </p:cNvPr>
          <p:cNvSpPr txBox="1"/>
          <p:nvPr/>
        </p:nvSpPr>
        <p:spPr>
          <a:xfrm>
            <a:off x="-478" y="1387684"/>
            <a:ext cx="9006796" cy="206210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E37224"/>
              </a:buClr>
              <a:buSzTx/>
              <a:buFontTx/>
              <a:buNone/>
              <a:tabLst/>
              <a:defRPr/>
            </a:pPr>
            <a:endParaRPr kumimoji="0" lang="fr-FR" sz="1600" b="0" i="0" u="none" strike="noStrike" kern="1200" cap="none" spc="0" normalizeH="0" baseline="0" noProof="0" dirty="0">
              <a:ln>
                <a:noFill/>
              </a:ln>
              <a:solidFill>
                <a:prstClr val="black"/>
              </a:solidFill>
              <a:effectLst/>
              <a:uLnTx/>
              <a:uFillTx/>
              <a:latin typeface="DINPro" panose="020B0504020101020102" pitchFamily="34" charset="0"/>
              <a:ea typeface="+mn-ea"/>
              <a:cs typeface="+mn-cs"/>
            </a:endParaRPr>
          </a:p>
          <a:p>
            <a:pPr marL="0" marR="0" lvl="0" indent="0" algn="just" defTabSz="914400" rtl="0" eaLnBrk="1" fontAlgn="auto" latinLnBrk="0" hangingPunct="1">
              <a:lnSpc>
                <a:spcPct val="100000"/>
              </a:lnSpc>
              <a:spcBef>
                <a:spcPts val="0"/>
              </a:spcBef>
              <a:spcAft>
                <a:spcPts val="0"/>
              </a:spcAft>
              <a:buClr>
                <a:srgbClr val="E37224"/>
              </a:buClr>
              <a:buSzTx/>
              <a:buFontTx/>
              <a:buNone/>
              <a:tabLst/>
              <a:defRPr/>
            </a:pPr>
            <a:r>
              <a:rPr kumimoji="0" lang="fr-FR" sz="1600" b="1" i="0" u="none" strike="noStrike" kern="1200" cap="none" spc="0" normalizeH="0" baseline="0" noProof="0" dirty="0">
                <a:ln>
                  <a:noFill/>
                </a:ln>
                <a:solidFill>
                  <a:prstClr val="black"/>
                </a:solidFill>
                <a:effectLst/>
                <a:uLnTx/>
                <a:uFillTx/>
                <a:latin typeface="DINPro" panose="020B0504020101020102" pitchFamily="34" charset="0"/>
                <a:ea typeface="+mn-ea"/>
                <a:cs typeface="+mn-cs"/>
              </a:rPr>
              <a:t>Objectif</a:t>
            </a:r>
            <a:r>
              <a:rPr kumimoji="0" lang="fr-FR" sz="1600" b="0" i="0" u="none" strike="noStrike" kern="1200" cap="none" spc="0" normalizeH="0" baseline="0" noProof="0" dirty="0">
                <a:ln>
                  <a:noFill/>
                </a:ln>
                <a:solidFill>
                  <a:prstClr val="black"/>
                </a:solidFill>
                <a:effectLst/>
                <a:uLnTx/>
                <a:uFillTx/>
                <a:latin typeface="DINPro" panose="020B0504020101020102" pitchFamily="34" charset="0"/>
                <a:ea typeface="+mn-ea"/>
                <a:cs typeface="+mn-cs"/>
              </a:rPr>
              <a:t> : interconnaissance des réseaux et mise en place éventuelle de partenariats, entre Randstad et les CIBC intéressés, en particulier lors d’appels d’offres (Pôle Emploi en particulier)</a:t>
            </a:r>
          </a:p>
          <a:p>
            <a:pPr marL="0" marR="0" lvl="0" indent="0" algn="just" defTabSz="914400" rtl="0" eaLnBrk="1" fontAlgn="auto" latinLnBrk="0" hangingPunct="1">
              <a:lnSpc>
                <a:spcPct val="100000"/>
              </a:lnSpc>
              <a:spcBef>
                <a:spcPts val="0"/>
              </a:spcBef>
              <a:spcAft>
                <a:spcPts val="0"/>
              </a:spcAft>
              <a:buClr>
                <a:srgbClr val="E37224"/>
              </a:buClr>
              <a:buSzTx/>
              <a:buFontTx/>
              <a:buNone/>
              <a:tabLst/>
              <a:defRPr/>
            </a:pPr>
            <a:endParaRPr kumimoji="0" lang="fr-FR" sz="1600" b="0" i="0" u="none" strike="noStrike" kern="1200" cap="none" spc="0" normalizeH="0" baseline="0" noProof="0" dirty="0">
              <a:ln>
                <a:noFill/>
              </a:ln>
              <a:solidFill>
                <a:prstClr val="black"/>
              </a:solidFill>
              <a:effectLst/>
              <a:uLnTx/>
              <a:uFillTx/>
              <a:latin typeface="DINPro" panose="020B0504020101020102" pitchFamily="34" charset="0"/>
              <a:ea typeface="+mn-ea"/>
              <a:cs typeface="+mn-cs"/>
            </a:endParaRPr>
          </a:p>
          <a:p>
            <a:pPr algn="just">
              <a:buClr>
                <a:srgbClr val="E37224"/>
              </a:buClr>
              <a:defRPr/>
            </a:pPr>
            <a:r>
              <a:rPr lang="fr-FR" sz="1600" dirty="0">
                <a:solidFill>
                  <a:prstClr val="black"/>
                </a:solidFill>
                <a:latin typeface="DINPro" panose="020B0504020101020102" pitchFamily="34" charset="0"/>
              </a:rPr>
              <a:t>Organisation d’une réunion le </a:t>
            </a:r>
            <a:r>
              <a:rPr lang="fr-FR" sz="1600" b="1" dirty="0">
                <a:solidFill>
                  <a:prstClr val="black"/>
                </a:solidFill>
                <a:latin typeface="DINPro" panose="020B0504020101020102" pitchFamily="34" charset="0"/>
              </a:rPr>
              <a:t>31 mars 2023 </a:t>
            </a:r>
          </a:p>
          <a:p>
            <a:pPr marL="0" marR="0" lvl="0" indent="0" algn="just" defTabSz="914400" rtl="0" eaLnBrk="1" fontAlgn="auto" latinLnBrk="0" hangingPunct="1">
              <a:lnSpc>
                <a:spcPct val="100000"/>
              </a:lnSpc>
              <a:spcBef>
                <a:spcPts val="0"/>
              </a:spcBef>
              <a:spcAft>
                <a:spcPts val="0"/>
              </a:spcAft>
              <a:buClr>
                <a:srgbClr val="E37224"/>
              </a:buClr>
              <a:buSzTx/>
              <a:buFontTx/>
              <a:buNone/>
              <a:tabLst/>
              <a:defRPr/>
            </a:pPr>
            <a:endParaRPr lang="fr-FR" sz="1600" dirty="0">
              <a:solidFill>
                <a:prstClr val="black"/>
              </a:solidFill>
              <a:latin typeface="DINPro" panose="020B0504020101020102" pitchFamily="34" charset="0"/>
            </a:endParaRPr>
          </a:p>
          <a:p>
            <a:pPr marL="285750" marR="0" lvl="0" indent="-285750" algn="just" defTabSz="914400" rtl="0" eaLnBrk="1" fontAlgn="auto" latinLnBrk="0" hangingPunct="1">
              <a:lnSpc>
                <a:spcPct val="100000"/>
              </a:lnSpc>
              <a:spcBef>
                <a:spcPts val="0"/>
              </a:spcBef>
              <a:spcAft>
                <a:spcPts val="0"/>
              </a:spcAft>
              <a:buClr>
                <a:srgbClr val="E37224"/>
              </a:buClr>
              <a:buSzTx/>
              <a:buFont typeface="Wingdings" panose="05000000000000000000" pitchFamily="2" charset="2"/>
              <a:buChar char="ð"/>
              <a:tabLst/>
              <a:defRPr/>
            </a:pPr>
            <a:r>
              <a:rPr kumimoji="0" lang="fr-FR" sz="1600" b="0" i="0" u="none" strike="noStrike" kern="1200" cap="none" spc="0" normalizeH="0" baseline="0" noProof="0" dirty="0">
                <a:ln>
                  <a:noFill/>
                </a:ln>
                <a:solidFill>
                  <a:prstClr val="black"/>
                </a:solidFill>
                <a:effectLst/>
                <a:uLnTx/>
                <a:uFillTx/>
                <a:latin typeface="DINPro" panose="020B0504020101020102" pitchFamily="34" charset="0"/>
                <a:ea typeface="+mn-ea"/>
                <a:cs typeface="+mn-cs"/>
              </a:rPr>
              <a:t>8 CIBC intéressés </a:t>
            </a:r>
          </a:p>
          <a:p>
            <a:pPr marR="0" lvl="0" algn="just" defTabSz="914400" rtl="0" eaLnBrk="1" fontAlgn="auto" latinLnBrk="0" hangingPunct="1">
              <a:lnSpc>
                <a:spcPct val="100000"/>
              </a:lnSpc>
              <a:spcBef>
                <a:spcPts val="0"/>
              </a:spcBef>
              <a:spcAft>
                <a:spcPts val="0"/>
              </a:spcAft>
              <a:buClr>
                <a:srgbClr val="E37224"/>
              </a:buClr>
              <a:buSzTx/>
              <a:tabLst/>
              <a:defRPr/>
            </a:pPr>
            <a:endParaRPr kumimoji="0" lang="fr-FR" sz="1600" b="0" i="0" u="none" strike="noStrike" kern="1200" cap="none" spc="0" normalizeH="0" baseline="0" noProof="0" dirty="0">
              <a:ln>
                <a:noFill/>
              </a:ln>
              <a:solidFill>
                <a:prstClr val="black"/>
              </a:solidFill>
              <a:effectLst/>
              <a:uLnTx/>
              <a:uFillTx/>
              <a:latin typeface="DINPro" panose="020B0504020101020102" pitchFamily="34" charset="0"/>
              <a:ea typeface="+mn-ea"/>
              <a:cs typeface="+mn-cs"/>
            </a:endParaRPr>
          </a:p>
        </p:txBody>
      </p:sp>
      <p:sp>
        <p:nvSpPr>
          <p:cNvPr id="2" name="Rectangle 1">
            <a:extLst>
              <a:ext uri="{FF2B5EF4-FFF2-40B4-BE49-F238E27FC236}">
                <a16:creationId xmlns:a16="http://schemas.microsoft.com/office/drawing/2014/main" id="{23165CA0-06DA-09D7-FA98-393039C33F39}"/>
              </a:ext>
            </a:extLst>
          </p:cNvPr>
          <p:cNvSpPr/>
          <p:nvPr/>
        </p:nvSpPr>
        <p:spPr>
          <a:xfrm>
            <a:off x="1282574" y="104255"/>
            <a:ext cx="6673802" cy="5210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A71D17"/>
                </a:solidFill>
                <a:effectLst/>
                <a:uLnTx/>
                <a:uFillTx/>
                <a:latin typeface="DINPro-Medium" panose="02000503030000020004" pitchFamily="2" charset="0"/>
                <a:ea typeface="Lato" panose="020F0502020204030203" pitchFamily="34" charset="0"/>
                <a:cs typeface="Lato" panose="020F0502020204030203" pitchFamily="34" charset="0"/>
              </a:rPr>
              <a:t>Partenariats </a:t>
            </a:r>
            <a:endParaRPr kumimoji="0" lang="fr-FR" sz="2000" b="0" i="0" u="none" strike="noStrike" kern="1200" cap="none" spc="0" normalizeH="0" baseline="0" noProof="0" dirty="0">
              <a:ln>
                <a:noFill/>
              </a:ln>
              <a:solidFill>
                <a:srgbClr val="A71D17"/>
              </a:solidFill>
              <a:effectLst/>
              <a:uLnTx/>
              <a:uFillTx/>
              <a:latin typeface="DINPro-Medium" panose="02000503030000020004" pitchFamily="2" charset="0"/>
              <a:ea typeface="+mn-ea"/>
              <a:cs typeface="+mn-cs"/>
            </a:endParaRPr>
          </a:p>
        </p:txBody>
      </p:sp>
    </p:spTree>
    <p:extLst>
      <p:ext uri="{BB962C8B-B14F-4D97-AF65-F5344CB8AC3E}">
        <p14:creationId xmlns:p14="http://schemas.microsoft.com/office/powerpoint/2010/main" val="108507823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Ellipse 8">
            <a:extLst>
              <a:ext uri="{FF2B5EF4-FFF2-40B4-BE49-F238E27FC236}">
                <a16:creationId xmlns:a16="http://schemas.microsoft.com/office/drawing/2014/main" id="{6714E4A4-C56C-DEF2-09E7-A48D3205194C}"/>
              </a:ext>
            </a:extLst>
          </p:cNvPr>
          <p:cNvSpPr/>
          <p:nvPr/>
        </p:nvSpPr>
        <p:spPr>
          <a:xfrm>
            <a:off x="1259452" y="1192090"/>
            <a:ext cx="1873548" cy="1873548"/>
          </a:xfrm>
          <a:prstGeom prst="ellipse">
            <a:avLst/>
          </a:prstGeom>
          <a:pattFill prst="pct5">
            <a:fgClr>
              <a:schemeClr val="tx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pSp>
        <p:nvGrpSpPr>
          <p:cNvPr id="11" name="Groupe 10"/>
          <p:cNvGrpSpPr/>
          <p:nvPr/>
        </p:nvGrpSpPr>
        <p:grpSpPr>
          <a:xfrm>
            <a:off x="1475656" y="1419622"/>
            <a:ext cx="1441143" cy="1418487"/>
            <a:chOff x="4087056" y="277908"/>
            <a:chExt cx="1686237" cy="1659728"/>
          </a:xfrm>
          <a:solidFill>
            <a:srgbClr val="A71D17"/>
          </a:solidFill>
        </p:grpSpPr>
        <p:sp>
          <p:nvSpPr>
            <p:cNvPr id="13" name="Ellipse 12">
              <a:extLst>
                <a:ext uri="{FF2B5EF4-FFF2-40B4-BE49-F238E27FC236}">
                  <a16:creationId xmlns:a16="http://schemas.microsoft.com/office/drawing/2014/main" id="{78E9BD3D-77EC-49D3-977E-AB75AAE46486}"/>
                </a:ext>
              </a:extLst>
            </p:cNvPr>
            <p:cNvSpPr/>
            <p:nvPr/>
          </p:nvSpPr>
          <p:spPr>
            <a:xfrm rot="10800000">
              <a:off x="4087056" y="277908"/>
              <a:ext cx="1686237" cy="165972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fr-FR" dirty="0"/>
                <a:t>5</a:t>
              </a:r>
            </a:p>
          </p:txBody>
        </p:sp>
        <p:sp>
          <p:nvSpPr>
            <p:cNvPr id="20" name="TextBox 7">
              <a:extLst>
                <a:ext uri="{FF2B5EF4-FFF2-40B4-BE49-F238E27FC236}">
                  <a16:creationId xmlns:a16="http://schemas.microsoft.com/office/drawing/2014/main" id="{541E8597-CA58-4B90-8757-83B167D95A7E}"/>
                </a:ext>
              </a:extLst>
            </p:cNvPr>
            <p:cNvSpPr txBox="1"/>
            <p:nvPr/>
          </p:nvSpPr>
          <p:spPr>
            <a:xfrm>
              <a:off x="4849108" y="581096"/>
              <a:ext cx="162128" cy="1053350"/>
            </a:xfrm>
            <a:prstGeom prst="rect">
              <a:avLst/>
            </a:prstGeom>
            <a:grpFill/>
          </p:spPr>
          <p:txBody>
            <a:bodyPr wrap="none" lIns="68580" tIns="34290" rIns="68580" bIns="34290" rtlCol="0" anchor="ctr">
              <a:spAutoFit/>
            </a:bodyPr>
            <a:lstStyle/>
            <a:p>
              <a:pPr algn="ctr"/>
              <a:endParaRPr lang="fr-FR" sz="5400" dirty="0">
                <a:solidFill>
                  <a:schemeClr val="bg1"/>
                </a:solidFill>
                <a:latin typeface="DINPro-Bold" panose="02000503030000020004" pitchFamily="2" charset="0"/>
                <a:ea typeface="Nexa Bold" charset="0"/>
                <a:cs typeface="Nexa Bold" charset="0"/>
              </a:endParaRPr>
            </a:p>
          </p:txBody>
        </p:sp>
      </p:grpSp>
      <p:sp>
        <p:nvSpPr>
          <p:cNvPr id="21" name="TextBox 12">
            <a:extLst>
              <a:ext uri="{FF2B5EF4-FFF2-40B4-BE49-F238E27FC236}">
                <a16:creationId xmlns:a16="http://schemas.microsoft.com/office/drawing/2014/main" id="{5296FCAC-DEF5-4782-9C02-711FBE60CC26}"/>
              </a:ext>
            </a:extLst>
          </p:cNvPr>
          <p:cNvSpPr txBox="1"/>
          <p:nvPr/>
        </p:nvSpPr>
        <p:spPr>
          <a:xfrm>
            <a:off x="3563888" y="2532821"/>
            <a:ext cx="4824536" cy="756233"/>
          </a:xfrm>
          <a:prstGeom prst="rect">
            <a:avLst/>
          </a:prstGeom>
          <a:noFill/>
        </p:spPr>
        <p:txBody>
          <a:bodyPr wrap="square" lIns="68580" tIns="34290" rIns="68580" bIns="34290" rtlCol="0">
            <a:spAutoFit/>
          </a:bodyPr>
          <a:lstStyle/>
          <a:p>
            <a:pPr marL="171450" indent="-171450">
              <a:lnSpc>
                <a:spcPct val="200000"/>
              </a:lnSpc>
              <a:buClr>
                <a:srgbClr val="A71D17"/>
              </a:buClr>
              <a:buSzPct val="150000"/>
              <a:buFont typeface="+mj-lt"/>
              <a:buAutoNum type="arabicPeriod"/>
            </a:pPr>
            <a:r>
              <a:rPr lang="fr-FR" sz="1200" dirty="0">
                <a:solidFill>
                  <a:schemeClr val="tx1">
                    <a:lumMod val="50000"/>
                    <a:lumOff val="50000"/>
                  </a:schemeClr>
                </a:solidFill>
                <a:latin typeface="DINPro-Regular" panose="02000503030000020004" pitchFamily="2" charset="0"/>
                <a:ea typeface="Lato" panose="020F0502020204030203" pitchFamily="34" charset="0"/>
                <a:cs typeface="Lato" panose="020F0502020204030203" pitchFamily="34" charset="0"/>
              </a:rPr>
              <a:t> CEP </a:t>
            </a:r>
          </a:p>
          <a:p>
            <a:pPr marL="171450" indent="-171450">
              <a:lnSpc>
                <a:spcPct val="200000"/>
              </a:lnSpc>
              <a:buClr>
                <a:srgbClr val="A71D17"/>
              </a:buClr>
              <a:buSzPct val="150000"/>
              <a:buFont typeface="+mj-lt"/>
              <a:buAutoNum type="arabicPeriod"/>
            </a:pPr>
            <a:r>
              <a:rPr lang="fr-FR" sz="1200" dirty="0">
                <a:solidFill>
                  <a:schemeClr val="tx1">
                    <a:lumMod val="50000"/>
                    <a:lumOff val="50000"/>
                  </a:schemeClr>
                </a:solidFill>
                <a:latin typeface="DINPro-Regular" panose="02000503030000020004" pitchFamily="2" charset="0"/>
                <a:ea typeface="Lato" panose="020F0502020204030203" pitchFamily="34" charset="0"/>
                <a:cs typeface="Lato" panose="020F0502020204030203" pitchFamily="34" charset="0"/>
              </a:rPr>
              <a:t> </a:t>
            </a:r>
            <a:r>
              <a:rPr lang="fr-FR" sz="1200" dirty="0" err="1">
                <a:solidFill>
                  <a:schemeClr val="tx1">
                    <a:lumMod val="50000"/>
                    <a:lumOff val="50000"/>
                  </a:schemeClr>
                </a:solidFill>
                <a:latin typeface="DINPro-Regular" panose="02000503030000020004" pitchFamily="2" charset="0"/>
                <a:ea typeface="Lato" panose="020F0502020204030203" pitchFamily="34" charset="0"/>
                <a:cs typeface="Lato" panose="020F0502020204030203" pitchFamily="34" charset="0"/>
              </a:rPr>
              <a:t>CléA</a:t>
            </a:r>
            <a:r>
              <a:rPr lang="fr-FR" sz="1200" dirty="0">
                <a:solidFill>
                  <a:schemeClr val="tx1">
                    <a:lumMod val="50000"/>
                    <a:lumOff val="50000"/>
                  </a:schemeClr>
                </a:solidFill>
                <a:latin typeface="DINPro-Regular" panose="02000503030000020004" pitchFamily="2" charset="0"/>
                <a:ea typeface="Lato" panose="020F0502020204030203" pitchFamily="34" charset="0"/>
                <a:cs typeface="Lato" panose="020F0502020204030203" pitchFamily="34" charset="0"/>
              </a:rPr>
              <a:t> </a:t>
            </a:r>
          </a:p>
        </p:txBody>
      </p:sp>
      <p:sp>
        <p:nvSpPr>
          <p:cNvPr id="22" name="TextBox 11">
            <a:extLst>
              <a:ext uri="{FF2B5EF4-FFF2-40B4-BE49-F238E27FC236}">
                <a16:creationId xmlns:a16="http://schemas.microsoft.com/office/drawing/2014/main" id="{BFDD8437-BDE4-45F9-A9E4-4EE73C0042D4}"/>
              </a:ext>
            </a:extLst>
          </p:cNvPr>
          <p:cNvSpPr txBox="1"/>
          <p:nvPr/>
        </p:nvSpPr>
        <p:spPr>
          <a:xfrm>
            <a:off x="3203848" y="1817240"/>
            <a:ext cx="5341399" cy="561692"/>
          </a:xfrm>
          <a:prstGeom prst="rect">
            <a:avLst/>
          </a:prstGeom>
          <a:noFill/>
        </p:spPr>
        <p:txBody>
          <a:bodyPr wrap="none" lIns="68580" tIns="34290" rIns="68580" bIns="34290" rtlCol="0">
            <a:spAutoFit/>
          </a:bodyPr>
          <a:lstStyle/>
          <a:p>
            <a:r>
              <a:rPr lang="fr-FR" sz="3200" b="1" dirty="0">
                <a:solidFill>
                  <a:srgbClr val="A71D17"/>
                </a:solidFill>
                <a:latin typeface="DINPro" panose="020B0504020101020102" pitchFamily="34" charset="0"/>
                <a:ea typeface="Nexa Bold" charset="0"/>
                <a:cs typeface="Nexa Bold" charset="0"/>
              </a:rPr>
              <a:t>Autres prestations ou services </a:t>
            </a:r>
          </a:p>
        </p:txBody>
      </p:sp>
      <p:sp>
        <p:nvSpPr>
          <p:cNvPr id="10" name="Ellipse 9">
            <a:extLst>
              <a:ext uri="{FF2B5EF4-FFF2-40B4-BE49-F238E27FC236}">
                <a16:creationId xmlns:a16="http://schemas.microsoft.com/office/drawing/2014/main" id="{20D169C6-AAC6-3E95-0F3A-F19FC205E658}"/>
              </a:ext>
            </a:extLst>
          </p:cNvPr>
          <p:cNvSpPr/>
          <p:nvPr/>
        </p:nvSpPr>
        <p:spPr>
          <a:xfrm>
            <a:off x="395536" y="483518"/>
            <a:ext cx="839327" cy="839328"/>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50" dirty="0"/>
          </a:p>
        </p:txBody>
      </p:sp>
      <p:sp>
        <p:nvSpPr>
          <p:cNvPr id="15" name="Ellipse 14">
            <a:extLst>
              <a:ext uri="{FF2B5EF4-FFF2-40B4-BE49-F238E27FC236}">
                <a16:creationId xmlns:a16="http://schemas.microsoft.com/office/drawing/2014/main" id="{15A5DC20-93E9-21DC-9D5D-2165110E3C98}"/>
              </a:ext>
            </a:extLst>
          </p:cNvPr>
          <p:cNvSpPr/>
          <p:nvPr/>
        </p:nvSpPr>
        <p:spPr>
          <a:xfrm>
            <a:off x="781970" y="307866"/>
            <a:ext cx="839327" cy="839328"/>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50" dirty="0"/>
          </a:p>
        </p:txBody>
      </p:sp>
      <p:sp>
        <p:nvSpPr>
          <p:cNvPr id="2" name="TextBox 7">
            <a:extLst>
              <a:ext uri="{FF2B5EF4-FFF2-40B4-BE49-F238E27FC236}">
                <a16:creationId xmlns:a16="http://schemas.microsoft.com/office/drawing/2014/main" id="{A2308F23-8C92-E0E7-AD7A-5E09F358257D}"/>
              </a:ext>
            </a:extLst>
          </p:cNvPr>
          <p:cNvSpPr txBox="1"/>
          <p:nvPr/>
        </p:nvSpPr>
        <p:spPr>
          <a:xfrm>
            <a:off x="1970683" y="1724908"/>
            <a:ext cx="451086" cy="807913"/>
          </a:xfrm>
          <a:prstGeom prst="rect">
            <a:avLst/>
          </a:prstGeom>
          <a:solidFill>
            <a:srgbClr val="A71D17"/>
          </a:solidFill>
        </p:spPr>
        <p:txBody>
          <a:bodyPr wrap="none" lIns="68580" tIns="34290" rIns="68580" bIns="34290" rtlCol="0" anchor="ctr">
            <a:spAutoFit/>
          </a:bodyPr>
          <a:lstStyle/>
          <a:p>
            <a:pPr algn="ctr"/>
            <a:r>
              <a:rPr lang="fr-FR" sz="4800" dirty="0">
                <a:solidFill>
                  <a:schemeClr val="bg1"/>
                </a:solidFill>
                <a:latin typeface="DINPro-Bold" panose="02000503030000020004" pitchFamily="2" charset="0"/>
                <a:ea typeface="Nexa Bold" charset="0"/>
                <a:cs typeface="Nexa Bold" charset="0"/>
              </a:rPr>
              <a:t>5</a:t>
            </a:r>
            <a:endParaRPr lang="fr-FR" sz="5400" dirty="0">
              <a:solidFill>
                <a:schemeClr val="bg1"/>
              </a:solidFill>
              <a:latin typeface="DINPro-Bold" panose="02000503030000020004" pitchFamily="2" charset="0"/>
              <a:ea typeface="Nexa Bold" charset="0"/>
              <a:cs typeface="Nexa Bold" charset="0"/>
            </a:endParaRPr>
          </a:p>
        </p:txBody>
      </p:sp>
    </p:spTree>
    <p:extLst>
      <p:ext uri="{BB962C8B-B14F-4D97-AF65-F5344CB8AC3E}">
        <p14:creationId xmlns:p14="http://schemas.microsoft.com/office/powerpoint/2010/main" val="964455228"/>
      </p:ext>
    </p:extLst>
  </p:cSld>
  <p:clrMapOvr>
    <a:masterClrMapping/>
  </p:clrMapOvr>
  <p:transition spd="med"/>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 37">
            <a:extLst>
              <a:ext uri="{FF2B5EF4-FFF2-40B4-BE49-F238E27FC236}">
                <a16:creationId xmlns:a16="http://schemas.microsoft.com/office/drawing/2014/main" id="{C0F2C617-753E-75D7-CD37-0E60350FA60E}"/>
              </a:ext>
            </a:extLst>
          </p:cNvPr>
          <p:cNvSpPr/>
          <p:nvPr/>
        </p:nvSpPr>
        <p:spPr>
          <a:xfrm rot="19938445">
            <a:off x="8217872" y="55112"/>
            <a:ext cx="670966" cy="670966"/>
          </a:xfrm>
          <a:prstGeom prst="ellipse">
            <a:avLst/>
          </a:prstGeom>
          <a:solidFill>
            <a:srgbClr val="EAC64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id-ID">
              <a:latin typeface="Kelson Sans" panose="02000500000000000000" pitchFamily="50" charset="0"/>
            </a:endParaRPr>
          </a:p>
        </p:txBody>
      </p:sp>
      <p:sp>
        <p:nvSpPr>
          <p:cNvPr id="6" name="Rectangle 5">
            <a:extLst>
              <a:ext uri="{FF2B5EF4-FFF2-40B4-BE49-F238E27FC236}">
                <a16:creationId xmlns:a16="http://schemas.microsoft.com/office/drawing/2014/main" id="{DD0C48CD-8870-CE43-A69E-B3A1934E5AD5}"/>
              </a:ext>
            </a:extLst>
          </p:cNvPr>
          <p:cNvSpPr/>
          <p:nvPr/>
        </p:nvSpPr>
        <p:spPr>
          <a:xfrm>
            <a:off x="1282574" y="104255"/>
            <a:ext cx="6673802" cy="5232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r>
              <a:rPr lang="fr-FR" sz="2000" dirty="0">
                <a:solidFill>
                  <a:srgbClr val="A71D17"/>
                </a:solidFill>
                <a:latin typeface="DINPro-Medium" panose="02000503030000020004" pitchFamily="2" charset="0"/>
                <a:ea typeface="Lato" panose="020F0502020204030203" pitchFamily="34" charset="0"/>
                <a:cs typeface="Lato" panose="020F0502020204030203" pitchFamily="34" charset="0"/>
              </a:rPr>
              <a:t>CEP</a:t>
            </a:r>
            <a:endParaRPr lang="fr-FR" sz="2000" dirty="0">
              <a:solidFill>
                <a:srgbClr val="A71D17"/>
              </a:solidFill>
              <a:latin typeface="DINPro-Medium" panose="02000503030000020004" pitchFamily="2" charset="0"/>
            </a:endParaRPr>
          </a:p>
        </p:txBody>
      </p:sp>
      <p:sp>
        <p:nvSpPr>
          <p:cNvPr id="7" name="Ellipse 6">
            <a:extLst>
              <a:ext uri="{FF2B5EF4-FFF2-40B4-BE49-F238E27FC236}">
                <a16:creationId xmlns:a16="http://schemas.microsoft.com/office/drawing/2014/main" id="{043F00B5-EDB2-0976-30B4-E113F5EB5DCB}"/>
              </a:ext>
            </a:extLst>
          </p:cNvPr>
          <p:cNvSpPr/>
          <p:nvPr/>
        </p:nvSpPr>
        <p:spPr>
          <a:xfrm>
            <a:off x="179512" y="-295882"/>
            <a:ext cx="995424" cy="995424"/>
          </a:xfrm>
          <a:prstGeom prst="ellipse">
            <a:avLst/>
          </a:prstGeom>
          <a:solidFill>
            <a:srgbClr val="A71D17"/>
          </a:solidFill>
          <a:ln>
            <a:noFill/>
          </a:ln>
        </p:spPr>
        <p:style>
          <a:lnRef idx="2">
            <a:schemeClr val="accent1">
              <a:shade val="50000"/>
            </a:schemeClr>
          </a:lnRef>
          <a:fillRef idx="1">
            <a:schemeClr val="accent1"/>
          </a:fillRef>
          <a:effectRef idx="0">
            <a:schemeClr val="accent1"/>
          </a:effectRef>
          <a:fontRef idx="minor">
            <a:schemeClr val="lt1"/>
          </a:fontRef>
        </p:style>
        <p:txBody>
          <a:bodyPr tIns="360000" rtlCol="0" anchor="ctr"/>
          <a:lstStyle/>
          <a:p>
            <a:pPr algn="ctr"/>
            <a:r>
              <a:rPr lang="fr-FR" sz="2800" b="1" dirty="0">
                <a:latin typeface="DINPro-Regular" panose="02000503030000020004" pitchFamily="2" charset="0"/>
              </a:rPr>
              <a:t>5.1</a:t>
            </a:r>
            <a:endParaRPr lang="fr-FR" sz="3600" b="1" dirty="0">
              <a:latin typeface="DINPro-Regular" panose="02000503030000020004" pitchFamily="2" charset="0"/>
            </a:endParaRPr>
          </a:p>
        </p:txBody>
      </p:sp>
      <p:sp>
        <p:nvSpPr>
          <p:cNvPr id="8" name="Oval 37">
            <a:extLst>
              <a:ext uri="{FF2B5EF4-FFF2-40B4-BE49-F238E27FC236}">
                <a16:creationId xmlns:a16="http://schemas.microsoft.com/office/drawing/2014/main" id="{EFCF3F84-719C-5B4C-B7DE-F0F01287056B}"/>
              </a:ext>
            </a:extLst>
          </p:cNvPr>
          <p:cNvSpPr/>
          <p:nvPr/>
        </p:nvSpPr>
        <p:spPr>
          <a:xfrm rot="19938445">
            <a:off x="8404437" y="-306586"/>
            <a:ext cx="1012500" cy="1012500"/>
          </a:xfrm>
          <a:prstGeom prst="ellipse">
            <a:avLst/>
          </a:prstGeom>
          <a:solidFill>
            <a:srgbClr val="76974A"/>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id-ID">
              <a:latin typeface="Kelson Sans" panose="02000500000000000000" pitchFamily="50" charset="0"/>
            </a:endParaRPr>
          </a:p>
        </p:txBody>
      </p:sp>
      <p:sp>
        <p:nvSpPr>
          <p:cNvPr id="4" name="Forme libre : forme 3">
            <a:extLst>
              <a:ext uri="{FF2B5EF4-FFF2-40B4-BE49-F238E27FC236}">
                <a16:creationId xmlns:a16="http://schemas.microsoft.com/office/drawing/2014/main" id="{4D507DD5-5811-E8C6-0BF1-7083B1CEEBF7}"/>
              </a:ext>
            </a:extLst>
          </p:cNvPr>
          <p:cNvSpPr/>
          <p:nvPr/>
        </p:nvSpPr>
        <p:spPr>
          <a:xfrm>
            <a:off x="0" y="4371949"/>
            <a:ext cx="9144000" cy="771551"/>
          </a:xfrm>
          <a:custGeom>
            <a:avLst/>
            <a:gdLst>
              <a:gd name="connsiteX0" fmla="*/ 0 w 9144000"/>
              <a:gd name="connsiteY0" fmla="*/ 0 h 1200616"/>
              <a:gd name="connsiteX1" fmla="*/ 255357 w 9144000"/>
              <a:gd name="connsiteY1" fmla="*/ 82904 h 1200616"/>
              <a:gd name="connsiteX2" fmla="*/ 4572001 w 9144000"/>
              <a:gd name="connsiteY2" fmla="*/ 735519 h 1200616"/>
              <a:gd name="connsiteX3" fmla="*/ 8888645 w 9144000"/>
              <a:gd name="connsiteY3" fmla="*/ 82904 h 1200616"/>
              <a:gd name="connsiteX4" fmla="*/ 9144000 w 9144000"/>
              <a:gd name="connsiteY4" fmla="*/ 0 h 1200616"/>
              <a:gd name="connsiteX5" fmla="*/ 9144000 w 9144000"/>
              <a:gd name="connsiteY5" fmla="*/ 1200616 h 1200616"/>
              <a:gd name="connsiteX6" fmla="*/ 0 w 9144000"/>
              <a:gd name="connsiteY6" fmla="*/ 1200616 h 1200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200616">
                <a:moveTo>
                  <a:pt x="0" y="0"/>
                </a:moveTo>
                <a:lnTo>
                  <a:pt x="255357" y="82904"/>
                </a:lnTo>
                <a:cubicBezTo>
                  <a:pt x="1618984" y="507036"/>
                  <a:pt x="3068810" y="735519"/>
                  <a:pt x="4572001" y="735519"/>
                </a:cubicBezTo>
                <a:cubicBezTo>
                  <a:pt x="6075193" y="735519"/>
                  <a:pt x="7525019" y="507036"/>
                  <a:pt x="8888645" y="82904"/>
                </a:cubicBezTo>
                <a:lnTo>
                  <a:pt x="9144000" y="0"/>
                </a:lnTo>
                <a:lnTo>
                  <a:pt x="9144000" y="1200616"/>
                </a:lnTo>
                <a:lnTo>
                  <a:pt x="0" y="1200616"/>
                </a:lnTo>
                <a:close/>
              </a:path>
            </a:pathLst>
          </a:custGeom>
          <a:solidFill>
            <a:srgbClr val="CCC4BE">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ZoneTexte 1">
            <a:extLst>
              <a:ext uri="{FF2B5EF4-FFF2-40B4-BE49-F238E27FC236}">
                <a16:creationId xmlns:a16="http://schemas.microsoft.com/office/drawing/2014/main" id="{7C5BA9A2-41E3-B33D-47C5-60804431500A}"/>
              </a:ext>
            </a:extLst>
          </p:cNvPr>
          <p:cNvSpPr txBox="1"/>
          <p:nvPr/>
        </p:nvSpPr>
        <p:spPr>
          <a:xfrm>
            <a:off x="0" y="736292"/>
            <a:ext cx="8975339" cy="1261884"/>
          </a:xfrm>
          <a:prstGeom prst="rect">
            <a:avLst/>
          </a:prstGeom>
          <a:noFill/>
        </p:spPr>
        <p:txBody>
          <a:bodyPr wrap="square" rtlCol="0">
            <a:spAutoFit/>
          </a:bodyPr>
          <a:lstStyle/>
          <a:p>
            <a:pPr algn="just"/>
            <a:r>
              <a:rPr lang="fr-FR" sz="2000" dirty="0">
                <a:solidFill>
                  <a:srgbClr val="A71D17"/>
                </a:solidFill>
                <a:latin typeface="DINPro" panose="020B0504020101020102" pitchFamily="34" charset="0"/>
              </a:rPr>
              <a:t>Missions de la Fédération et actions menées en 2022/2023, en collaboration avec le réseau EVA </a:t>
            </a:r>
          </a:p>
          <a:p>
            <a:pPr algn="just"/>
            <a:endParaRPr lang="fr-FR" b="1" dirty="0">
              <a:latin typeface="DINPro" panose="020B0504020101020102" pitchFamily="34" charset="0"/>
            </a:endParaRPr>
          </a:p>
          <a:p>
            <a:pPr algn="just"/>
            <a:endParaRPr lang="fr-FR" dirty="0">
              <a:latin typeface="DINPro" panose="020B0504020101020102" pitchFamily="34" charset="0"/>
            </a:endParaRPr>
          </a:p>
        </p:txBody>
      </p:sp>
      <p:grpSp>
        <p:nvGrpSpPr>
          <p:cNvPr id="12" name="Groupe 11">
            <a:extLst>
              <a:ext uri="{FF2B5EF4-FFF2-40B4-BE49-F238E27FC236}">
                <a16:creationId xmlns:a16="http://schemas.microsoft.com/office/drawing/2014/main" id="{2239BC5F-AFCE-B064-0652-83C9FAA03DA6}"/>
              </a:ext>
            </a:extLst>
          </p:cNvPr>
          <p:cNvGrpSpPr/>
          <p:nvPr/>
        </p:nvGrpSpPr>
        <p:grpSpPr>
          <a:xfrm>
            <a:off x="984075" y="3847498"/>
            <a:ext cx="7270800" cy="923345"/>
            <a:chOff x="1060729" y="3263550"/>
            <a:chExt cx="7270800" cy="997534"/>
          </a:xfrm>
        </p:grpSpPr>
        <p:sp>
          <p:nvSpPr>
            <p:cNvPr id="13" name="Forme libre : forme 12">
              <a:extLst>
                <a:ext uri="{FF2B5EF4-FFF2-40B4-BE49-F238E27FC236}">
                  <a16:creationId xmlns:a16="http://schemas.microsoft.com/office/drawing/2014/main" id="{A0C9B9CF-12D2-AA5D-B676-343080E4E572}"/>
                </a:ext>
              </a:extLst>
            </p:cNvPr>
            <p:cNvSpPr/>
            <p:nvPr/>
          </p:nvSpPr>
          <p:spPr>
            <a:xfrm>
              <a:off x="1060729" y="3263550"/>
              <a:ext cx="2272125" cy="997533"/>
            </a:xfrm>
            <a:custGeom>
              <a:avLst/>
              <a:gdLst>
                <a:gd name="connsiteX0" fmla="*/ 0 w 2272125"/>
                <a:gd name="connsiteY0" fmla="*/ 0 h 1363275"/>
                <a:gd name="connsiteX1" fmla="*/ 2272125 w 2272125"/>
                <a:gd name="connsiteY1" fmla="*/ 0 h 1363275"/>
                <a:gd name="connsiteX2" fmla="*/ 2272125 w 2272125"/>
                <a:gd name="connsiteY2" fmla="*/ 1363275 h 1363275"/>
                <a:gd name="connsiteX3" fmla="*/ 0 w 2272125"/>
                <a:gd name="connsiteY3" fmla="*/ 1363275 h 1363275"/>
                <a:gd name="connsiteX4" fmla="*/ 0 w 2272125"/>
                <a:gd name="connsiteY4" fmla="*/ 0 h 13632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2125" h="1363275">
                  <a:moveTo>
                    <a:pt x="0" y="0"/>
                  </a:moveTo>
                  <a:lnTo>
                    <a:pt x="2272125" y="0"/>
                  </a:lnTo>
                  <a:lnTo>
                    <a:pt x="2272125" y="1363275"/>
                  </a:lnTo>
                  <a:lnTo>
                    <a:pt x="0" y="1363275"/>
                  </a:lnTo>
                  <a:lnTo>
                    <a:pt x="0" y="0"/>
                  </a:lnTo>
                  <a:close/>
                </a:path>
              </a:pathLst>
            </a:custGeom>
            <a:solidFill>
              <a:srgbClr val="12AFBF"/>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fr-FR" sz="1200" kern="1200" dirty="0">
                  <a:latin typeface="DINPro" panose="020B0504020101020102" pitchFamily="34" charset="0"/>
                </a:rPr>
                <a:t>Centre de Relations Bénéficiaires (CRB) : centre d’appels </a:t>
              </a:r>
            </a:p>
          </p:txBody>
        </p:sp>
        <p:sp>
          <p:nvSpPr>
            <p:cNvPr id="14" name="Forme libre : forme 13">
              <a:extLst>
                <a:ext uri="{FF2B5EF4-FFF2-40B4-BE49-F238E27FC236}">
                  <a16:creationId xmlns:a16="http://schemas.microsoft.com/office/drawing/2014/main" id="{47070466-19FB-B380-B8DC-1B1A236CDBB5}"/>
                </a:ext>
              </a:extLst>
            </p:cNvPr>
            <p:cNvSpPr/>
            <p:nvPr/>
          </p:nvSpPr>
          <p:spPr>
            <a:xfrm>
              <a:off x="3560066" y="3263551"/>
              <a:ext cx="2272125" cy="997533"/>
            </a:xfrm>
            <a:custGeom>
              <a:avLst/>
              <a:gdLst>
                <a:gd name="connsiteX0" fmla="*/ 0 w 2272125"/>
                <a:gd name="connsiteY0" fmla="*/ 0 h 1363275"/>
                <a:gd name="connsiteX1" fmla="*/ 2272125 w 2272125"/>
                <a:gd name="connsiteY1" fmla="*/ 0 h 1363275"/>
                <a:gd name="connsiteX2" fmla="*/ 2272125 w 2272125"/>
                <a:gd name="connsiteY2" fmla="*/ 1363275 h 1363275"/>
                <a:gd name="connsiteX3" fmla="*/ 0 w 2272125"/>
                <a:gd name="connsiteY3" fmla="*/ 1363275 h 1363275"/>
                <a:gd name="connsiteX4" fmla="*/ 0 w 2272125"/>
                <a:gd name="connsiteY4" fmla="*/ 0 h 13632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2125" h="1363275">
                  <a:moveTo>
                    <a:pt x="0" y="0"/>
                  </a:moveTo>
                  <a:lnTo>
                    <a:pt x="2272125" y="0"/>
                  </a:lnTo>
                  <a:lnTo>
                    <a:pt x="2272125" y="1363275"/>
                  </a:lnTo>
                  <a:lnTo>
                    <a:pt x="0" y="1363275"/>
                  </a:lnTo>
                  <a:lnTo>
                    <a:pt x="0" y="0"/>
                  </a:lnTo>
                  <a:close/>
                </a:path>
              </a:pathLst>
            </a:custGeom>
            <a:solidFill>
              <a:srgbClr val="00009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fr-FR" sz="1200" kern="1200" dirty="0">
                  <a:latin typeface="DINPro" panose="020B0504020101020102" pitchFamily="34" charset="0"/>
                </a:rPr>
                <a:t>Système d’Informations (SI) EVA </a:t>
              </a:r>
            </a:p>
          </p:txBody>
        </p:sp>
        <p:sp>
          <p:nvSpPr>
            <p:cNvPr id="16" name="Forme libre : forme 15">
              <a:extLst>
                <a:ext uri="{FF2B5EF4-FFF2-40B4-BE49-F238E27FC236}">
                  <a16:creationId xmlns:a16="http://schemas.microsoft.com/office/drawing/2014/main" id="{6FAAE58E-4349-CE3D-2199-4FE1EEBB833E}"/>
                </a:ext>
              </a:extLst>
            </p:cNvPr>
            <p:cNvSpPr/>
            <p:nvPr/>
          </p:nvSpPr>
          <p:spPr>
            <a:xfrm>
              <a:off x="6059404" y="3263551"/>
              <a:ext cx="2272125" cy="997533"/>
            </a:xfrm>
            <a:custGeom>
              <a:avLst/>
              <a:gdLst>
                <a:gd name="connsiteX0" fmla="*/ 0 w 2272125"/>
                <a:gd name="connsiteY0" fmla="*/ 0 h 1363275"/>
                <a:gd name="connsiteX1" fmla="*/ 2272125 w 2272125"/>
                <a:gd name="connsiteY1" fmla="*/ 0 h 1363275"/>
                <a:gd name="connsiteX2" fmla="*/ 2272125 w 2272125"/>
                <a:gd name="connsiteY2" fmla="*/ 1363275 h 1363275"/>
                <a:gd name="connsiteX3" fmla="*/ 0 w 2272125"/>
                <a:gd name="connsiteY3" fmla="*/ 1363275 h 1363275"/>
                <a:gd name="connsiteX4" fmla="*/ 0 w 2272125"/>
                <a:gd name="connsiteY4" fmla="*/ 0 h 13632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2125" h="1363275">
                  <a:moveTo>
                    <a:pt x="0" y="0"/>
                  </a:moveTo>
                  <a:lnTo>
                    <a:pt x="2272125" y="0"/>
                  </a:lnTo>
                  <a:lnTo>
                    <a:pt x="2272125" y="1363275"/>
                  </a:lnTo>
                  <a:lnTo>
                    <a:pt x="0" y="1363275"/>
                  </a:lnTo>
                  <a:lnTo>
                    <a:pt x="0" y="0"/>
                  </a:lnTo>
                  <a:close/>
                </a:path>
              </a:pathLst>
            </a:custGeom>
            <a:solidFill>
              <a:srgbClr val="FFDC0E"/>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fr-FR" sz="1200" kern="1200" dirty="0">
                  <a:latin typeface="DINPro" panose="020B0504020101020102" pitchFamily="34" charset="0"/>
                </a:rPr>
                <a:t>Plateforme pédagogique MooveBox </a:t>
              </a:r>
            </a:p>
          </p:txBody>
        </p:sp>
      </p:grpSp>
      <p:pic>
        <p:nvPicPr>
          <p:cNvPr id="5" name="Image 4" descr="Une image contenant habits, personne, intérieur, homme&#10;&#10;Description générée automatiquement">
            <a:extLst>
              <a:ext uri="{FF2B5EF4-FFF2-40B4-BE49-F238E27FC236}">
                <a16:creationId xmlns:a16="http://schemas.microsoft.com/office/drawing/2014/main" id="{1B40B5E6-BA50-BA3C-8B62-D195A4F8748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4100410" y="1147356"/>
            <a:ext cx="4810277" cy="2343533"/>
          </a:xfrm>
          <a:prstGeom prst="rect">
            <a:avLst/>
          </a:prstGeom>
          <a:ln>
            <a:noFill/>
          </a:ln>
          <a:effectLst>
            <a:outerShdw blurRad="292100" dist="139700" dir="2700000" algn="tl" rotWithShape="0">
              <a:srgbClr val="333333">
                <a:alpha val="65000"/>
              </a:srgbClr>
            </a:outerShdw>
          </a:effectLst>
        </p:spPr>
      </p:pic>
      <p:sp>
        <p:nvSpPr>
          <p:cNvPr id="11" name="ZoneTexte 10">
            <a:extLst>
              <a:ext uri="{FF2B5EF4-FFF2-40B4-BE49-F238E27FC236}">
                <a16:creationId xmlns:a16="http://schemas.microsoft.com/office/drawing/2014/main" id="{8B8499E1-08DC-F4E3-42DF-96E33F731D5E}"/>
              </a:ext>
            </a:extLst>
          </p:cNvPr>
          <p:cNvSpPr txBox="1"/>
          <p:nvPr/>
        </p:nvSpPr>
        <p:spPr>
          <a:xfrm>
            <a:off x="-49271" y="3360725"/>
            <a:ext cx="5412076" cy="369332"/>
          </a:xfrm>
          <a:prstGeom prst="rect">
            <a:avLst/>
          </a:prstGeom>
          <a:noFill/>
        </p:spPr>
        <p:txBody>
          <a:bodyPr wrap="square">
            <a:spAutoFit/>
          </a:bodyPr>
          <a:lstStyle/>
          <a:p>
            <a:pPr algn="just">
              <a:buClr>
                <a:srgbClr val="E37224"/>
              </a:buClr>
            </a:pPr>
            <a:r>
              <a:rPr lang="fr-FR" b="1" dirty="0">
                <a:latin typeface="DINPro" panose="020B0504020101020102" pitchFamily="34" charset="0"/>
              </a:rPr>
              <a:t>Principaux services de la Fédération</a:t>
            </a:r>
          </a:p>
        </p:txBody>
      </p:sp>
    </p:spTree>
    <p:extLst>
      <p:ext uri="{BB962C8B-B14F-4D97-AF65-F5344CB8AC3E}">
        <p14:creationId xmlns:p14="http://schemas.microsoft.com/office/powerpoint/2010/main" val="38985085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 37">
            <a:extLst>
              <a:ext uri="{FF2B5EF4-FFF2-40B4-BE49-F238E27FC236}">
                <a16:creationId xmlns:a16="http://schemas.microsoft.com/office/drawing/2014/main" id="{C0F2C617-753E-75D7-CD37-0E60350FA60E}"/>
              </a:ext>
            </a:extLst>
          </p:cNvPr>
          <p:cNvSpPr/>
          <p:nvPr/>
        </p:nvSpPr>
        <p:spPr>
          <a:xfrm rot="19938445">
            <a:off x="8217872" y="55112"/>
            <a:ext cx="670966" cy="670966"/>
          </a:xfrm>
          <a:prstGeom prst="ellipse">
            <a:avLst/>
          </a:prstGeom>
          <a:solidFill>
            <a:srgbClr val="EAC64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id-ID">
              <a:latin typeface="Kelson Sans" panose="02000500000000000000" pitchFamily="50" charset="0"/>
            </a:endParaRPr>
          </a:p>
        </p:txBody>
      </p:sp>
      <p:sp>
        <p:nvSpPr>
          <p:cNvPr id="4" name="Forme libre : forme 3">
            <a:extLst>
              <a:ext uri="{FF2B5EF4-FFF2-40B4-BE49-F238E27FC236}">
                <a16:creationId xmlns:a16="http://schemas.microsoft.com/office/drawing/2014/main" id="{DC96126B-435A-49D2-9902-C92F738F3CC6}"/>
              </a:ext>
            </a:extLst>
          </p:cNvPr>
          <p:cNvSpPr/>
          <p:nvPr/>
        </p:nvSpPr>
        <p:spPr>
          <a:xfrm>
            <a:off x="0" y="4371949"/>
            <a:ext cx="9144000" cy="771551"/>
          </a:xfrm>
          <a:custGeom>
            <a:avLst/>
            <a:gdLst>
              <a:gd name="connsiteX0" fmla="*/ 0 w 9144000"/>
              <a:gd name="connsiteY0" fmla="*/ 0 h 1200616"/>
              <a:gd name="connsiteX1" fmla="*/ 255357 w 9144000"/>
              <a:gd name="connsiteY1" fmla="*/ 82904 h 1200616"/>
              <a:gd name="connsiteX2" fmla="*/ 4572001 w 9144000"/>
              <a:gd name="connsiteY2" fmla="*/ 735519 h 1200616"/>
              <a:gd name="connsiteX3" fmla="*/ 8888645 w 9144000"/>
              <a:gd name="connsiteY3" fmla="*/ 82904 h 1200616"/>
              <a:gd name="connsiteX4" fmla="*/ 9144000 w 9144000"/>
              <a:gd name="connsiteY4" fmla="*/ 0 h 1200616"/>
              <a:gd name="connsiteX5" fmla="*/ 9144000 w 9144000"/>
              <a:gd name="connsiteY5" fmla="*/ 1200616 h 1200616"/>
              <a:gd name="connsiteX6" fmla="*/ 0 w 9144000"/>
              <a:gd name="connsiteY6" fmla="*/ 1200616 h 1200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200616">
                <a:moveTo>
                  <a:pt x="0" y="0"/>
                </a:moveTo>
                <a:lnTo>
                  <a:pt x="255357" y="82904"/>
                </a:lnTo>
                <a:cubicBezTo>
                  <a:pt x="1618984" y="507036"/>
                  <a:pt x="3068810" y="735519"/>
                  <a:pt x="4572001" y="735519"/>
                </a:cubicBezTo>
                <a:cubicBezTo>
                  <a:pt x="6075193" y="735519"/>
                  <a:pt x="7525019" y="507036"/>
                  <a:pt x="8888645" y="82904"/>
                </a:cubicBezTo>
                <a:lnTo>
                  <a:pt x="9144000" y="0"/>
                </a:lnTo>
                <a:lnTo>
                  <a:pt x="9144000" y="1200616"/>
                </a:lnTo>
                <a:lnTo>
                  <a:pt x="0" y="1200616"/>
                </a:lnTo>
                <a:close/>
              </a:path>
            </a:pathLst>
          </a:custGeom>
          <a:solidFill>
            <a:srgbClr val="CCC4BE">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a:extLst>
              <a:ext uri="{FF2B5EF4-FFF2-40B4-BE49-F238E27FC236}">
                <a16:creationId xmlns:a16="http://schemas.microsoft.com/office/drawing/2014/main" id="{DD0C48CD-8870-CE43-A69E-B3A1934E5AD5}"/>
              </a:ext>
            </a:extLst>
          </p:cNvPr>
          <p:cNvSpPr/>
          <p:nvPr/>
        </p:nvSpPr>
        <p:spPr>
          <a:xfrm>
            <a:off x="1282574" y="104255"/>
            <a:ext cx="5809706" cy="5232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r>
              <a:rPr lang="fr-FR" sz="2000" dirty="0">
                <a:solidFill>
                  <a:srgbClr val="A71D17"/>
                </a:solidFill>
                <a:latin typeface="DINPro-Medium" panose="02000503030000020004" pitchFamily="2" charset="0"/>
                <a:ea typeface="Lato" panose="020F0502020204030203" pitchFamily="34" charset="0"/>
                <a:cs typeface="Lato" panose="020F0502020204030203" pitchFamily="34" charset="0"/>
              </a:rPr>
              <a:t>Les instances et organes de la Fédération </a:t>
            </a:r>
            <a:endParaRPr lang="fr-FR" sz="2000" dirty="0">
              <a:solidFill>
                <a:srgbClr val="A71D17"/>
              </a:solidFill>
              <a:latin typeface="DINPro-Medium" panose="02000503030000020004" pitchFamily="2" charset="0"/>
            </a:endParaRPr>
          </a:p>
        </p:txBody>
      </p:sp>
      <p:sp>
        <p:nvSpPr>
          <p:cNvPr id="7" name="Ellipse 6">
            <a:extLst>
              <a:ext uri="{FF2B5EF4-FFF2-40B4-BE49-F238E27FC236}">
                <a16:creationId xmlns:a16="http://schemas.microsoft.com/office/drawing/2014/main" id="{043F00B5-EDB2-0976-30B4-E113F5EB5DCB}"/>
              </a:ext>
            </a:extLst>
          </p:cNvPr>
          <p:cNvSpPr/>
          <p:nvPr/>
        </p:nvSpPr>
        <p:spPr>
          <a:xfrm>
            <a:off x="179512" y="-295882"/>
            <a:ext cx="995424" cy="995424"/>
          </a:xfrm>
          <a:prstGeom prst="ellipse">
            <a:avLst/>
          </a:prstGeom>
          <a:solidFill>
            <a:srgbClr val="A71D17"/>
          </a:solidFill>
          <a:ln>
            <a:noFill/>
          </a:ln>
        </p:spPr>
        <p:style>
          <a:lnRef idx="2">
            <a:schemeClr val="accent1">
              <a:shade val="50000"/>
            </a:schemeClr>
          </a:lnRef>
          <a:fillRef idx="1">
            <a:schemeClr val="accent1"/>
          </a:fillRef>
          <a:effectRef idx="0">
            <a:schemeClr val="accent1"/>
          </a:effectRef>
          <a:fontRef idx="minor">
            <a:schemeClr val="lt1"/>
          </a:fontRef>
        </p:style>
        <p:txBody>
          <a:bodyPr tIns="360000" rtlCol="0" anchor="ctr"/>
          <a:lstStyle/>
          <a:p>
            <a:pPr algn="ctr"/>
            <a:r>
              <a:rPr lang="fr-FR" sz="2800" b="1" dirty="0">
                <a:latin typeface="DINPro-Regular" panose="02000503030000020004" pitchFamily="2" charset="0"/>
              </a:rPr>
              <a:t>1.2</a:t>
            </a:r>
            <a:endParaRPr lang="fr-FR" sz="3600" b="1" dirty="0">
              <a:latin typeface="DINPro-Regular" panose="02000503030000020004" pitchFamily="2" charset="0"/>
            </a:endParaRPr>
          </a:p>
        </p:txBody>
      </p:sp>
      <p:sp>
        <p:nvSpPr>
          <p:cNvPr id="8" name="Oval 37">
            <a:extLst>
              <a:ext uri="{FF2B5EF4-FFF2-40B4-BE49-F238E27FC236}">
                <a16:creationId xmlns:a16="http://schemas.microsoft.com/office/drawing/2014/main" id="{EFCF3F84-719C-5B4C-B7DE-F0F01287056B}"/>
              </a:ext>
            </a:extLst>
          </p:cNvPr>
          <p:cNvSpPr/>
          <p:nvPr/>
        </p:nvSpPr>
        <p:spPr>
          <a:xfrm rot="19938445">
            <a:off x="8404437" y="-306586"/>
            <a:ext cx="1012500" cy="1012500"/>
          </a:xfrm>
          <a:prstGeom prst="ellipse">
            <a:avLst/>
          </a:prstGeom>
          <a:solidFill>
            <a:srgbClr val="76974A"/>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id-ID">
              <a:latin typeface="Kelson Sans" panose="02000500000000000000" pitchFamily="50" charset="0"/>
            </a:endParaRPr>
          </a:p>
        </p:txBody>
      </p:sp>
      <p:pic>
        <p:nvPicPr>
          <p:cNvPr id="11" name="Image 10">
            <a:extLst>
              <a:ext uri="{FF2B5EF4-FFF2-40B4-BE49-F238E27FC236}">
                <a16:creationId xmlns:a16="http://schemas.microsoft.com/office/drawing/2014/main" id="{9C416B17-9ADE-3E4A-FAF3-4CF930FC626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284805" y="4479538"/>
            <a:ext cx="1884703" cy="897209"/>
          </a:xfrm>
          <a:prstGeom prst="rect">
            <a:avLst/>
          </a:prstGeom>
        </p:spPr>
      </p:pic>
      <p:graphicFrame>
        <p:nvGraphicFramePr>
          <p:cNvPr id="5" name="Tableau 9">
            <a:extLst>
              <a:ext uri="{FF2B5EF4-FFF2-40B4-BE49-F238E27FC236}">
                <a16:creationId xmlns:a16="http://schemas.microsoft.com/office/drawing/2014/main" id="{A4235E35-0A88-A7FC-80EB-C89EFFA7688D}"/>
              </a:ext>
            </a:extLst>
          </p:cNvPr>
          <p:cNvGraphicFramePr>
            <a:graphicFrameLocks noGrp="1"/>
          </p:cNvGraphicFramePr>
          <p:nvPr>
            <p:extLst>
              <p:ext uri="{D42A27DB-BD31-4B8C-83A1-F6EECF244321}">
                <p14:modId xmlns:p14="http://schemas.microsoft.com/office/powerpoint/2010/main" val="2692001366"/>
              </p:ext>
            </p:extLst>
          </p:nvPr>
        </p:nvGraphicFramePr>
        <p:xfrm>
          <a:off x="800204" y="1230782"/>
          <a:ext cx="7543588" cy="3194962"/>
        </p:xfrm>
        <a:graphic>
          <a:graphicData uri="http://schemas.openxmlformats.org/drawingml/2006/table">
            <a:tbl>
              <a:tblPr firstRow="1" bandRow="1">
                <a:tableStyleId>{5C22544A-7EE6-4342-B048-85BDC9FD1C3A}</a:tableStyleId>
              </a:tblPr>
              <a:tblGrid>
                <a:gridCol w="2146912">
                  <a:extLst>
                    <a:ext uri="{9D8B030D-6E8A-4147-A177-3AD203B41FA5}">
                      <a16:colId xmlns:a16="http://schemas.microsoft.com/office/drawing/2014/main" val="1075309994"/>
                    </a:ext>
                  </a:extLst>
                </a:gridCol>
                <a:gridCol w="1798892">
                  <a:extLst>
                    <a:ext uri="{9D8B030D-6E8A-4147-A177-3AD203B41FA5}">
                      <a16:colId xmlns:a16="http://schemas.microsoft.com/office/drawing/2014/main" val="523734152"/>
                    </a:ext>
                  </a:extLst>
                </a:gridCol>
                <a:gridCol w="1798892">
                  <a:extLst>
                    <a:ext uri="{9D8B030D-6E8A-4147-A177-3AD203B41FA5}">
                      <a16:colId xmlns:a16="http://schemas.microsoft.com/office/drawing/2014/main" val="1273023216"/>
                    </a:ext>
                  </a:extLst>
                </a:gridCol>
                <a:gridCol w="1798892">
                  <a:extLst>
                    <a:ext uri="{9D8B030D-6E8A-4147-A177-3AD203B41FA5}">
                      <a16:colId xmlns:a16="http://schemas.microsoft.com/office/drawing/2014/main" val="2123322056"/>
                    </a:ext>
                  </a:extLst>
                </a:gridCol>
              </a:tblGrid>
              <a:tr h="569000">
                <a:tc>
                  <a:txBody>
                    <a:bodyPr/>
                    <a:lstStyle/>
                    <a:p>
                      <a:pPr algn="ctr"/>
                      <a:r>
                        <a:rPr lang="fr-FR" sz="1600" dirty="0">
                          <a:latin typeface="DINPro" panose="020B0504020101020102" pitchFamily="34" charset="0"/>
                        </a:rPr>
                        <a:t>RÉUNIONS </a:t>
                      </a:r>
                    </a:p>
                  </a:txBody>
                  <a:tcPr anchor="ctr">
                    <a:solidFill>
                      <a:srgbClr val="1B345C"/>
                    </a:solidFill>
                  </a:tcPr>
                </a:tc>
                <a:tc>
                  <a:txBody>
                    <a:bodyPr/>
                    <a:lstStyle/>
                    <a:p>
                      <a:pPr algn="ctr"/>
                      <a:r>
                        <a:rPr lang="fr-FR" sz="1600" dirty="0">
                          <a:latin typeface="DINPro" panose="020B0504020101020102" pitchFamily="34" charset="0"/>
                        </a:rPr>
                        <a:t>2022 </a:t>
                      </a:r>
                    </a:p>
                  </a:txBody>
                  <a:tcPr anchor="ctr">
                    <a:solidFill>
                      <a:srgbClr val="1B345C"/>
                    </a:solidFill>
                  </a:tcPr>
                </a:tc>
                <a:tc>
                  <a:txBody>
                    <a:bodyPr/>
                    <a:lstStyle/>
                    <a:p>
                      <a:pPr algn="ctr"/>
                      <a:r>
                        <a:rPr lang="fr-FR" sz="1600" dirty="0">
                          <a:latin typeface="DINPro" panose="020B0504020101020102" pitchFamily="34" charset="0"/>
                        </a:rPr>
                        <a:t>2023 </a:t>
                      </a:r>
                    </a:p>
                  </a:txBody>
                  <a:tcPr anchor="ctr">
                    <a:solidFill>
                      <a:srgbClr val="1B345C"/>
                    </a:solidFill>
                  </a:tcPr>
                </a:tc>
                <a:tc>
                  <a:txBody>
                    <a:bodyPr/>
                    <a:lstStyle/>
                    <a:p>
                      <a:pPr algn="ctr"/>
                      <a:r>
                        <a:rPr lang="fr-FR" sz="1600" dirty="0">
                          <a:latin typeface="DINPro" panose="020B0504020101020102" pitchFamily="34" charset="0"/>
                        </a:rPr>
                        <a:t>TOTAL </a:t>
                      </a:r>
                    </a:p>
                  </a:txBody>
                  <a:tcPr anchor="ctr">
                    <a:solidFill>
                      <a:srgbClr val="1B345C"/>
                    </a:solidFill>
                  </a:tcPr>
                </a:tc>
                <a:extLst>
                  <a:ext uri="{0D108BD9-81ED-4DB2-BD59-A6C34878D82A}">
                    <a16:rowId xmlns:a16="http://schemas.microsoft.com/office/drawing/2014/main" val="459582436"/>
                  </a:ext>
                </a:extLst>
              </a:tr>
              <a:tr h="505261">
                <a:tc>
                  <a:txBody>
                    <a:bodyPr/>
                    <a:lstStyle/>
                    <a:p>
                      <a:r>
                        <a:rPr lang="fr-FR" sz="1600" dirty="0">
                          <a:latin typeface="DINPro" panose="020B0504020101020102" pitchFamily="34" charset="0"/>
                        </a:rPr>
                        <a:t>Assemblée Générale </a:t>
                      </a:r>
                    </a:p>
                  </a:txBody>
                  <a:tcPr anchor="ctr"/>
                </a:tc>
                <a:tc>
                  <a:txBody>
                    <a:bodyPr/>
                    <a:lstStyle/>
                    <a:p>
                      <a:pPr algn="ctr"/>
                      <a:r>
                        <a:rPr lang="fr-FR" sz="1400" dirty="0">
                          <a:latin typeface="DINPro" panose="020B0504020101020102" pitchFamily="34" charset="0"/>
                        </a:rPr>
                        <a:t>1 AGO et 1 AGE </a:t>
                      </a:r>
                    </a:p>
                  </a:txBody>
                  <a:tcPr anchor="ctr"/>
                </a:tc>
                <a:tc>
                  <a:txBody>
                    <a:bodyPr/>
                    <a:lstStyle/>
                    <a:p>
                      <a:pPr algn="ctr"/>
                      <a:endParaRPr lang="fr-FR" sz="1400" dirty="0">
                        <a:latin typeface="DINPro" panose="020B0504020101020102" pitchFamily="34" charset="0"/>
                      </a:endParaRPr>
                    </a:p>
                  </a:txBody>
                  <a:tcPr anchor="ctr"/>
                </a:tc>
                <a:tc>
                  <a:txBody>
                    <a:bodyPr/>
                    <a:lstStyle/>
                    <a:p>
                      <a:pPr algn="ctr"/>
                      <a:r>
                        <a:rPr lang="fr-FR" sz="1400" dirty="0">
                          <a:latin typeface="DINPro" panose="020B0504020101020102" pitchFamily="34" charset="0"/>
                        </a:rPr>
                        <a:t>1</a:t>
                      </a:r>
                    </a:p>
                  </a:txBody>
                  <a:tcPr anchor="ctr"/>
                </a:tc>
                <a:extLst>
                  <a:ext uri="{0D108BD9-81ED-4DB2-BD59-A6C34878D82A}">
                    <a16:rowId xmlns:a16="http://schemas.microsoft.com/office/drawing/2014/main" val="1666540539"/>
                  </a:ext>
                </a:extLst>
              </a:tr>
              <a:tr h="505261">
                <a:tc>
                  <a:txBody>
                    <a:bodyPr/>
                    <a:lstStyle/>
                    <a:p>
                      <a:r>
                        <a:rPr lang="fr-FR" sz="1600" dirty="0">
                          <a:latin typeface="DINPro" panose="020B0504020101020102" pitchFamily="34" charset="0"/>
                        </a:rPr>
                        <a:t>Conseil d’Administration </a:t>
                      </a:r>
                    </a:p>
                  </a:txBody>
                  <a:tcPr anchor="ctr"/>
                </a:tc>
                <a:tc>
                  <a:txBody>
                    <a:bodyPr/>
                    <a:lstStyle/>
                    <a:p>
                      <a:pPr algn="ctr"/>
                      <a:r>
                        <a:rPr lang="fr-FR" sz="1400" dirty="0">
                          <a:latin typeface="DINPro" panose="020B0504020101020102" pitchFamily="34" charset="0"/>
                        </a:rPr>
                        <a:t>3 </a:t>
                      </a:r>
                    </a:p>
                  </a:txBody>
                  <a:tcPr anchor="ctr"/>
                </a:tc>
                <a:tc>
                  <a:txBody>
                    <a:bodyPr/>
                    <a:lstStyle/>
                    <a:p>
                      <a:pPr algn="ctr"/>
                      <a:r>
                        <a:rPr lang="fr-FR" sz="1400" dirty="0">
                          <a:latin typeface="DINPro" panose="020B0504020101020102" pitchFamily="34" charset="0"/>
                        </a:rPr>
                        <a:t>1</a:t>
                      </a:r>
                    </a:p>
                  </a:txBody>
                  <a:tcPr anchor="ctr"/>
                </a:tc>
                <a:tc>
                  <a:txBody>
                    <a:bodyPr/>
                    <a:lstStyle/>
                    <a:p>
                      <a:pPr algn="ctr"/>
                      <a:r>
                        <a:rPr lang="fr-FR" sz="1400" dirty="0">
                          <a:latin typeface="DINPro" panose="020B0504020101020102" pitchFamily="34" charset="0"/>
                        </a:rPr>
                        <a:t>4 </a:t>
                      </a:r>
                    </a:p>
                  </a:txBody>
                  <a:tcPr anchor="ctr"/>
                </a:tc>
                <a:extLst>
                  <a:ext uri="{0D108BD9-81ED-4DB2-BD59-A6C34878D82A}">
                    <a16:rowId xmlns:a16="http://schemas.microsoft.com/office/drawing/2014/main" val="3784739760"/>
                  </a:ext>
                </a:extLst>
              </a:tr>
              <a:tr h="505261">
                <a:tc>
                  <a:txBody>
                    <a:bodyPr/>
                    <a:lstStyle/>
                    <a:p>
                      <a:r>
                        <a:rPr lang="fr-FR" sz="1600" dirty="0">
                          <a:latin typeface="DINPro" panose="020B0504020101020102" pitchFamily="34" charset="0"/>
                        </a:rPr>
                        <a:t>Bureau  </a:t>
                      </a:r>
                    </a:p>
                  </a:txBody>
                  <a:tcPr anchor="ctr"/>
                </a:tc>
                <a:tc>
                  <a:txBody>
                    <a:bodyPr/>
                    <a:lstStyle/>
                    <a:p>
                      <a:pPr algn="ctr"/>
                      <a:r>
                        <a:rPr lang="fr-FR" sz="1400" dirty="0">
                          <a:latin typeface="DINPro" panose="020B0504020101020102" pitchFamily="34" charset="0"/>
                        </a:rPr>
                        <a:t>7 </a:t>
                      </a:r>
                    </a:p>
                  </a:txBody>
                  <a:tcPr anchor="ctr"/>
                </a:tc>
                <a:tc>
                  <a:txBody>
                    <a:bodyPr/>
                    <a:lstStyle/>
                    <a:p>
                      <a:pPr algn="ctr"/>
                      <a:r>
                        <a:rPr lang="fr-FR" sz="1400" dirty="0">
                          <a:latin typeface="DINPro" panose="020B0504020101020102" pitchFamily="34" charset="0"/>
                        </a:rPr>
                        <a:t>4 </a:t>
                      </a:r>
                    </a:p>
                  </a:txBody>
                  <a:tcPr anchor="ctr"/>
                </a:tc>
                <a:tc>
                  <a:txBody>
                    <a:bodyPr/>
                    <a:lstStyle/>
                    <a:p>
                      <a:pPr algn="ctr"/>
                      <a:r>
                        <a:rPr lang="fr-FR" sz="1400" dirty="0">
                          <a:latin typeface="DINPro" panose="020B0504020101020102" pitchFamily="34" charset="0"/>
                        </a:rPr>
                        <a:t>11 </a:t>
                      </a:r>
                    </a:p>
                    <a:p>
                      <a:pPr algn="ctr"/>
                      <a:r>
                        <a:rPr lang="fr-FR" sz="1400" dirty="0">
                          <a:latin typeface="DINPro" panose="020B0504020101020102" pitchFamily="34" charset="0"/>
                        </a:rPr>
                        <a:t>(4 en présentiel)</a:t>
                      </a:r>
                    </a:p>
                  </a:txBody>
                  <a:tcPr anchor="ctr"/>
                </a:tc>
                <a:extLst>
                  <a:ext uri="{0D108BD9-81ED-4DB2-BD59-A6C34878D82A}">
                    <a16:rowId xmlns:a16="http://schemas.microsoft.com/office/drawing/2014/main" val="788064587"/>
                  </a:ext>
                </a:extLst>
              </a:tr>
              <a:tr h="505261">
                <a:tc>
                  <a:txBody>
                    <a:bodyPr/>
                    <a:lstStyle/>
                    <a:p>
                      <a:r>
                        <a:rPr lang="fr-FR" sz="1600" dirty="0">
                          <a:latin typeface="DINPro" panose="020B0504020101020102" pitchFamily="34" charset="0"/>
                        </a:rPr>
                        <a:t>Conseil d’Orientation</a:t>
                      </a:r>
                    </a:p>
                  </a:txBody>
                  <a:tcPr anchor="ctr"/>
                </a:tc>
                <a:tc>
                  <a:txBody>
                    <a:bodyPr/>
                    <a:lstStyle/>
                    <a:p>
                      <a:pPr algn="ctr"/>
                      <a:r>
                        <a:rPr lang="fr-FR" sz="1400" dirty="0">
                          <a:latin typeface="DINPro" panose="020B0504020101020102" pitchFamily="34" charset="0"/>
                        </a:rPr>
                        <a:t>1</a:t>
                      </a:r>
                    </a:p>
                  </a:txBody>
                  <a:tcPr anchor="ctr"/>
                </a:tc>
                <a:tc>
                  <a:txBody>
                    <a:bodyPr/>
                    <a:lstStyle/>
                    <a:p>
                      <a:pPr algn="ctr"/>
                      <a:endParaRPr lang="fr-FR" sz="1400" dirty="0">
                        <a:latin typeface="DINPro" panose="020B0504020101020102" pitchFamily="34" charset="0"/>
                      </a:endParaRPr>
                    </a:p>
                  </a:txBody>
                  <a:tcPr anchor="ctr"/>
                </a:tc>
                <a:tc>
                  <a:txBody>
                    <a:bodyPr/>
                    <a:lstStyle/>
                    <a:p>
                      <a:pPr algn="ctr"/>
                      <a:r>
                        <a:rPr lang="fr-FR" sz="1400" dirty="0">
                          <a:latin typeface="DINPro" panose="020B0504020101020102" pitchFamily="34" charset="0"/>
                        </a:rPr>
                        <a:t>1</a:t>
                      </a:r>
                    </a:p>
                  </a:txBody>
                  <a:tcPr anchor="ctr"/>
                </a:tc>
                <a:extLst>
                  <a:ext uri="{0D108BD9-81ED-4DB2-BD59-A6C34878D82A}">
                    <a16:rowId xmlns:a16="http://schemas.microsoft.com/office/drawing/2014/main" val="667242181"/>
                  </a:ext>
                </a:extLst>
              </a:tr>
              <a:tr h="505261">
                <a:tc>
                  <a:txBody>
                    <a:bodyPr/>
                    <a:lstStyle/>
                    <a:p>
                      <a:r>
                        <a:rPr lang="fr-FR" sz="1600" dirty="0">
                          <a:latin typeface="DINPro" panose="020B0504020101020102" pitchFamily="34" charset="0"/>
                        </a:rPr>
                        <a:t>RTR </a:t>
                      </a:r>
                    </a:p>
                  </a:txBody>
                  <a:tcPr anchor="ctr"/>
                </a:tc>
                <a:tc>
                  <a:txBody>
                    <a:bodyPr/>
                    <a:lstStyle/>
                    <a:p>
                      <a:pPr algn="ctr"/>
                      <a:r>
                        <a:rPr lang="fr-FR" sz="1400" dirty="0">
                          <a:latin typeface="DINPro" panose="020B0504020101020102" pitchFamily="34" charset="0"/>
                        </a:rPr>
                        <a:t>5</a:t>
                      </a:r>
                    </a:p>
                  </a:txBody>
                  <a:tcPr anchor="ctr"/>
                </a:tc>
                <a:tc>
                  <a:txBody>
                    <a:bodyPr/>
                    <a:lstStyle/>
                    <a:p>
                      <a:pPr algn="ctr"/>
                      <a:r>
                        <a:rPr lang="fr-FR" sz="1400" dirty="0">
                          <a:latin typeface="DINPro" panose="020B0504020101020102" pitchFamily="34" charset="0"/>
                        </a:rPr>
                        <a:t>3</a:t>
                      </a:r>
                    </a:p>
                  </a:txBody>
                  <a:tcPr anchor="ctr"/>
                </a:tc>
                <a:tc>
                  <a:txBody>
                    <a:bodyPr/>
                    <a:lstStyle/>
                    <a:p>
                      <a:pPr algn="ctr"/>
                      <a:r>
                        <a:rPr lang="fr-FR" sz="1400" dirty="0">
                          <a:latin typeface="DINPro" panose="020B0504020101020102" pitchFamily="34" charset="0"/>
                        </a:rPr>
                        <a:t>8 </a:t>
                      </a:r>
                    </a:p>
                    <a:p>
                      <a:pPr algn="ctr"/>
                      <a:r>
                        <a:rPr lang="fr-FR" sz="1400" dirty="0">
                          <a:latin typeface="DINPro" panose="020B0504020101020102" pitchFamily="34" charset="0"/>
                        </a:rPr>
                        <a:t>dont 1 séminaire</a:t>
                      </a:r>
                    </a:p>
                  </a:txBody>
                  <a:tcPr anchor="ctr"/>
                </a:tc>
                <a:extLst>
                  <a:ext uri="{0D108BD9-81ED-4DB2-BD59-A6C34878D82A}">
                    <a16:rowId xmlns:a16="http://schemas.microsoft.com/office/drawing/2014/main" val="4181213658"/>
                  </a:ext>
                </a:extLst>
              </a:tr>
            </a:tbl>
          </a:graphicData>
        </a:graphic>
      </p:graphicFrame>
      <p:sp>
        <p:nvSpPr>
          <p:cNvPr id="10" name="ZoneTexte 9">
            <a:extLst>
              <a:ext uri="{FF2B5EF4-FFF2-40B4-BE49-F238E27FC236}">
                <a16:creationId xmlns:a16="http://schemas.microsoft.com/office/drawing/2014/main" id="{7F7F8CFC-6209-94A0-47DB-15046ECDE5A9}"/>
              </a:ext>
            </a:extLst>
          </p:cNvPr>
          <p:cNvSpPr txBox="1"/>
          <p:nvPr/>
        </p:nvSpPr>
        <p:spPr>
          <a:xfrm>
            <a:off x="1497969" y="683139"/>
            <a:ext cx="6148059" cy="400110"/>
          </a:xfrm>
          <a:prstGeom prst="rect">
            <a:avLst/>
          </a:prstGeom>
          <a:noFill/>
        </p:spPr>
        <p:txBody>
          <a:bodyPr wrap="square" rtlCol="0">
            <a:spAutoFit/>
          </a:bodyPr>
          <a:lstStyle/>
          <a:p>
            <a:pPr algn="ctr"/>
            <a:r>
              <a:rPr lang="fr-FR" sz="2000" dirty="0">
                <a:latin typeface="DINPro" panose="020B0504020101020102" pitchFamily="34" charset="0"/>
              </a:rPr>
              <a:t>La période de janvier 2022 – mai 2023</a:t>
            </a:r>
            <a:endParaRPr lang="fr-FR" sz="2000" dirty="0">
              <a:highlight>
                <a:srgbClr val="00FFFF"/>
              </a:highlight>
              <a:latin typeface="DINPro" panose="020B0504020101020102" pitchFamily="34" charset="0"/>
            </a:endParaRPr>
          </a:p>
        </p:txBody>
      </p:sp>
    </p:spTree>
    <p:extLst>
      <p:ext uri="{BB962C8B-B14F-4D97-AF65-F5344CB8AC3E}">
        <p14:creationId xmlns:p14="http://schemas.microsoft.com/office/powerpoint/2010/main" val="133063047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 37">
            <a:extLst>
              <a:ext uri="{FF2B5EF4-FFF2-40B4-BE49-F238E27FC236}">
                <a16:creationId xmlns:a16="http://schemas.microsoft.com/office/drawing/2014/main" id="{C0F2C617-753E-75D7-CD37-0E60350FA60E}"/>
              </a:ext>
            </a:extLst>
          </p:cNvPr>
          <p:cNvSpPr/>
          <p:nvPr/>
        </p:nvSpPr>
        <p:spPr>
          <a:xfrm rot="19938445">
            <a:off x="8217872" y="55112"/>
            <a:ext cx="670966" cy="670966"/>
          </a:xfrm>
          <a:prstGeom prst="ellipse">
            <a:avLst/>
          </a:prstGeom>
          <a:solidFill>
            <a:srgbClr val="EAC64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id-ID">
              <a:latin typeface="Kelson Sans" panose="02000500000000000000" pitchFamily="50" charset="0"/>
            </a:endParaRPr>
          </a:p>
        </p:txBody>
      </p:sp>
      <p:sp>
        <p:nvSpPr>
          <p:cNvPr id="6" name="Rectangle 5">
            <a:extLst>
              <a:ext uri="{FF2B5EF4-FFF2-40B4-BE49-F238E27FC236}">
                <a16:creationId xmlns:a16="http://schemas.microsoft.com/office/drawing/2014/main" id="{DD0C48CD-8870-CE43-A69E-B3A1934E5AD5}"/>
              </a:ext>
            </a:extLst>
          </p:cNvPr>
          <p:cNvSpPr/>
          <p:nvPr/>
        </p:nvSpPr>
        <p:spPr>
          <a:xfrm>
            <a:off x="1282574" y="104255"/>
            <a:ext cx="6673802" cy="5232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r>
              <a:rPr lang="fr-FR" sz="2000" dirty="0">
                <a:solidFill>
                  <a:srgbClr val="A71D17"/>
                </a:solidFill>
                <a:latin typeface="DINPro-Medium" panose="02000503030000020004" pitchFamily="2" charset="0"/>
                <a:ea typeface="Lato" panose="020F0502020204030203" pitchFamily="34" charset="0"/>
                <a:cs typeface="Lato" panose="020F0502020204030203" pitchFamily="34" charset="0"/>
              </a:rPr>
              <a:t>CEP</a:t>
            </a:r>
            <a:endParaRPr lang="fr-FR" sz="2000" dirty="0">
              <a:solidFill>
                <a:srgbClr val="A71D17"/>
              </a:solidFill>
              <a:latin typeface="DINPro-Medium" panose="02000503030000020004" pitchFamily="2" charset="0"/>
            </a:endParaRPr>
          </a:p>
        </p:txBody>
      </p:sp>
      <p:sp>
        <p:nvSpPr>
          <p:cNvPr id="7" name="Ellipse 6">
            <a:extLst>
              <a:ext uri="{FF2B5EF4-FFF2-40B4-BE49-F238E27FC236}">
                <a16:creationId xmlns:a16="http://schemas.microsoft.com/office/drawing/2014/main" id="{043F00B5-EDB2-0976-30B4-E113F5EB5DCB}"/>
              </a:ext>
            </a:extLst>
          </p:cNvPr>
          <p:cNvSpPr/>
          <p:nvPr/>
        </p:nvSpPr>
        <p:spPr>
          <a:xfrm>
            <a:off x="179512" y="-295882"/>
            <a:ext cx="995424" cy="995424"/>
          </a:xfrm>
          <a:prstGeom prst="ellipse">
            <a:avLst/>
          </a:prstGeom>
          <a:solidFill>
            <a:srgbClr val="A71D17"/>
          </a:solidFill>
          <a:ln>
            <a:noFill/>
          </a:ln>
        </p:spPr>
        <p:style>
          <a:lnRef idx="2">
            <a:schemeClr val="accent1">
              <a:shade val="50000"/>
            </a:schemeClr>
          </a:lnRef>
          <a:fillRef idx="1">
            <a:schemeClr val="accent1"/>
          </a:fillRef>
          <a:effectRef idx="0">
            <a:schemeClr val="accent1"/>
          </a:effectRef>
          <a:fontRef idx="minor">
            <a:schemeClr val="lt1"/>
          </a:fontRef>
        </p:style>
        <p:txBody>
          <a:bodyPr tIns="360000" rtlCol="0" anchor="ctr"/>
          <a:lstStyle/>
          <a:p>
            <a:pPr algn="ctr"/>
            <a:r>
              <a:rPr lang="fr-FR" sz="2800" b="1" dirty="0">
                <a:latin typeface="DINPro-Regular" panose="02000503030000020004" pitchFamily="2" charset="0"/>
              </a:rPr>
              <a:t>5.1</a:t>
            </a:r>
            <a:endParaRPr lang="fr-FR" sz="3600" b="1" dirty="0">
              <a:latin typeface="DINPro-Regular" panose="02000503030000020004" pitchFamily="2" charset="0"/>
            </a:endParaRPr>
          </a:p>
        </p:txBody>
      </p:sp>
      <p:sp>
        <p:nvSpPr>
          <p:cNvPr id="8" name="Oval 37">
            <a:extLst>
              <a:ext uri="{FF2B5EF4-FFF2-40B4-BE49-F238E27FC236}">
                <a16:creationId xmlns:a16="http://schemas.microsoft.com/office/drawing/2014/main" id="{EFCF3F84-719C-5B4C-B7DE-F0F01287056B}"/>
              </a:ext>
            </a:extLst>
          </p:cNvPr>
          <p:cNvSpPr/>
          <p:nvPr/>
        </p:nvSpPr>
        <p:spPr>
          <a:xfrm rot="19938445">
            <a:off x="8404437" y="-306586"/>
            <a:ext cx="1012500" cy="1012500"/>
          </a:xfrm>
          <a:prstGeom prst="ellipse">
            <a:avLst/>
          </a:prstGeom>
          <a:solidFill>
            <a:srgbClr val="76974A"/>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id-ID">
              <a:latin typeface="Kelson Sans" panose="02000500000000000000" pitchFamily="50" charset="0"/>
            </a:endParaRPr>
          </a:p>
        </p:txBody>
      </p:sp>
      <p:sp>
        <p:nvSpPr>
          <p:cNvPr id="4" name="Forme libre : forme 3">
            <a:extLst>
              <a:ext uri="{FF2B5EF4-FFF2-40B4-BE49-F238E27FC236}">
                <a16:creationId xmlns:a16="http://schemas.microsoft.com/office/drawing/2014/main" id="{4D507DD5-5811-E8C6-0BF1-7083B1CEEBF7}"/>
              </a:ext>
            </a:extLst>
          </p:cNvPr>
          <p:cNvSpPr/>
          <p:nvPr/>
        </p:nvSpPr>
        <p:spPr>
          <a:xfrm>
            <a:off x="0" y="4371949"/>
            <a:ext cx="9144000" cy="771551"/>
          </a:xfrm>
          <a:custGeom>
            <a:avLst/>
            <a:gdLst>
              <a:gd name="connsiteX0" fmla="*/ 0 w 9144000"/>
              <a:gd name="connsiteY0" fmla="*/ 0 h 1200616"/>
              <a:gd name="connsiteX1" fmla="*/ 255357 w 9144000"/>
              <a:gd name="connsiteY1" fmla="*/ 82904 h 1200616"/>
              <a:gd name="connsiteX2" fmla="*/ 4572001 w 9144000"/>
              <a:gd name="connsiteY2" fmla="*/ 735519 h 1200616"/>
              <a:gd name="connsiteX3" fmla="*/ 8888645 w 9144000"/>
              <a:gd name="connsiteY3" fmla="*/ 82904 h 1200616"/>
              <a:gd name="connsiteX4" fmla="*/ 9144000 w 9144000"/>
              <a:gd name="connsiteY4" fmla="*/ 0 h 1200616"/>
              <a:gd name="connsiteX5" fmla="*/ 9144000 w 9144000"/>
              <a:gd name="connsiteY5" fmla="*/ 1200616 h 1200616"/>
              <a:gd name="connsiteX6" fmla="*/ 0 w 9144000"/>
              <a:gd name="connsiteY6" fmla="*/ 1200616 h 1200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200616">
                <a:moveTo>
                  <a:pt x="0" y="0"/>
                </a:moveTo>
                <a:lnTo>
                  <a:pt x="255357" y="82904"/>
                </a:lnTo>
                <a:cubicBezTo>
                  <a:pt x="1618984" y="507036"/>
                  <a:pt x="3068810" y="735519"/>
                  <a:pt x="4572001" y="735519"/>
                </a:cubicBezTo>
                <a:cubicBezTo>
                  <a:pt x="6075193" y="735519"/>
                  <a:pt x="7525019" y="507036"/>
                  <a:pt x="8888645" y="82904"/>
                </a:cubicBezTo>
                <a:lnTo>
                  <a:pt x="9144000" y="0"/>
                </a:lnTo>
                <a:lnTo>
                  <a:pt x="9144000" y="1200616"/>
                </a:lnTo>
                <a:lnTo>
                  <a:pt x="0" y="1200616"/>
                </a:lnTo>
                <a:close/>
              </a:path>
            </a:pathLst>
          </a:custGeom>
          <a:solidFill>
            <a:srgbClr val="CCC4BE">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5" name="Image 14">
            <a:extLst>
              <a:ext uri="{FF2B5EF4-FFF2-40B4-BE49-F238E27FC236}">
                <a16:creationId xmlns:a16="http://schemas.microsoft.com/office/drawing/2014/main" id="{F1F8181D-B8DA-B5A5-80E0-E69825F9C55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259297" y="4261083"/>
            <a:ext cx="1884703" cy="897209"/>
          </a:xfrm>
          <a:prstGeom prst="rect">
            <a:avLst/>
          </a:prstGeom>
        </p:spPr>
      </p:pic>
      <p:sp>
        <p:nvSpPr>
          <p:cNvPr id="2" name="ZoneTexte 1">
            <a:extLst>
              <a:ext uri="{FF2B5EF4-FFF2-40B4-BE49-F238E27FC236}">
                <a16:creationId xmlns:a16="http://schemas.microsoft.com/office/drawing/2014/main" id="{7C5BA9A2-41E3-B33D-47C5-60804431500A}"/>
              </a:ext>
            </a:extLst>
          </p:cNvPr>
          <p:cNvSpPr txBox="1"/>
          <p:nvPr/>
        </p:nvSpPr>
        <p:spPr>
          <a:xfrm>
            <a:off x="134064" y="828659"/>
            <a:ext cx="7966328" cy="400110"/>
          </a:xfrm>
          <a:prstGeom prst="rect">
            <a:avLst/>
          </a:prstGeom>
          <a:noFill/>
        </p:spPr>
        <p:txBody>
          <a:bodyPr wrap="square" rtlCol="0">
            <a:spAutoFit/>
          </a:bodyPr>
          <a:lstStyle/>
          <a:p>
            <a:pPr>
              <a:buClr>
                <a:srgbClr val="E37224"/>
              </a:buClr>
            </a:pPr>
            <a:r>
              <a:rPr lang="fr-FR" sz="2000" dirty="0">
                <a:solidFill>
                  <a:srgbClr val="A71D17"/>
                </a:solidFill>
                <a:latin typeface="DINPro" panose="020B0504020101020102" pitchFamily="34" charset="0"/>
              </a:rPr>
              <a:t>Participation aux actions de partenariat, de communication </a:t>
            </a:r>
          </a:p>
        </p:txBody>
      </p:sp>
      <p:pic>
        <p:nvPicPr>
          <p:cNvPr id="5" name="Image 4">
            <a:extLst>
              <a:ext uri="{FF2B5EF4-FFF2-40B4-BE49-F238E27FC236}">
                <a16:creationId xmlns:a16="http://schemas.microsoft.com/office/drawing/2014/main" id="{30E9D22D-46C0-8B71-0DEA-BC94F1402C1E}"/>
              </a:ext>
            </a:extLst>
          </p:cNvPr>
          <p:cNvPicPr>
            <a:picLocks noChangeAspect="1"/>
          </p:cNvPicPr>
          <p:nvPr/>
        </p:nvPicPr>
        <p:blipFill>
          <a:blip r:embed="rId3"/>
          <a:stretch>
            <a:fillRect/>
          </a:stretch>
        </p:blipFill>
        <p:spPr>
          <a:xfrm>
            <a:off x="147068" y="1288048"/>
            <a:ext cx="1922125" cy="1378964"/>
          </a:xfrm>
          <a:prstGeom prst="rect">
            <a:avLst/>
          </a:prstGeom>
          <a:ln>
            <a:noFill/>
          </a:ln>
          <a:effectLst>
            <a:outerShdw blurRad="292100" dist="139700" dir="2700000" algn="tl" rotWithShape="0">
              <a:srgbClr val="333333">
                <a:alpha val="65000"/>
              </a:srgbClr>
            </a:outerShdw>
          </a:effectLst>
        </p:spPr>
      </p:pic>
      <p:sp>
        <p:nvSpPr>
          <p:cNvPr id="11" name="ZoneTexte 10">
            <a:extLst>
              <a:ext uri="{FF2B5EF4-FFF2-40B4-BE49-F238E27FC236}">
                <a16:creationId xmlns:a16="http://schemas.microsoft.com/office/drawing/2014/main" id="{021D05D8-F2EA-4AD9-040B-3506E699BBA8}"/>
              </a:ext>
            </a:extLst>
          </p:cNvPr>
          <p:cNvSpPr txBox="1"/>
          <p:nvPr/>
        </p:nvSpPr>
        <p:spPr>
          <a:xfrm>
            <a:off x="2483769" y="1339635"/>
            <a:ext cx="4104456" cy="1754326"/>
          </a:xfrm>
          <a:prstGeom prst="rect">
            <a:avLst/>
          </a:prstGeom>
          <a:noFill/>
        </p:spPr>
        <p:txBody>
          <a:bodyPr wrap="square">
            <a:spAutoFit/>
          </a:bodyPr>
          <a:lstStyle/>
          <a:p>
            <a:pPr marL="285750" indent="-285750" algn="just">
              <a:buClr>
                <a:srgbClr val="E37224"/>
              </a:buClr>
              <a:buFont typeface="Wingdings" panose="05000000000000000000" pitchFamily="2" charset="2"/>
              <a:buChar char="ð"/>
            </a:pPr>
            <a:r>
              <a:rPr lang="fr-FR" dirty="0">
                <a:latin typeface="DINPro" panose="020B0504020101020102" pitchFamily="34" charset="0"/>
              </a:rPr>
              <a:t>Rédaction du </a:t>
            </a:r>
            <a:r>
              <a:rPr lang="fr-FR" b="1" dirty="0">
                <a:latin typeface="DINPro" panose="020B0504020101020102" pitchFamily="34" charset="0"/>
              </a:rPr>
              <a:t>rapport d’activité </a:t>
            </a:r>
            <a:r>
              <a:rPr lang="fr-FR" dirty="0">
                <a:latin typeface="DINPro" panose="020B0504020101020102" pitchFamily="34" charset="0"/>
              </a:rPr>
              <a:t>national EVA</a:t>
            </a:r>
          </a:p>
          <a:p>
            <a:pPr algn="just">
              <a:buClr>
                <a:srgbClr val="E37224"/>
              </a:buClr>
            </a:pPr>
            <a:endParaRPr lang="fr-FR" dirty="0">
              <a:latin typeface="DINPro" panose="020B0504020101020102" pitchFamily="34" charset="0"/>
            </a:endParaRPr>
          </a:p>
          <a:p>
            <a:pPr marL="285750" indent="-285750" algn="just">
              <a:buClr>
                <a:srgbClr val="E37224"/>
              </a:buClr>
              <a:buFont typeface="Wingdings" panose="05000000000000000000" pitchFamily="2" charset="2"/>
              <a:buChar char="ð"/>
            </a:pPr>
            <a:r>
              <a:rPr lang="fr-FR" dirty="0">
                <a:latin typeface="DINPro" panose="020B0504020101020102" pitchFamily="34" charset="0"/>
              </a:rPr>
              <a:t>Intervention lors des </a:t>
            </a:r>
            <a:r>
              <a:rPr lang="fr-FR" b="1" dirty="0">
                <a:latin typeface="DINPro" panose="020B0504020101020102" pitchFamily="34" charset="0"/>
              </a:rPr>
              <a:t>Semaines de l’Evolution Professionnelle</a:t>
            </a:r>
          </a:p>
          <a:p>
            <a:pPr>
              <a:buClr>
                <a:srgbClr val="E37224"/>
              </a:buClr>
            </a:pPr>
            <a:endParaRPr lang="fr-FR" dirty="0">
              <a:latin typeface="DINPro" panose="020B0504020101020102" pitchFamily="34" charset="0"/>
            </a:endParaRPr>
          </a:p>
        </p:txBody>
      </p:sp>
      <p:pic>
        <p:nvPicPr>
          <p:cNvPr id="13" name="Image 12" descr="Une image contenant texte, intérieur, mur, Visage humain&#10;&#10;Description générée automatiquement">
            <a:extLst>
              <a:ext uri="{FF2B5EF4-FFF2-40B4-BE49-F238E27FC236}">
                <a16:creationId xmlns:a16="http://schemas.microsoft.com/office/drawing/2014/main" id="{9F04979F-BE8B-7C81-4E80-75F723BFC8D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36168" y="1393100"/>
            <a:ext cx="2188324" cy="2925384"/>
          </a:xfrm>
          <a:prstGeom prst="rect">
            <a:avLst/>
          </a:prstGeom>
          <a:ln>
            <a:noFill/>
          </a:ln>
          <a:effectLst>
            <a:outerShdw blurRad="292100" dist="139700" dir="2700000" algn="tl" rotWithShape="0">
              <a:srgbClr val="333333">
                <a:alpha val="65000"/>
              </a:srgbClr>
            </a:outerShdw>
          </a:effectLst>
        </p:spPr>
      </p:pic>
      <p:pic>
        <p:nvPicPr>
          <p:cNvPr id="17" name="Image 16" descr="Une image contenant texte, intérieur, mur, habits&#10;&#10;Description générée automatiquement">
            <a:extLst>
              <a:ext uri="{FF2B5EF4-FFF2-40B4-BE49-F238E27FC236}">
                <a16:creationId xmlns:a16="http://schemas.microsoft.com/office/drawing/2014/main" id="{A5FAE332-8F09-31BF-C98D-910E1525278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3528" y="2855792"/>
            <a:ext cx="2916959" cy="2187719"/>
          </a:xfrm>
          <a:prstGeom prst="rect">
            <a:avLst/>
          </a:prstGeom>
          <a:ln>
            <a:noFill/>
          </a:ln>
          <a:effectLst>
            <a:outerShdw blurRad="292100" dist="139700" dir="2700000" algn="tl" rotWithShape="0">
              <a:srgbClr val="333333">
                <a:alpha val="65000"/>
              </a:srgbClr>
            </a:outerShdw>
          </a:effectLst>
        </p:spPr>
      </p:pic>
      <p:sp>
        <p:nvSpPr>
          <p:cNvPr id="19" name="ZoneTexte 18">
            <a:extLst>
              <a:ext uri="{FF2B5EF4-FFF2-40B4-BE49-F238E27FC236}">
                <a16:creationId xmlns:a16="http://schemas.microsoft.com/office/drawing/2014/main" id="{7085A1B4-64FF-A506-66A4-9F72D76990EA}"/>
              </a:ext>
            </a:extLst>
          </p:cNvPr>
          <p:cNvSpPr txBox="1"/>
          <p:nvPr/>
        </p:nvSpPr>
        <p:spPr>
          <a:xfrm>
            <a:off x="3263328" y="3448619"/>
            <a:ext cx="3453331" cy="923330"/>
          </a:xfrm>
          <a:prstGeom prst="rect">
            <a:avLst/>
          </a:prstGeom>
          <a:noFill/>
        </p:spPr>
        <p:txBody>
          <a:bodyPr wrap="square">
            <a:spAutoFit/>
          </a:bodyPr>
          <a:lstStyle/>
          <a:p>
            <a:pPr marL="285750" indent="-285750" algn="just">
              <a:buClr>
                <a:srgbClr val="E37224"/>
              </a:buClr>
              <a:buFont typeface="Wingdings" panose="05000000000000000000" pitchFamily="2" charset="2"/>
              <a:buChar char="ð"/>
            </a:pPr>
            <a:r>
              <a:rPr lang="fr-FR" dirty="0">
                <a:latin typeface="DINPro" panose="020B0504020101020102" pitchFamily="34" charset="0"/>
              </a:rPr>
              <a:t>Ouverture et clôture de </a:t>
            </a:r>
            <a:r>
              <a:rPr lang="fr-FR" b="1" dirty="0">
                <a:latin typeface="DINPro" panose="020B0504020101020102" pitchFamily="34" charset="0"/>
              </a:rPr>
              <a:t>l’Université d’Automne du réseau EVA  </a:t>
            </a:r>
          </a:p>
        </p:txBody>
      </p:sp>
    </p:spTree>
    <p:extLst>
      <p:ext uri="{BB962C8B-B14F-4D97-AF65-F5344CB8AC3E}">
        <p14:creationId xmlns:p14="http://schemas.microsoft.com/office/powerpoint/2010/main" val="367924127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 37">
            <a:extLst>
              <a:ext uri="{FF2B5EF4-FFF2-40B4-BE49-F238E27FC236}">
                <a16:creationId xmlns:a16="http://schemas.microsoft.com/office/drawing/2014/main" id="{C0F2C617-753E-75D7-CD37-0E60350FA60E}"/>
              </a:ext>
            </a:extLst>
          </p:cNvPr>
          <p:cNvSpPr/>
          <p:nvPr/>
        </p:nvSpPr>
        <p:spPr>
          <a:xfrm rot="19938445">
            <a:off x="8217872" y="55112"/>
            <a:ext cx="670966" cy="670966"/>
          </a:xfrm>
          <a:prstGeom prst="ellipse">
            <a:avLst/>
          </a:prstGeom>
          <a:solidFill>
            <a:srgbClr val="EAC64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id-ID">
              <a:latin typeface="Kelson Sans" panose="02000500000000000000" pitchFamily="50" charset="0"/>
            </a:endParaRPr>
          </a:p>
        </p:txBody>
      </p:sp>
      <p:sp>
        <p:nvSpPr>
          <p:cNvPr id="6" name="Rectangle 5">
            <a:extLst>
              <a:ext uri="{FF2B5EF4-FFF2-40B4-BE49-F238E27FC236}">
                <a16:creationId xmlns:a16="http://schemas.microsoft.com/office/drawing/2014/main" id="{DD0C48CD-8870-CE43-A69E-B3A1934E5AD5}"/>
              </a:ext>
            </a:extLst>
          </p:cNvPr>
          <p:cNvSpPr/>
          <p:nvPr/>
        </p:nvSpPr>
        <p:spPr>
          <a:xfrm>
            <a:off x="1282574" y="104255"/>
            <a:ext cx="6673802" cy="5232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r>
              <a:rPr lang="fr-FR" sz="2000" dirty="0">
                <a:solidFill>
                  <a:srgbClr val="A71D17"/>
                </a:solidFill>
                <a:latin typeface="DINPro-Medium" panose="02000503030000020004" pitchFamily="2" charset="0"/>
                <a:ea typeface="Lato" panose="020F0502020204030203" pitchFamily="34" charset="0"/>
                <a:cs typeface="Lato" panose="020F0502020204030203" pitchFamily="34" charset="0"/>
              </a:rPr>
              <a:t>CEP</a:t>
            </a:r>
            <a:endParaRPr lang="fr-FR" sz="2000" dirty="0">
              <a:solidFill>
                <a:srgbClr val="A71D17"/>
              </a:solidFill>
              <a:latin typeface="DINPro-Medium" panose="02000503030000020004" pitchFamily="2" charset="0"/>
            </a:endParaRPr>
          </a:p>
        </p:txBody>
      </p:sp>
      <p:sp>
        <p:nvSpPr>
          <p:cNvPr id="7" name="Ellipse 6">
            <a:extLst>
              <a:ext uri="{FF2B5EF4-FFF2-40B4-BE49-F238E27FC236}">
                <a16:creationId xmlns:a16="http://schemas.microsoft.com/office/drawing/2014/main" id="{043F00B5-EDB2-0976-30B4-E113F5EB5DCB}"/>
              </a:ext>
            </a:extLst>
          </p:cNvPr>
          <p:cNvSpPr/>
          <p:nvPr/>
        </p:nvSpPr>
        <p:spPr>
          <a:xfrm>
            <a:off x="179512" y="-295882"/>
            <a:ext cx="995424" cy="995424"/>
          </a:xfrm>
          <a:prstGeom prst="ellipse">
            <a:avLst/>
          </a:prstGeom>
          <a:solidFill>
            <a:srgbClr val="A71D17"/>
          </a:solidFill>
          <a:ln>
            <a:noFill/>
          </a:ln>
        </p:spPr>
        <p:style>
          <a:lnRef idx="2">
            <a:schemeClr val="accent1">
              <a:shade val="50000"/>
            </a:schemeClr>
          </a:lnRef>
          <a:fillRef idx="1">
            <a:schemeClr val="accent1"/>
          </a:fillRef>
          <a:effectRef idx="0">
            <a:schemeClr val="accent1"/>
          </a:effectRef>
          <a:fontRef idx="minor">
            <a:schemeClr val="lt1"/>
          </a:fontRef>
        </p:style>
        <p:txBody>
          <a:bodyPr tIns="360000" rtlCol="0" anchor="ctr"/>
          <a:lstStyle/>
          <a:p>
            <a:pPr algn="ctr"/>
            <a:r>
              <a:rPr lang="fr-FR" sz="2800" b="1" dirty="0">
                <a:latin typeface="DINPro-Regular" panose="02000503030000020004" pitchFamily="2" charset="0"/>
              </a:rPr>
              <a:t>5.1</a:t>
            </a:r>
            <a:endParaRPr lang="fr-FR" sz="3600" b="1" dirty="0">
              <a:latin typeface="DINPro-Regular" panose="02000503030000020004" pitchFamily="2" charset="0"/>
            </a:endParaRPr>
          </a:p>
        </p:txBody>
      </p:sp>
      <p:sp>
        <p:nvSpPr>
          <p:cNvPr id="8" name="Oval 37">
            <a:extLst>
              <a:ext uri="{FF2B5EF4-FFF2-40B4-BE49-F238E27FC236}">
                <a16:creationId xmlns:a16="http://schemas.microsoft.com/office/drawing/2014/main" id="{EFCF3F84-719C-5B4C-B7DE-F0F01287056B}"/>
              </a:ext>
            </a:extLst>
          </p:cNvPr>
          <p:cNvSpPr/>
          <p:nvPr/>
        </p:nvSpPr>
        <p:spPr>
          <a:xfrm rot="19938445">
            <a:off x="8404437" y="-306586"/>
            <a:ext cx="1012500" cy="1012500"/>
          </a:xfrm>
          <a:prstGeom prst="ellipse">
            <a:avLst/>
          </a:prstGeom>
          <a:solidFill>
            <a:srgbClr val="76974A"/>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id-ID">
              <a:latin typeface="Kelson Sans" panose="02000500000000000000" pitchFamily="50" charset="0"/>
            </a:endParaRPr>
          </a:p>
        </p:txBody>
      </p:sp>
      <p:sp>
        <p:nvSpPr>
          <p:cNvPr id="4" name="Forme libre : forme 3">
            <a:extLst>
              <a:ext uri="{FF2B5EF4-FFF2-40B4-BE49-F238E27FC236}">
                <a16:creationId xmlns:a16="http://schemas.microsoft.com/office/drawing/2014/main" id="{4D507DD5-5811-E8C6-0BF1-7083B1CEEBF7}"/>
              </a:ext>
            </a:extLst>
          </p:cNvPr>
          <p:cNvSpPr/>
          <p:nvPr/>
        </p:nvSpPr>
        <p:spPr>
          <a:xfrm>
            <a:off x="0" y="4371949"/>
            <a:ext cx="9144000" cy="771551"/>
          </a:xfrm>
          <a:custGeom>
            <a:avLst/>
            <a:gdLst>
              <a:gd name="connsiteX0" fmla="*/ 0 w 9144000"/>
              <a:gd name="connsiteY0" fmla="*/ 0 h 1200616"/>
              <a:gd name="connsiteX1" fmla="*/ 255357 w 9144000"/>
              <a:gd name="connsiteY1" fmla="*/ 82904 h 1200616"/>
              <a:gd name="connsiteX2" fmla="*/ 4572001 w 9144000"/>
              <a:gd name="connsiteY2" fmla="*/ 735519 h 1200616"/>
              <a:gd name="connsiteX3" fmla="*/ 8888645 w 9144000"/>
              <a:gd name="connsiteY3" fmla="*/ 82904 h 1200616"/>
              <a:gd name="connsiteX4" fmla="*/ 9144000 w 9144000"/>
              <a:gd name="connsiteY4" fmla="*/ 0 h 1200616"/>
              <a:gd name="connsiteX5" fmla="*/ 9144000 w 9144000"/>
              <a:gd name="connsiteY5" fmla="*/ 1200616 h 1200616"/>
              <a:gd name="connsiteX6" fmla="*/ 0 w 9144000"/>
              <a:gd name="connsiteY6" fmla="*/ 1200616 h 1200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200616">
                <a:moveTo>
                  <a:pt x="0" y="0"/>
                </a:moveTo>
                <a:lnTo>
                  <a:pt x="255357" y="82904"/>
                </a:lnTo>
                <a:cubicBezTo>
                  <a:pt x="1618984" y="507036"/>
                  <a:pt x="3068810" y="735519"/>
                  <a:pt x="4572001" y="735519"/>
                </a:cubicBezTo>
                <a:cubicBezTo>
                  <a:pt x="6075193" y="735519"/>
                  <a:pt x="7525019" y="507036"/>
                  <a:pt x="8888645" y="82904"/>
                </a:cubicBezTo>
                <a:lnTo>
                  <a:pt x="9144000" y="0"/>
                </a:lnTo>
                <a:lnTo>
                  <a:pt x="9144000" y="1200616"/>
                </a:lnTo>
                <a:lnTo>
                  <a:pt x="0" y="1200616"/>
                </a:lnTo>
                <a:close/>
              </a:path>
            </a:pathLst>
          </a:custGeom>
          <a:solidFill>
            <a:srgbClr val="CCC4BE">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5" name="Image 14">
            <a:extLst>
              <a:ext uri="{FF2B5EF4-FFF2-40B4-BE49-F238E27FC236}">
                <a16:creationId xmlns:a16="http://schemas.microsoft.com/office/drawing/2014/main" id="{F1F8181D-B8DA-B5A5-80E0-E69825F9C55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259297" y="4261083"/>
            <a:ext cx="1884703" cy="897209"/>
          </a:xfrm>
          <a:prstGeom prst="rect">
            <a:avLst/>
          </a:prstGeom>
        </p:spPr>
      </p:pic>
      <p:sp>
        <p:nvSpPr>
          <p:cNvPr id="2" name="ZoneTexte 1">
            <a:extLst>
              <a:ext uri="{FF2B5EF4-FFF2-40B4-BE49-F238E27FC236}">
                <a16:creationId xmlns:a16="http://schemas.microsoft.com/office/drawing/2014/main" id="{7C5BA9A2-41E3-B33D-47C5-60804431500A}"/>
              </a:ext>
            </a:extLst>
          </p:cNvPr>
          <p:cNvSpPr txBox="1"/>
          <p:nvPr/>
        </p:nvSpPr>
        <p:spPr>
          <a:xfrm>
            <a:off x="134064" y="828659"/>
            <a:ext cx="8970822" cy="1415772"/>
          </a:xfrm>
          <a:prstGeom prst="rect">
            <a:avLst/>
          </a:prstGeom>
          <a:noFill/>
        </p:spPr>
        <p:txBody>
          <a:bodyPr wrap="square" rtlCol="0">
            <a:spAutoFit/>
          </a:bodyPr>
          <a:lstStyle/>
          <a:p>
            <a:r>
              <a:rPr lang="fr-FR" sz="2000" dirty="0">
                <a:solidFill>
                  <a:srgbClr val="A71D17"/>
                </a:solidFill>
                <a:latin typeface="DINPro" panose="020B0504020101020102" pitchFamily="34" charset="0"/>
              </a:rPr>
              <a:t>Représentation nationale</a:t>
            </a:r>
          </a:p>
          <a:p>
            <a:endParaRPr lang="fr-FR" b="1" dirty="0">
              <a:latin typeface="DINPro" panose="020B0504020101020102" pitchFamily="34" charset="0"/>
            </a:endParaRPr>
          </a:p>
          <a:p>
            <a:pPr algn="just"/>
            <a:r>
              <a:rPr lang="fr-FR" sz="1600" b="1" dirty="0">
                <a:latin typeface="DINPro" panose="020B0504020101020102" pitchFamily="34" charset="0"/>
              </a:rPr>
              <a:t>Rencontre des réseaux nationaux</a:t>
            </a:r>
            <a:r>
              <a:rPr lang="fr-FR" sz="1600" dirty="0">
                <a:latin typeface="DINPro" panose="020B0504020101020102" pitchFamily="34" charset="0"/>
              </a:rPr>
              <a:t> : Groupement Evolution (Catalys et Tingari), Retravailler, Retravailler EGP, Envergure, CMA, CCI, LHH, Randstad </a:t>
            </a:r>
          </a:p>
          <a:p>
            <a:pPr algn="just"/>
            <a:endParaRPr lang="fr-FR" sz="1600" dirty="0">
              <a:latin typeface="DINPro" panose="020B0504020101020102" pitchFamily="34" charset="0"/>
            </a:endParaRPr>
          </a:p>
        </p:txBody>
      </p:sp>
      <p:pic>
        <p:nvPicPr>
          <p:cNvPr id="5" name="Image 4" descr="Une image contenant intérieur, habits, mur, personne&#10;&#10;Description générée automatiquement">
            <a:extLst>
              <a:ext uri="{FF2B5EF4-FFF2-40B4-BE49-F238E27FC236}">
                <a16:creationId xmlns:a16="http://schemas.microsoft.com/office/drawing/2014/main" id="{6EC4C04E-8E35-AF44-230E-D6E7DD3937F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5373317" y="1906492"/>
            <a:ext cx="3537370" cy="233431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ZoneTexte 9">
            <a:extLst>
              <a:ext uri="{FF2B5EF4-FFF2-40B4-BE49-F238E27FC236}">
                <a16:creationId xmlns:a16="http://schemas.microsoft.com/office/drawing/2014/main" id="{513BA4BB-6659-4B3A-2E83-80D9BECDA82F}"/>
              </a:ext>
            </a:extLst>
          </p:cNvPr>
          <p:cNvSpPr txBox="1"/>
          <p:nvPr/>
        </p:nvSpPr>
        <p:spPr>
          <a:xfrm>
            <a:off x="134064" y="2219294"/>
            <a:ext cx="4709530" cy="1323439"/>
          </a:xfrm>
          <a:prstGeom prst="rect">
            <a:avLst/>
          </a:prstGeom>
          <a:noFill/>
        </p:spPr>
        <p:txBody>
          <a:bodyPr wrap="square">
            <a:spAutoFit/>
          </a:bodyPr>
          <a:lstStyle/>
          <a:p>
            <a:pPr algn="just"/>
            <a:r>
              <a:rPr lang="fr-FR" sz="1600" b="1" dirty="0">
                <a:latin typeface="DINPro" panose="020B0504020101020102" pitchFamily="34" charset="0"/>
              </a:rPr>
              <a:t>Signature de conventions cadre nationales avec des OPCO : </a:t>
            </a:r>
          </a:p>
          <a:p>
            <a:pPr algn="just"/>
            <a:r>
              <a:rPr lang="fr-FR" sz="1600" b="1" dirty="0">
                <a:latin typeface="DINPro" panose="020B0504020101020102" pitchFamily="34" charset="0"/>
              </a:rPr>
              <a:t> </a:t>
            </a:r>
            <a:r>
              <a:rPr lang="fr-FR" sz="1600" dirty="0">
                <a:latin typeface="DINPro" panose="020B0504020101020102" pitchFamily="34" charset="0"/>
              </a:rPr>
              <a:t> </a:t>
            </a:r>
          </a:p>
          <a:p>
            <a:pPr marL="285750" indent="-285750" algn="just">
              <a:buClr>
                <a:srgbClr val="E37224"/>
              </a:buClr>
              <a:buFont typeface="Wingdings" panose="05000000000000000000" pitchFamily="2" charset="2"/>
              <a:buChar char="ð"/>
            </a:pPr>
            <a:r>
              <a:rPr lang="fr-FR" sz="1600" dirty="0">
                <a:latin typeface="DINPro" panose="020B0504020101020102" pitchFamily="34" charset="0"/>
              </a:rPr>
              <a:t>UNIFORMATION le 11 avril 2022</a:t>
            </a:r>
          </a:p>
          <a:p>
            <a:pPr marL="285750" indent="-285750" algn="just">
              <a:buClr>
                <a:srgbClr val="E37224"/>
              </a:buClr>
              <a:buFont typeface="Wingdings" panose="05000000000000000000" pitchFamily="2" charset="2"/>
              <a:buChar char="ð"/>
            </a:pPr>
            <a:r>
              <a:rPr lang="fr-FR" sz="1600" dirty="0">
                <a:latin typeface="DINPro" panose="020B0504020101020102" pitchFamily="34" charset="0"/>
              </a:rPr>
              <a:t>OCAPIAT le 27 septembre 2022 </a:t>
            </a:r>
          </a:p>
        </p:txBody>
      </p:sp>
    </p:spTree>
    <p:extLst>
      <p:ext uri="{BB962C8B-B14F-4D97-AF65-F5344CB8AC3E}">
        <p14:creationId xmlns:p14="http://schemas.microsoft.com/office/powerpoint/2010/main" val="218190168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 37">
            <a:extLst>
              <a:ext uri="{FF2B5EF4-FFF2-40B4-BE49-F238E27FC236}">
                <a16:creationId xmlns:a16="http://schemas.microsoft.com/office/drawing/2014/main" id="{C0F2C617-753E-75D7-CD37-0E60350FA60E}"/>
              </a:ext>
            </a:extLst>
          </p:cNvPr>
          <p:cNvSpPr/>
          <p:nvPr/>
        </p:nvSpPr>
        <p:spPr>
          <a:xfrm rot="19938445">
            <a:off x="8217872" y="55112"/>
            <a:ext cx="670966" cy="670966"/>
          </a:xfrm>
          <a:prstGeom prst="ellipse">
            <a:avLst/>
          </a:prstGeom>
          <a:solidFill>
            <a:srgbClr val="EAC64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id-ID">
              <a:latin typeface="Kelson Sans" panose="02000500000000000000" pitchFamily="50" charset="0"/>
            </a:endParaRPr>
          </a:p>
        </p:txBody>
      </p:sp>
      <p:sp>
        <p:nvSpPr>
          <p:cNvPr id="6" name="Rectangle 5">
            <a:extLst>
              <a:ext uri="{FF2B5EF4-FFF2-40B4-BE49-F238E27FC236}">
                <a16:creationId xmlns:a16="http://schemas.microsoft.com/office/drawing/2014/main" id="{DD0C48CD-8870-CE43-A69E-B3A1934E5AD5}"/>
              </a:ext>
            </a:extLst>
          </p:cNvPr>
          <p:cNvSpPr/>
          <p:nvPr/>
        </p:nvSpPr>
        <p:spPr>
          <a:xfrm>
            <a:off x="1282574" y="104255"/>
            <a:ext cx="6673802" cy="5232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r>
              <a:rPr lang="fr-FR" sz="2000" dirty="0">
                <a:solidFill>
                  <a:srgbClr val="A71D17"/>
                </a:solidFill>
                <a:latin typeface="DINPro-Medium" panose="02000503030000020004" pitchFamily="2" charset="0"/>
                <a:ea typeface="Lato" panose="020F0502020204030203" pitchFamily="34" charset="0"/>
                <a:cs typeface="Lato" panose="020F0502020204030203" pitchFamily="34" charset="0"/>
              </a:rPr>
              <a:t>CEP</a:t>
            </a:r>
            <a:endParaRPr lang="fr-FR" sz="2000" dirty="0">
              <a:solidFill>
                <a:srgbClr val="A71D17"/>
              </a:solidFill>
              <a:latin typeface="DINPro-Medium" panose="02000503030000020004" pitchFamily="2" charset="0"/>
            </a:endParaRPr>
          </a:p>
        </p:txBody>
      </p:sp>
      <p:sp>
        <p:nvSpPr>
          <p:cNvPr id="7" name="Ellipse 6">
            <a:extLst>
              <a:ext uri="{FF2B5EF4-FFF2-40B4-BE49-F238E27FC236}">
                <a16:creationId xmlns:a16="http://schemas.microsoft.com/office/drawing/2014/main" id="{043F00B5-EDB2-0976-30B4-E113F5EB5DCB}"/>
              </a:ext>
            </a:extLst>
          </p:cNvPr>
          <p:cNvSpPr/>
          <p:nvPr/>
        </p:nvSpPr>
        <p:spPr>
          <a:xfrm>
            <a:off x="179512" y="-295882"/>
            <a:ext cx="995424" cy="995424"/>
          </a:xfrm>
          <a:prstGeom prst="ellipse">
            <a:avLst/>
          </a:prstGeom>
          <a:solidFill>
            <a:srgbClr val="A71D17"/>
          </a:solidFill>
          <a:ln>
            <a:noFill/>
          </a:ln>
        </p:spPr>
        <p:style>
          <a:lnRef idx="2">
            <a:schemeClr val="accent1">
              <a:shade val="50000"/>
            </a:schemeClr>
          </a:lnRef>
          <a:fillRef idx="1">
            <a:schemeClr val="accent1"/>
          </a:fillRef>
          <a:effectRef idx="0">
            <a:schemeClr val="accent1"/>
          </a:effectRef>
          <a:fontRef idx="minor">
            <a:schemeClr val="lt1"/>
          </a:fontRef>
        </p:style>
        <p:txBody>
          <a:bodyPr tIns="360000" rtlCol="0" anchor="ctr"/>
          <a:lstStyle/>
          <a:p>
            <a:pPr algn="ctr"/>
            <a:r>
              <a:rPr lang="fr-FR" sz="2800" b="1" dirty="0">
                <a:latin typeface="DINPro-Regular" panose="02000503030000020004" pitchFamily="2" charset="0"/>
              </a:rPr>
              <a:t>5.1</a:t>
            </a:r>
            <a:endParaRPr lang="fr-FR" sz="3600" b="1" dirty="0">
              <a:latin typeface="DINPro-Regular" panose="02000503030000020004" pitchFamily="2" charset="0"/>
            </a:endParaRPr>
          </a:p>
        </p:txBody>
      </p:sp>
      <p:sp>
        <p:nvSpPr>
          <p:cNvPr id="8" name="Oval 37">
            <a:extLst>
              <a:ext uri="{FF2B5EF4-FFF2-40B4-BE49-F238E27FC236}">
                <a16:creationId xmlns:a16="http://schemas.microsoft.com/office/drawing/2014/main" id="{EFCF3F84-719C-5B4C-B7DE-F0F01287056B}"/>
              </a:ext>
            </a:extLst>
          </p:cNvPr>
          <p:cNvSpPr/>
          <p:nvPr/>
        </p:nvSpPr>
        <p:spPr>
          <a:xfrm rot="19938445">
            <a:off x="8404437" y="-306586"/>
            <a:ext cx="1012500" cy="1012500"/>
          </a:xfrm>
          <a:prstGeom prst="ellipse">
            <a:avLst/>
          </a:prstGeom>
          <a:solidFill>
            <a:srgbClr val="76974A"/>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id-ID">
              <a:latin typeface="Kelson Sans" panose="02000500000000000000" pitchFamily="50" charset="0"/>
            </a:endParaRPr>
          </a:p>
        </p:txBody>
      </p:sp>
      <p:sp>
        <p:nvSpPr>
          <p:cNvPr id="4" name="Forme libre : forme 3">
            <a:extLst>
              <a:ext uri="{FF2B5EF4-FFF2-40B4-BE49-F238E27FC236}">
                <a16:creationId xmlns:a16="http://schemas.microsoft.com/office/drawing/2014/main" id="{4D507DD5-5811-E8C6-0BF1-7083B1CEEBF7}"/>
              </a:ext>
            </a:extLst>
          </p:cNvPr>
          <p:cNvSpPr/>
          <p:nvPr/>
        </p:nvSpPr>
        <p:spPr>
          <a:xfrm>
            <a:off x="-10847" y="4203641"/>
            <a:ext cx="9144000" cy="954651"/>
          </a:xfrm>
          <a:custGeom>
            <a:avLst/>
            <a:gdLst>
              <a:gd name="connsiteX0" fmla="*/ 0 w 9144000"/>
              <a:gd name="connsiteY0" fmla="*/ 0 h 1200616"/>
              <a:gd name="connsiteX1" fmla="*/ 255357 w 9144000"/>
              <a:gd name="connsiteY1" fmla="*/ 82904 h 1200616"/>
              <a:gd name="connsiteX2" fmla="*/ 4572001 w 9144000"/>
              <a:gd name="connsiteY2" fmla="*/ 735519 h 1200616"/>
              <a:gd name="connsiteX3" fmla="*/ 8888645 w 9144000"/>
              <a:gd name="connsiteY3" fmla="*/ 82904 h 1200616"/>
              <a:gd name="connsiteX4" fmla="*/ 9144000 w 9144000"/>
              <a:gd name="connsiteY4" fmla="*/ 0 h 1200616"/>
              <a:gd name="connsiteX5" fmla="*/ 9144000 w 9144000"/>
              <a:gd name="connsiteY5" fmla="*/ 1200616 h 1200616"/>
              <a:gd name="connsiteX6" fmla="*/ 0 w 9144000"/>
              <a:gd name="connsiteY6" fmla="*/ 1200616 h 1200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200616">
                <a:moveTo>
                  <a:pt x="0" y="0"/>
                </a:moveTo>
                <a:lnTo>
                  <a:pt x="255357" y="82904"/>
                </a:lnTo>
                <a:cubicBezTo>
                  <a:pt x="1618984" y="507036"/>
                  <a:pt x="3068810" y="735519"/>
                  <a:pt x="4572001" y="735519"/>
                </a:cubicBezTo>
                <a:cubicBezTo>
                  <a:pt x="6075193" y="735519"/>
                  <a:pt x="7525019" y="507036"/>
                  <a:pt x="8888645" y="82904"/>
                </a:cubicBezTo>
                <a:lnTo>
                  <a:pt x="9144000" y="0"/>
                </a:lnTo>
                <a:lnTo>
                  <a:pt x="9144000" y="1200616"/>
                </a:lnTo>
                <a:lnTo>
                  <a:pt x="0" y="1200616"/>
                </a:lnTo>
                <a:close/>
              </a:path>
            </a:pathLst>
          </a:custGeom>
          <a:solidFill>
            <a:srgbClr val="CCC4BE">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LL</a:t>
            </a:r>
          </a:p>
        </p:txBody>
      </p:sp>
      <p:pic>
        <p:nvPicPr>
          <p:cNvPr id="15" name="Image 14">
            <a:extLst>
              <a:ext uri="{FF2B5EF4-FFF2-40B4-BE49-F238E27FC236}">
                <a16:creationId xmlns:a16="http://schemas.microsoft.com/office/drawing/2014/main" id="{F1F8181D-B8DA-B5A5-80E0-E69825F9C55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259297" y="4261083"/>
            <a:ext cx="1884703" cy="897209"/>
          </a:xfrm>
          <a:prstGeom prst="rect">
            <a:avLst/>
          </a:prstGeom>
        </p:spPr>
      </p:pic>
      <p:sp>
        <p:nvSpPr>
          <p:cNvPr id="2" name="ZoneTexte 1">
            <a:extLst>
              <a:ext uri="{FF2B5EF4-FFF2-40B4-BE49-F238E27FC236}">
                <a16:creationId xmlns:a16="http://schemas.microsoft.com/office/drawing/2014/main" id="{7C5BA9A2-41E3-B33D-47C5-60804431500A}"/>
              </a:ext>
            </a:extLst>
          </p:cNvPr>
          <p:cNvSpPr txBox="1"/>
          <p:nvPr/>
        </p:nvSpPr>
        <p:spPr>
          <a:xfrm>
            <a:off x="66993" y="1015317"/>
            <a:ext cx="6266289" cy="1077218"/>
          </a:xfrm>
          <a:prstGeom prst="rect">
            <a:avLst/>
          </a:prstGeom>
          <a:noFill/>
        </p:spPr>
        <p:txBody>
          <a:bodyPr wrap="square" rtlCol="0">
            <a:spAutoFit/>
          </a:bodyPr>
          <a:lstStyle/>
          <a:p>
            <a:pPr algn="just"/>
            <a:r>
              <a:rPr lang="fr-FR" sz="1600" b="1" dirty="0">
                <a:latin typeface="DINPro" panose="020B0504020101020102" pitchFamily="34" charset="0"/>
              </a:rPr>
              <a:t>Participation à des Comités Régionaux </a:t>
            </a:r>
            <a:r>
              <a:rPr lang="fr-FR" sz="1600" dirty="0">
                <a:latin typeface="DINPro" panose="020B0504020101020102" pitchFamily="34" charset="0"/>
              </a:rPr>
              <a:t>: ARA, Bourgogne Franche Comté, Nouvelle Aquitaine, PACA.</a:t>
            </a:r>
          </a:p>
          <a:p>
            <a:pPr algn="just"/>
            <a:endParaRPr lang="fr-FR" sz="1600" dirty="0">
              <a:latin typeface="DINPro" panose="020B0504020101020102" pitchFamily="34" charset="0"/>
            </a:endParaRPr>
          </a:p>
          <a:p>
            <a:pPr algn="just"/>
            <a:endParaRPr lang="fr-FR" sz="1600" dirty="0">
              <a:highlight>
                <a:srgbClr val="FFFF00"/>
              </a:highlight>
              <a:latin typeface="DINPro" panose="020B0504020101020102" pitchFamily="34" charset="0"/>
            </a:endParaRPr>
          </a:p>
        </p:txBody>
      </p:sp>
      <p:pic>
        <p:nvPicPr>
          <p:cNvPr id="10" name="Image 9" descr="Une image contenant habits, chaussures, texte, personne&#10;&#10;Description générée automatiquement">
            <a:extLst>
              <a:ext uri="{FF2B5EF4-FFF2-40B4-BE49-F238E27FC236}">
                <a16:creationId xmlns:a16="http://schemas.microsoft.com/office/drawing/2014/main" id="{4FAF23E4-DDDD-5608-59F1-260A3B8D7DA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33282" y="821815"/>
            <a:ext cx="2536370" cy="3381826"/>
          </a:xfrm>
          <a:prstGeom prst="rect">
            <a:avLst/>
          </a:prstGeom>
          <a:ln>
            <a:noFill/>
          </a:ln>
          <a:effectLst>
            <a:outerShdw blurRad="190500" algn="tl" rotWithShape="0">
              <a:srgbClr val="000000">
                <a:alpha val="70000"/>
              </a:srgbClr>
            </a:outerShdw>
          </a:effectLst>
        </p:spPr>
      </p:pic>
      <p:pic>
        <p:nvPicPr>
          <p:cNvPr id="5" name="Image 4" descr="Une image contenant texte, intérieur, présentation, ordinateur&#10;&#10;Description générée automatiquement">
            <a:extLst>
              <a:ext uri="{FF2B5EF4-FFF2-40B4-BE49-F238E27FC236}">
                <a16:creationId xmlns:a16="http://schemas.microsoft.com/office/drawing/2014/main" id="{814A2E76-0666-1389-F503-C3B5DCE8D17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94905" y="1772041"/>
            <a:ext cx="3410465" cy="255784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44300620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Une image contenant logo&#10;&#10;Description générée automatiquement">
            <a:extLst>
              <a:ext uri="{FF2B5EF4-FFF2-40B4-BE49-F238E27FC236}">
                <a16:creationId xmlns:a16="http://schemas.microsoft.com/office/drawing/2014/main" id="{DD11FD49-AD33-2AF2-C115-6F56841389CB}"/>
              </a:ext>
            </a:extLst>
          </p:cNvPr>
          <p:cNvPicPr>
            <a:picLocks noChangeAspect="1"/>
          </p:cNvPicPr>
          <p:nvPr/>
        </p:nvPicPr>
        <p:blipFill>
          <a:blip r:embed="rId2"/>
          <a:stretch>
            <a:fillRect/>
          </a:stretch>
        </p:blipFill>
        <p:spPr>
          <a:xfrm>
            <a:off x="1887045" y="26737"/>
            <a:ext cx="7256955" cy="5090025"/>
          </a:xfrm>
          <a:prstGeom prst="rect">
            <a:avLst/>
          </a:prstGeom>
        </p:spPr>
      </p:pic>
      <p:sp>
        <p:nvSpPr>
          <p:cNvPr id="3" name="Rectangle 2">
            <a:extLst>
              <a:ext uri="{FF2B5EF4-FFF2-40B4-BE49-F238E27FC236}">
                <a16:creationId xmlns:a16="http://schemas.microsoft.com/office/drawing/2014/main" id="{21161FE7-775A-6D5F-972C-37ACB0501044}"/>
              </a:ext>
            </a:extLst>
          </p:cNvPr>
          <p:cNvSpPr/>
          <p:nvPr/>
        </p:nvSpPr>
        <p:spPr>
          <a:xfrm>
            <a:off x="1282574" y="104255"/>
            <a:ext cx="5809706" cy="5232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r>
              <a:rPr lang="fr-FR" sz="2000" dirty="0">
                <a:solidFill>
                  <a:srgbClr val="A71D17"/>
                </a:solidFill>
                <a:latin typeface="DINPro-Medium" panose="02000503030000020004" pitchFamily="2" charset="0"/>
                <a:ea typeface="Lato" panose="020F0502020204030203" pitchFamily="34" charset="0"/>
                <a:cs typeface="Lato" panose="020F0502020204030203" pitchFamily="34" charset="0"/>
              </a:rPr>
              <a:t>CEP  </a:t>
            </a:r>
            <a:endParaRPr lang="fr-FR" sz="2000" dirty="0">
              <a:solidFill>
                <a:srgbClr val="A71D17"/>
              </a:solidFill>
              <a:highlight>
                <a:srgbClr val="FFFF00"/>
              </a:highlight>
              <a:latin typeface="DINPro-Medium" panose="02000503030000020004" pitchFamily="2" charset="0"/>
            </a:endParaRPr>
          </a:p>
        </p:txBody>
      </p:sp>
      <p:sp>
        <p:nvSpPr>
          <p:cNvPr id="4" name="Ellipse 3">
            <a:extLst>
              <a:ext uri="{FF2B5EF4-FFF2-40B4-BE49-F238E27FC236}">
                <a16:creationId xmlns:a16="http://schemas.microsoft.com/office/drawing/2014/main" id="{41DEFCA8-B522-C816-6CB7-1721B6402B43}"/>
              </a:ext>
            </a:extLst>
          </p:cNvPr>
          <p:cNvSpPr/>
          <p:nvPr/>
        </p:nvSpPr>
        <p:spPr>
          <a:xfrm>
            <a:off x="179512" y="-295882"/>
            <a:ext cx="995424" cy="995424"/>
          </a:xfrm>
          <a:prstGeom prst="ellipse">
            <a:avLst/>
          </a:prstGeom>
          <a:solidFill>
            <a:srgbClr val="A71D17"/>
          </a:solidFill>
          <a:ln>
            <a:noFill/>
          </a:ln>
        </p:spPr>
        <p:style>
          <a:lnRef idx="2">
            <a:schemeClr val="accent1">
              <a:shade val="50000"/>
            </a:schemeClr>
          </a:lnRef>
          <a:fillRef idx="1">
            <a:schemeClr val="accent1"/>
          </a:fillRef>
          <a:effectRef idx="0">
            <a:schemeClr val="accent1"/>
          </a:effectRef>
          <a:fontRef idx="minor">
            <a:schemeClr val="lt1"/>
          </a:fontRef>
        </p:style>
        <p:txBody>
          <a:bodyPr tIns="360000" rtlCol="0" anchor="ctr"/>
          <a:lstStyle/>
          <a:p>
            <a:pPr algn="ctr"/>
            <a:r>
              <a:rPr lang="fr-FR" sz="2800" b="1" dirty="0">
                <a:latin typeface="DINPro-Regular" panose="02000503030000020004" pitchFamily="2" charset="0"/>
              </a:rPr>
              <a:t>5.1</a:t>
            </a:r>
            <a:endParaRPr lang="fr-FR" sz="3600" b="1" dirty="0">
              <a:latin typeface="DINPro-Regular" panose="02000503030000020004" pitchFamily="2" charset="0"/>
            </a:endParaRPr>
          </a:p>
        </p:txBody>
      </p:sp>
    </p:spTree>
    <p:extLst>
      <p:ext uri="{BB962C8B-B14F-4D97-AF65-F5344CB8AC3E}">
        <p14:creationId xmlns:p14="http://schemas.microsoft.com/office/powerpoint/2010/main" val="120813413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texte, personne, personnes, groupe&#10;&#10;Description générée automatiquement">
            <a:extLst>
              <a:ext uri="{FF2B5EF4-FFF2-40B4-BE49-F238E27FC236}">
                <a16:creationId xmlns:a16="http://schemas.microsoft.com/office/drawing/2014/main" id="{C59DFC43-2B08-808A-5649-CB5BA993DD63}"/>
              </a:ext>
            </a:extLst>
          </p:cNvPr>
          <p:cNvPicPr>
            <a:picLocks noChangeAspect="1"/>
          </p:cNvPicPr>
          <p:nvPr/>
        </p:nvPicPr>
        <p:blipFill>
          <a:blip r:embed="rId2"/>
          <a:stretch>
            <a:fillRect/>
          </a:stretch>
        </p:blipFill>
        <p:spPr>
          <a:xfrm>
            <a:off x="1691680" y="575766"/>
            <a:ext cx="6060457" cy="4242319"/>
          </a:xfrm>
          <a:prstGeom prst="rect">
            <a:avLst/>
          </a:prstGeom>
        </p:spPr>
      </p:pic>
      <p:sp>
        <p:nvSpPr>
          <p:cNvPr id="4" name="Rectangle 3">
            <a:extLst>
              <a:ext uri="{FF2B5EF4-FFF2-40B4-BE49-F238E27FC236}">
                <a16:creationId xmlns:a16="http://schemas.microsoft.com/office/drawing/2014/main" id="{3815E778-7F1F-C52B-DDF6-5C93EA84C6A4}"/>
              </a:ext>
            </a:extLst>
          </p:cNvPr>
          <p:cNvSpPr/>
          <p:nvPr/>
        </p:nvSpPr>
        <p:spPr>
          <a:xfrm>
            <a:off x="1282574" y="104255"/>
            <a:ext cx="5809706" cy="5232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r>
              <a:rPr lang="fr-FR" sz="2000" dirty="0">
                <a:solidFill>
                  <a:srgbClr val="A71D17"/>
                </a:solidFill>
                <a:latin typeface="DINPro-Medium" panose="02000503030000020004" pitchFamily="2" charset="0"/>
                <a:ea typeface="Lato" panose="020F0502020204030203" pitchFamily="34" charset="0"/>
                <a:cs typeface="Lato" panose="020F0502020204030203" pitchFamily="34" charset="0"/>
              </a:rPr>
              <a:t>CEP  </a:t>
            </a:r>
            <a:endParaRPr lang="fr-FR" sz="2000" dirty="0">
              <a:solidFill>
                <a:srgbClr val="A71D17"/>
              </a:solidFill>
              <a:highlight>
                <a:srgbClr val="FFFF00"/>
              </a:highlight>
              <a:latin typeface="DINPro-Medium" panose="02000503030000020004" pitchFamily="2" charset="0"/>
            </a:endParaRPr>
          </a:p>
        </p:txBody>
      </p:sp>
      <p:sp>
        <p:nvSpPr>
          <p:cNvPr id="5" name="Ellipse 4">
            <a:extLst>
              <a:ext uri="{FF2B5EF4-FFF2-40B4-BE49-F238E27FC236}">
                <a16:creationId xmlns:a16="http://schemas.microsoft.com/office/drawing/2014/main" id="{523B73BA-7AE5-E49F-6484-5E6C9D56D487}"/>
              </a:ext>
            </a:extLst>
          </p:cNvPr>
          <p:cNvSpPr/>
          <p:nvPr/>
        </p:nvSpPr>
        <p:spPr>
          <a:xfrm>
            <a:off x="179512" y="-295882"/>
            <a:ext cx="995424" cy="995424"/>
          </a:xfrm>
          <a:prstGeom prst="ellipse">
            <a:avLst/>
          </a:prstGeom>
          <a:solidFill>
            <a:srgbClr val="A71D17"/>
          </a:solidFill>
          <a:ln>
            <a:noFill/>
          </a:ln>
        </p:spPr>
        <p:style>
          <a:lnRef idx="2">
            <a:schemeClr val="accent1">
              <a:shade val="50000"/>
            </a:schemeClr>
          </a:lnRef>
          <a:fillRef idx="1">
            <a:schemeClr val="accent1"/>
          </a:fillRef>
          <a:effectRef idx="0">
            <a:schemeClr val="accent1"/>
          </a:effectRef>
          <a:fontRef idx="minor">
            <a:schemeClr val="lt1"/>
          </a:fontRef>
        </p:style>
        <p:txBody>
          <a:bodyPr tIns="360000" rtlCol="0" anchor="ctr"/>
          <a:lstStyle/>
          <a:p>
            <a:pPr algn="ctr"/>
            <a:r>
              <a:rPr lang="fr-FR" sz="2800" b="1" dirty="0">
                <a:latin typeface="DINPro-Regular" panose="02000503030000020004" pitchFamily="2" charset="0"/>
              </a:rPr>
              <a:t>5.1</a:t>
            </a:r>
            <a:endParaRPr lang="fr-FR" sz="3600" b="1" dirty="0">
              <a:latin typeface="DINPro-Regular" panose="02000503030000020004" pitchFamily="2" charset="0"/>
            </a:endParaRPr>
          </a:p>
        </p:txBody>
      </p:sp>
    </p:spTree>
    <p:extLst>
      <p:ext uri="{BB962C8B-B14F-4D97-AF65-F5344CB8AC3E}">
        <p14:creationId xmlns:p14="http://schemas.microsoft.com/office/powerpoint/2010/main" val="252988935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carte&#10;&#10;Description générée automatiquement">
            <a:extLst>
              <a:ext uri="{FF2B5EF4-FFF2-40B4-BE49-F238E27FC236}">
                <a16:creationId xmlns:a16="http://schemas.microsoft.com/office/drawing/2014/main" id="{F0BCBFC5-3DEA-E89F-7A78-B97F96928FAF}"/>
              </a:ext>
            </a:extLst>
          </p:cNvPr>
          <p:cNvPicPr>
            <a:picLocks noChangeAspect="1"/>
          </p:cNvPicPr>
          <p:nvPr/>
        </p:nvPicPr>
        <p:blipFill>
          <a:blip r:embed="rId2"/>
          <a:stretch>
            <a:fillRect/>
          </a:stretch>
        </p:blipFill>
        <p:spPr>
          <a:xfrm>
            <a:off x="1907704" y="662789"/>
            <a:ext cx="6083484" cy="4480711"/>
          </a:xfrm>
          <a:prstGeom prst="rect">
            <a:avLst/>
          </a:prstGeom>
        </p:spPr>
      </p:pic>
      <p:sp>
        <p:nvSpPr>
          <p:cNvPr id="4" name="Rectangle 3">
            <a:extLst>
              <a:ext uri="{FF2B5EF4-FFF2-40B4-BE49-F238E27FC236}">
                <a16:creationId xmlns:a16="http://schemas.microsoft.com/office/drawing/2014/main" id="{2936000B-66EC-496E-6E8E-165AE5373311}"/>
              </a:ext>
            </a:extLst>
          </p:cNvPr>
          <p:cNvSpPr/>
          <p:nvPr/>
        </p:nvSpPr>
        <p:spPr>
          <a:xfrm>
            <a:off x="1282574" y="104255"/>
            <a:ext cx="5809706" cy="5232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r>
              <a:rPr lang="fr-FR" sz="2000" dirty="0">
                <a:solidFill>
                  <a:srgbClr val="A71D17"/>
                </a:solidFill>
                <a:latin typeface="DINPro-Medium" panose="02000503030000020004" pitchFamily="2" charset="0"/>
                <a:ea typeface="Lato" panose="020F0502020204030203" pitchFamily="34" charset="0"/>
                <a:cs typeface="Lato" panose="020F0502020204030203" pitchFamily="34" charset="0"/>
              </a:rPr>
              <a:t>CEP  </a:t>
            </a:r>
            <a:endParaRPr lang="fr-FR" sz="2000" dirty="0">
              <a:solidFill>
                <a:srgbClr val="A71D17"/>
              </a:solidFill>
              <a:highlight>
                <a:srgbClr val="FFFF00"/>
              </a:highlight>
              <a:latin typeface="DINPro-Medium" panose="02000503030000020004" pitchFamily="2" charset="0"/>
            </a:endParaRPr>
          </a:p>
        </p:txBody>
      </p:sp>
      <p:sp>
        <p:nvSpPr>
          <p:cNvPr id="5" name="Ellipse 4">
            <a:extLst>
              <a:ext uri="{FF2B5EF4-FFF2-40B4-BE49-F238E27FC236}">
                <a16:creationId xmlns:a16="http://schemas.microsoft.com/office/drawing/2014/main" id="{ED56AE3E-F3A6-5AE4-931B-5AD4F4E42B36}"/>
              </a:ext>
            </a:extLst>
          </p:cNvPr>
          <p:cNvSpPr/>
          <p:nvPr/>
        </p:nvSpPr>
        <p:spPr>
          <a:xfrm>
            <a:off x="179512" y="-295882"/>
            <a:ext cx="995424" cy="995424"/>
          </a:xfrm>
          <a:prstGeom prst="ellipse">
            <a:avLst/>
          </a:prstGeom>
          <a:solidFill>
            <a:srgbClr val="A71D17"/>
          </a:solidFill>
          <a:ln>
            <a:noFill/>
          </a:ln>
        </p:spPr>
        <p:style>
          <a:lnRef idx="2">
            <a:schemeClr val="accent1">
              <a:shade val="50000"/>
            </a:schemeClr>
          </a:lnRef>
          <a:fillRef idx="1">
            <a:schemeClr val="accent1"/>
          </a:fillRef>
          <a:effectRef idx="0">
            <a:schemeClr val="accent1"/>
          </a:effectRef>
          <a:fontRef idx="minor">
            <a:schemeClr val="lt1"/>
          </a:fontRef>
        </p:style>
        <p:txBody>
          <a:bodyPr tIns="360000" rtlCol="0" anchor="ctr"/>
          <a:lstStyle/>
          <a:p>
            <a:pPr algn="ctr"/>
            <a:r>
              <a:rPr lang="fr-FR" sz="2800" b="1" dirty="0">
                <a:latin typeface="DINPro-Regular" panose="02000503030000020004" pitchFamily="2" charset="0"/>
              </a:rPr>
              <a:t>5.1</a:t>
            </a:r>
            <a:endParaRPr lang="fr-FR" sz="3600" b="1" dirty="0">
              <a:latin typeface="DINPro-Regular" panose="02000503030000020004" pitchFamily="2" charset="0"/>
            </a:endParaRPr>
          </a:p>
        </p:txBody>
      </p:sp>
    </p:spTree>
    <p:extLst>
      <p:ext uri="{BB962C8B-B14F-4D97-AF65-F5344CB8AC3E}">
        <p14:creationId xmlns:p14="http://schemas.microsoft.com/office/powerpoint/2010/main" val="153643444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Une image contenant diagramme&#10;&#10;Description générée automatiquement">
            <a:extLst>
              <a:ext uri="{FF2B5EF4-FFF2-40B4-BE49-F238E27FC236}">
                <a16:creationId xmlns:a16="http://schemas.microsoft.com/office/drawing/2014/main" id="{4CD73BD9-91E1-F05E-0BA2-3F363E2F17B7}"/>
              </a:ext>
            </a:extLst>
          </p:cNvPr>
          <p:cNvPicPr>
            <a:picLocks noChangeAspect="1"/>
          </p:cNvPicPr>
          <p:nvPr/>
        </p:nvPicPr>
        <p:blipFill>
          <a:blip r:embed="rId3"/>
          <a:stretch>
            <a:fillRect/>
          </a:stretch>
        </p:blipFill>
        <p:spPr>
          <a:xfrm>
            <a:off x="1440646" y="294740"/>
            <a:ext cx="6262708" cy="4554021"/>
          </a:xfrm>
          <a:prstGeom prst="rect">
            <a:avLst/>
          </a:prstGeom>
        </p:spPr>
      </p:pic>
      <p:sp>
        <p:nvSpPr>
          <p:cNvPr id="3" name="Rectangle 2">
            <a:extLst>
              <a:ext uri="{FF2B5EF4-FFF2-40B4-BE49-F238E27FC236}">
                <a16:creationId xmlns:a16="http://schemas.microsoft.com/office/drawing/2014/main" id="{11C25AF9-BF54-E07B-8A2D-723B0393A2C5}"/>
              </a:ext>
            </a:extLst>
          </p:cNvPr>
          <p:cNvSpPr/>
          <p:nvPr/>
        </p:nvSpPr>
        <p:spPr>
          <a:xfrm>
            <a:off x="1282574" y="104255"/>
            <a:ext cx="5809706" cy="5232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r>
              <a:rPr lang="fr-FR" sz="2000" dirty="0">
                <a:solidFill>
                  <a:srgbClr val="A71D17"/>
                </a:solidFill>
                <a:latin typeface="DINPro-Medium" panose="02000503030000020004" pitchFamily="2" charset="0"/>
                <a:ea typeface="Lato" panose="020F0502020204030203" pitchFamily="34" charset="0"/>
                <a:cs typeface="Lato" panose="020F0502020204030203" pitchFamily="34" charset="0"/>
              </a:rPr>
              <a:t>CEP  </a:t>
            </a:r>
            <a:endParaRPr lang="fr-FR" sz="2000" dirty="0">
              <a:solidFill>
                <a:srgbClr val="A71D17"/>
              </a:solidFill>
              <a:highlight>
                <a:srgbClr val="FFFF00"/>
              </a:highlight>
              <a:latin typeface="DINPro-Medium" panose="02000503030000020004" pitchFamily="2" charset="0"/>
            </a:endParaRPr>
          </a:p>
        </p:txBody>
      </p:sp>
      <p:sp>
        <p:nvSpPr>
          <p:cNvPr id="5" name="Ellipse 4">
            <a:extLst>
              <a:ext uri="{FF2B5EF4-FFF2-40B4-BE49-F238E27FC236}">
                <a16:creationId xmlns:a16="http://schemas.microsoft.com/office/drawing/2014/main" id="{7337D8D0-93AC-2270-616D-2BCA4EF86040}"/>
              </a:ext>
            </a:extLst>
          </p:cNvPr>
          <p:cNvSpPr/>
          <p:nvPr/>
        </p:nvSpPr>
        <p:spPr>
          <a:xfrm>
            <a:off x="179512" y="-295882"/>
            <a:ext cx="995424" cy="995424"/>
          </a:xfrm>
          <a:prstGeom prst="ellipse">
            <a:avLst/>
          </a:prstGeom>
          <a:solidFill>
            <a:srgbClr val="A71D17"/>
          </a:solidFill>
          <a:ln>
            <a:noFill/>
          </a:ln>
        </p:spPr>
        <p:style>
          <a:lnRef idx="2">
            <a:schemeClr val="accent1">
              <a:shade val="50000"/>
            </a:schemeClr>
          </a:lnRef>
          <a:fillRef idx="1">
            <a:schemeClr val="accent1"/>
          </a:fillRef>
          <a:effectRef idx="0">
            <a:schemeClr val="accent1"/>
          </a:effectRef>
          <a:fontRef idx="minor">
            <a:schemeClr val="lt1"/>
          </a:fontRef>
        </p:style>
        <p:txBody>
          <a:bodyPr tIns="360000" rtlCol="0" anchor="ctr"/>
          <a:lstStyle/>
          <a:p>
            <a:pPr algn="ctr"/>
            <a:r>
              <a:rPr lang="fr-FR" sz="2800" b="1" dirty="0">
                <a:latin typeface="DINPro-Regular" panose="02000503030000020004" pitchFamily="2" charset="0"/>
              </a:rPr>
              <a:t>5.1</a:t>
            </a:r>
            <a:endParaRPr lang="fr-FR" sz="3600" b="1" dirty="0">
              <a:latin typeface="DINPro-Regular" panose="02000503030000020004" pitchFamily="2" charset="0"/>
            </a:endParaRPr>
          </a:p>
        </p:txBody>
      </p:sp>
    </p:spTree>
    <p:extLst>
      <p:ext uri="{BB962C8B-B14F-4D97-AF65-F5344CB8AC3E}">
        <p14:creationId xmlns:p14="http://schemas.microsoft.com/office/powerpoint/2010/main" val="199930445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rme libre : forme 1">
            <a:extLst>
              <a:ext uri="{FF2B5EF4-FFF2-40B4-BE49-F238E27FC236}">
                <a16:creationId xmlns:a16="http://schemas.microsoft.com/office/drawing/2014/main" id="{1EA6ED9E-8656-4285-9E37-82842CAF70CE}"/>
              </a:ext>
            </a:extLst>
          </p:cNvPr>
          <p:cNvSpPr/>
          <p:nvPr/>
        </p:nvSpPr>
        <p:spPr>
          <a:xfrm>
            <a:off x="0" y="4371949"/>
            <a:ext cx="9144000" cy="771551"/>
          </a:xfrm>
          <a:custGeom>
            <a:avLst/>
            <a:gdLst>
              <a:gd name="connsiteX0" fmla="*/ 0 w 9144000"/>
              <a:gd name="connsiteY0" fmla="*/ 0 h 1200616"/>
              <a:gd name="connsiteX1" fmla="*/ 255357 w 9144000"/>
              <a:gd name="connsiteY1" fmla="*/ 82904 h 1200616"/>
              <a:gd name="connsiteX2" fmla="*/ 4572001 w 9144000"/>
              <a:gd name="connsiteY2" fmla="*/ 735519 h 1200616"/>
              <a:gd name="connsiteX3" fmla="*/ 8888645 w 9144000"/>
              <a:gd name="connsiteY3" fmla="*/ 82904 h 1200616"/>
              <a:gd name="connsiteX4" fmla="*/ 9144000 w 9144000"/>
              <a:gd name="connsiteY4" fmla="*/ 0 h 1200616"/>
              <a:gd name="connsiteX5" fmla="*/ 9144000 w 9144000"/>
              <a:gd name="connsiteY5" fmla="*/ 1200616 h 1200616"/>
              <a:gd name="connsiteX6" fmla="*/ 0 w 9144000"/>
              <a:gd name="connsiteY6" fmla="*/ 1200616 h 1200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200616">
                <a:moveTo>
                  <a:pt x="0" y="0"/>
                </a:moveTo>
                <a:lnTo>
                  <a:pt x="255357" y="82904"/>
                </a:lnTo>
                <a:cubicBezTo>
                  <a:pt x="1618984" y="507036"/>
                  <a:pt x="3068810" y="735519"/>
                  <a:pt x="4572001" y="735519"/>
                </a:cubicBezTo>
                <a:cubicBezTo>
                  <a:pt x="6075193" y="735519"/>
                  <a:pt x="7525019" y="507036"/>
                  <a:pt x="8888645" y="82904"/>
                </a:cubicBezTo>
                <a:lnTo>
                  <a:pt x="9144000" y="0"/>
                </a:lnTo>
                <a:lnTo>
                  <a:pt x="9144000" y="1200616"/>
                </a:lnTo>
                <a:lnTo>
                  <a:pt x="0" y="1200616"/>
                </a:lnTo>
                <a:close/>
              </a:path>
            </a:pathLst>
          </a:custGeom>
          <a:solidFill>
            <a:srgbClr val="CCC4BE">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Image 2">
            <a:extLst>
              <a:ext uri="{FF2B5EF4-FFF2-40B4-BE49-F238E27FC236}">
                <a16:creationId xmlns:a16="http://schemas.microsoft.com/office/drawing/2014/main" id="{A2B9517C-03AE-8706-A57B-90B72F3DA0F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259297" y="4261083"/>
            <a:ext cx="1884703" cy="897209"/>
          </a:xfrm>
          <a:prstGeom prst="rect">
            <a:avLst/>
          </a:prstGeom>
        </p:spPr>
      </p:pic>
      <p:sp>
        <p:nvSpPr>
          <p:cNvPr id="7" name="Rectangle 6">
            <a:extLst>
              <a:ext uri="{FF2B5EF4-FFF2-40B4-BE49-F238E27FC236}">
                <a16:creationId xmlns:a16="http://schemas.microsoft.com/office/drawing/2014/main" id="{1E41AF4F-9265-5765-7D34-53C8606FC0D9}"/>
              </a:ext>
            </a:extLst>
          </p:cNvPr>
          <p:cNvSpPr/>
          <p:nvPr/>
        </p:nvSpPr>
        <p:spPr>
          <a:xfrm>
            <a:off x="1282574" y="104255"/>
            <a:ext cx="5809706" cy="5232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r>
              <a:rPr lang="fr-FR" sz="2000" dirty="0">
                <a:solidFill>
                  <a:srgbClr val="A71D17"/>
                </a:solidFill>
                <a:latin typeface="DINPro-Medium" panose="02000503030000020004" pitchFamily="2" charset="0"/>
                <a:ea typeface="Lato" panose="020F0502020204030203" pitchFamily="34" charset="0"/>
                <a:cs typeface="Lato" panose="020F0502020204030203" pitchFamily="34" charset="0"/>
              </a:rPr>
              <a:t>CEP  </a:t>
            </a:r>
            <a:endParaRPr lang="fr-FR" sz="2000" dirty="0">
              <a:solidFill>
                <a:srgbClr val="A71D17"/>
              </a:solidFill>
              <a:highlight>
                <a:srgbClr val="FFFF00"/>
              </a:highlight>
              <a:latin typeface="DINPro-Medium" panose="02000503030000020004" pitchFamily="2" charset="0"/>
            </a:endParaRPr>
          </a:p>
        </p:txBody>
      </p:sp>
      <p:graphicFrame>
        <p:nvGraphicFramePr>
          <p:cNvPr id="8" name="Diagramme 7">
            <a:extLst>
              <a:ext uri="{FF2B5EF4-FFF2-40B4-BE49-F238E27FC236}">
                <a16:creationId xmlns:a16="http://schemas.microsoft.com/office/drawing/2014/main" id="{D12AA8F4-2F83-5C81-DD12-8290F9D76BB2}"/>
              </a:ext>
            </a:extLst>
          </p:cNvPr>
          <p:cNvGraphicFramePr/>
          <p:nvPr>
            <p:extLst>
              <p:ext uri="{D42A27DB-BD31-4B8C-83A1-F6EECF244321}">
                <p14:modId xmlns:p14="http://schemas.microsoft.com/office/powerpoint/2010/main" val="489197698"/>
              </p:ext>
            </p:extLst>
          </p:nvPr>
        </p:nvGraphicFramePr>
        <p:xfrm>
          <a:off x="539552" y="738400"/>
          <a:ext cx="7905836" cy="370555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Flèche : courbe vers le haut 10">
            <a:extLst>
              <a:ext uri="{FF2B5EF4-FFF2-40B4-BE49-F238E27FC236}">
                <a16:creationId xmlns:a16="http://schemas.microsoft.com/office/drawing/2014/main" id="{F7A6A1CE-37EB-8EA2-D887-9F9B833428BC}"/>
              </a:ext>
            </a:extLst>
          </p:cNvPr>
          <p:cNvSpPr/>
          <p:nvPr/>
        </p:nvSpPr>
        <p:spPr>
          <a:xfrm>
            <a:off x="4387972" y="3615229"/>
            <a:ext cx="2060693" cy="504055"/>
          </a:xfrm>
          <a:prstGeom prst="curvedUpArrow">
            <a:avLst/>
          </a:prstGeom>
          <a:solidFill>
            <a:srgbClr val="FFDC0E"/>
          </a:solidFill>
          <a:ln>
            <a:solidFill>
              <a:srgbClr val="FFDC0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2" name="ZoneTexte 11">
            <a:extLst>
              <a:ext uri="{FF2B5EF4-FFF2-40B4-BE49-F238E27FC236}">
                <a16:creationId xmlns:a16="http://schemas.microsoft.com/office/drawing/2014/main" id="{701029E3-C226-4A0E-6C5C-D4B1B5CF0480}"/>
              </a:ext>
            </a:extLst>
          </p:cNvPr>
          <p:cNvSpPr txBox="1"/>
          <p:nvPr/>
        </p:nvSpPr>
        <p:spPr>
          <a:xfrm>
            <a:off x="6660232" y="3723878"/>
            <a:ext cx="2384220" cy="307777"/>
          </a:xfrm>
          <a:prstGeom prst="rect">
            <a:avLst/>
          </a:prstGeom>
          <a:solidFill>
            <a:srgbClr val="FFDC0E"/>
          </a:solidFill>
        </p:spPr>
        <p:txBody>
          <a:bodyPr wrap="square" rtlCol="0">
            <a:spAutoFit/>
          </a:bodyPr>
          <a:lstStyle/>
          <a:p>
            <a:r>
              <a:rPr lang="fr-FR" sz="1400" b="1" dirty="0">
                <a:solidFill>
                  <a:srgbClr val="000091"/>
                </a:solidFill>
                <a:latin typeface="DINPro" panose="020B0504020101020102" pitchFamily="34" charset="0"/>
              </a:rPr>
              <a:t>+ 14 % par rapport à 2021</a:t>
            </a:r>
          </a:p>
        </p:txBody>
      </p:sp>
      <p:sp>
        <p:nvSpPr>
          <p:cNvPr id="9" name="Oval 37">
            <a:extLst>
              <a:ext uri="{FF2B5EF4-FFF2-40B4-BE49-F238E27FC236}">
                <a16:creationId xmlns:a16="http://schemas.microsoft.com/office/drawing/2014/main" id="{F10D330A-0F98-422C-2283-938B9A31A28E}"/>
              </a:ext>
            </a:extLst>
          </p:cNvPr>
          <p:cNvSpPr/>
          <p:nvPr/>
        </p:nvSpPr>
        <p:spPr>
          <a:xfrm rot="19938445">
            <a:off x="8217872" y="55112"/>
            <a:ext cx="670966" cy="670966"/>
          </a:xfrm>
          <a:prstGeom prst="ellipse">
            <a:avLst/>
          </a:prstGeom>
          <a:solidFill>
            <a:srgbClr val="EAC64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id-ID">
              <a:latin typeface="Kelson Sans" panose="02000500000000000000" pitchFamily="50" charset="0"/>
            </a:endParaRPr>
          </a:p>
        </p:txBody>
      </p:sp>
      <p:sp>
        <p:nvSpPr>
          <p:cNvPr id="4" name="Ellipse 3">
            <a:extLst>
              <a:ext uri="{FF2B5EF4-FFF2-40B4-BE49-F238E27FC236}">
                <a16:creationId xmlns:a16="http://schemas.microsoft.com/office/drawing/2014/main" id="{897F9B31-E6F5-20B5-93E3-DA6E764B384E}"/>
              </a:ext>
            </a:extLst>
          </p:cNvPr>
          <p:cNvSpPr/>
          <p:nvPr/>
        </p:nvSpPr>
        <p:spPr>
          <a:xfrm>
            <a:off x="179512" y="-295882"/>
            <a:ext cx="995424" cy="995424"/>
          </a:xfrm>
          <a:prstGeom prst="ellipse">
            <a:avLst/>
          </a:prstGeom>
          <a:solidFill>
            <a:srgbClr val="A71D17"/>
          </a:solidFill>
          <a:ln>
            <a:noFill/>
          </a:ln>
        </p:spPr>
        <p:style>
          <a:lnRef idx="2">
            <a:schemeClr val="accent1">
              <a:shade val="50000"/>
            </a:schemeClr>
          </a:lnRef>
          <a:fillRef idx="1">
            <a:schemeClr val="accent1"/>
          </a:fillRef>
          <a:effectRef idx="0">
            <a:schemeClr val="accent1"/>
          </a:effectRef>
          <a:fontRef idx="minor">
            <a:schemeClr val="lt1"/>
          </a:fontRef>
        </p:style>
        <p:txBody>
          <a:bodyPr tIns="360000" rtlCol="0" anchor="ctr"/>
          <a:lstStyle/>
          <a:p>
            <a:pPr algn="ctr"/>
            <a:r>
              <a:rPr lang="fr-FR" sz="2800" b="1" dirty="0">
                <a:latin typeface="DINPro-Regular" panose="02000503030000020004" pitchFamily="2" charset="0"/>
              </a:rPr>
              <a:t>5.1</a:t>
            </a:r>
            <a:endParaRPr lang="fr-FR" sz="3600" b="1" dirty="0">
              <a:latin typeface="DINPro-Regular" panose="02000503030000020004" pitchFamily="2" charset="0"/>
            </a:endParaRPr>
          </a:p>
        </p:txBody>
      </p:sp>
      <p:sp>
        <p:nvSpPr>
          <p:cNvPr id="5" name="Oval 37">
            <a:extLst>
              <a:ext uri="{FF2B5EF4-FFF2-40B4-BE49-F238E27FC236}">
                <a16:creationId xmlns:a16="http://schemas.microsoft.com/office/drawing/2014/main" id="{5824BE1E-620E-CBE5-99F9-CD6AC8F4A710}"/>
              </a:ext>
            </a:extLst>
          </p:cNvPr>
          <p:cNvSpPr/>
          <p:nvPr/>
        </p:nvSpPr>
        <p:spPr>
          <a:xfrm rot="19938445">
            <a:off x="8404437" y="-306586"/>
            <a:ext cx="1012500" cy="1012500"/>
          </a:xfrm>
          <a:prstGeom prst="ellipse">
            <a:avLst/>
          </a:prstGeom>
          <a:solidFill>
            <a:srgbClr val="76974A"/>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id-ID">
              <a:latin typeface="Kelson Sans" panose="02000500000000000000" pitchFamily="50" charset="0"/>
            </a:endParaRPr>
          </a:p>
        </p:txBody>
      </p:sp>
    </p:spTree>
    <p:extLst>
      <p:ext uri="{BB962C8B-B14F-4D97-AF65-F5344CB8AC3E}">
        <p14:creationId xmlns:p14="http://schemas.microsoft.com/office/powerpoint/2010/main" val="426620080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logo&#10;&#10;Description générée automatiquement">
            <a:extLst>
              <a:ext uri="{FF2B5EF4-FFF2-40B4-BE49-F238E27FC236}">
                <a16:creationId xmlns:a16="http://schemas.microsoft.com/office/drawing/2014/main" id="{3C345216-BE0F-3106-44B4-7CD0138C84CD}"/>
              </a:ext>
            </a:extLst>
          </p:cNvPr>
          <p:cNvPicPr>
            <a:picLocks noChangeAspect="1"/>
          </p:cNvPicPr>
          <p:nvPr/>
        </p:nvPicPr>
        <p:blipFill>
          <a:blip r:embed="rId3"/>
          <a:stretch>
            <a:fillRect/>
          </a:stretch>
        </p:blipFill>
        <p:spPr>
          <a:xfrm>
            <a:off x="2436500" y="201830"/>
            <a:ext cx="6552728" cy="4820700"/>
          </a:xfrm>
          <a:prstGeom prst="rect">
            <a:avLst/>
          </a:prstGeom>
        </p:spPr>
      </p:pic>
      <p:sp>
        <p:nvSpPr>
          <p:cNvPr id="4" name="Ellipse 3">
            <a:extLst>
              <a:ext uri="{FF2B5EF4-FFF2-40B4-BE49-F238E27FC236}">
                <a16:creationId xmlns:a16="http://schemas.microsoft.com/office/drawing/2014/main" id="{2E386D8B-2DC5-A63F-E7F0-D5EEBB2DFEE6}"/>
              </a:ext>
            </a:extLst>
          </p:cNvPr>
          <p:cNvSpPr/>
          <p:nvPr/>
        </p:nvSpPr>
        <p:spPr>
          <a:xfrm>
            <a:off x="179512" y="-295882"/>
            <a:ext cx="995424" cy="995424"/>
          </a:xfrm>
          <a:prstGeom prst="ellipse">
            <a:avLst/>
          </a:prstGeom>
          <a:solidFill>
            <a:srgbClr val="A71D17"/>
          </a:solidFill>
          <a:ln>
            <a:noFill/>
          </a:ln>
        </p:spPr>
        <p:style>
          <a:lnRef idx="2">
            <a:schemeClr val="accent1">
              <a:shade val="50000"/>
            </a:schemeClr>
          </a:lnRef>
          <a:fillRef idx="1">
            <a:schemeClr val="accent1"/>
          </a:fillRef>
          <a:effectRef idx="0">
            <a:schemeClr val="accent1"/>
          </a:effectRef>
          <a:fontRef idx="minor">
            <a:schemeClr val="lt1"/>
          </a:fontRef>
        </p:style>
        <p:txBody>
          <a:bodyPr tIns="360000" rtlCol="0" anchor="ctr"/>
          <a:lstStyle/>
          <a:p>
            <a:pPr algn="ctr"/>
            <a:r>
              <a:rPr lang="fr-FR" sz="2800" b="1" dirty="0">
                <a:latin typeface="DINPro-Regular" panose="02000503030000020004" pitchFamily="2" charset="0"/>
              </a:rPr>
              <a:t>5.1</a:t>
            </a:r>
            <a:endParaRPr lang="fr-FR" sz="3600" b="1" dirty="0">
              <a:latin typeface="DINPro-Regular" panose="02000503030000020004" pitchFamily="2" charset="0"/>
            </a:endParaRPr>
          </a:p>
        </p:txBody>
      </p:sp>
      <p:sp>
        <p:nvSpPr>
          <p:cNvPr id="5" name="Rectangle 4">
            <a:extLst>
              <a:ext uri="{FF2B5EF4-FFF2-40B4-BE49-F238E27FC236}">
                <a16:creationId xmlns:a16="http://schemas.microsoft.com/office/drawing/2014/main" id="{1D83B3FC-81FE-8B8E-A256-AE35EC929A04}"/>
              </a:ext>
            </a:extLst>
          </p:cNvPr>
          <p:cNvSpPr/>
          <p:nvPr/>
        </p:nvSpPr>
        <p:spPr>
          <a:xfrm>
            <a:off x="1282574" y="104255"/>
            <a:ext cx="5809706" cy="5232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r>
              <a:rPr lang="fr-FR" sz="2000" dirty="0">
                <a:solidFill>
                  <a:srgbClr val="A71D17"/>
                </a:solidFill>
                <a:latin typeface="DINPro-Medium" panose="02000503030000020004" pitchFamily="2" charset="0"/>
                <a:ea typeface="Lato" panose="020F0502020204030203" pitchFamily="34" charset="0"/>
                <a:cs typeface="Lato" panose="020F0502020204030203" pitchFamily="34" charset="0"/>
              </a:rPr>
              <a:t>CEP  </a:t>
            </a:r>
            <a:endParaRPr lang="fr-FR" sz="2000" dirty="0">
              <a:solidFill>
                <a:srgbClr val="A71D17"/>
              </a:solidFill>
              <a:highlight>
                <a:srgbClr val="FFFF00"/>
              </a:highlight>
              <a:latin typeface="DINPro-Medium" panose="02000503030000020004" pitchFamily="2" charset="0"/>
            </a:endParaRPr>
          </a:p>
        </p:txBody>
      </p:sp>
    </p:spTree>
    <p:extLst>
      <p:ext uri="{BB962C8B-B14F-4D97-AF65-F5344CB8AC3E}">
        <p14:creationId xmlns:p14="http://schemas.microsoft.com/office/powerpoint/2010/main" val="240780900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Une image contenant diagramme&#10;&#10;Description générée automatiquement">
            <a:extLst>
              <a:ext uri="{FF2B5EF4-FFF2-40B4-BE49-F238E27FC236}">
                <a16:creationId xmlns:a16="http://schemas.microsoft.com/office/drawing/2014/main" id="{CBFD8A6C-1B46-2EC0-7EFF-F0B4C5CA4098}"/>
              </a:ext>
            </a:extLst>
          </p:cNvPr>
          <p:cNvPicPr>
            <a:picLocks noChangeAspect="1"/>
          </p:cNvPicPr>
          <p:nvPr/>
        </p:nvPicPr>
        <p:blipFill rotWithShape="1">
          <a:blip r:embed="rId3"/>
          <a:srcRect t="9128"/>
          <a:stretch/>
        </p:blipFill>
        <p:spPr>
          <a:xfrm>
            <a:off x="1226462" y="483518"/>
            <a:ext cx="6691076" cy="4440761"/>
          </a:xfrm>
          <a:prstGeom prst="rect">
            <a:avLst/>
          </a:prstGeom>
        </p:spPr>
      </p:pic>
      <p:sp>
        <p:nvSpPr>
          <p:cNvPr id="3" name="Ellipse 2">
            <a:extLst>
              <a:ext uri="{FF2B5EF4-FFF2-40B4-BE49-F238E27FC236}">
                <a16:creationId xmlns:a16="http://schemas.microsoft.com/office/drawing/2014/main" id="{A5470C25-3A80-E2F7-8421-B34A20FC2063}"/>
              </a:ext>
            </a:extLst>
          </p:cNvPr>
          <p:cNvSpPr/>
          <p:nvPr/>
        </p:nvSpPr>
        <p:spPr>
          <a:xfrm>
            <a:off x="179512" y="-295882"/>
            <a:ext cx="995424" cy="995424"/>
          </a:xfrm>
          <a:prstGeom prst="ellipse">
            <a:avLst/>
          </a:prstGeom>
          <a:solidFill>
            <a:srgbClr val="A71D17"/>
          </a:solidFill>
          <a:ln>
            <a:noFill/>
          </a:ln>
        </p:spPr>
        <p:style>
          <a:lnRef idx="2">
            <a:schemeClr val="accent1">
              <a:shade val="50000"/>
            </a:schemeClr>
          </a:lnRef>
          <a:fillRef idx="1">
            <a:schemeClr val="accent1"/>
          </a:fillRef>
          <a:effectRef idx="0">
            <a:schemeClr val="accent1"/>
          </a:effectRef>
          <a:fontRef idx="minor">
            <a:schemeClr val="lt1"/>
          </a:fontRef>
        </p:style>
        <p:txBody>
          <a:bodyPr tIns="360000" rtlCol="0" anchor="ctr"/>
          <a:lstStyle/>
          <a:p>
            <a:pPr algn="ctr"/>
            <a:r>
              <a:rPr lang="fr-FR" sz="2800" b="1" dirty="0">
                <a:latin typeface="DINPro-Regular" panose="02000503030000020004" pitchFamily="2" charset="0"/>
              </a:rPr>
              <a:t>5.1</a:t>
            </a:r>
            <a:endParaRPr lang="fr-FR" sz="3600" b="1" dirty="0">
              <a:latin typeface="DINPro-Regular" panose="02000503030000020004" pitchFamily="2" charset="0"/>
            </a:endParaRPr>
          </a:p>
        </p:txBody>
      </p:sp>
      <p:sp>
        <p:nvSpPr>
          <p:cNvPr id="5" name="Rectangle 4">
            <a:extLst>
              <a:ext uri="{FF2B5EF4-FFF2-40B4-BE49-F238E27FC236}">
                <a16:creationId xmlns:a16="http://schemas.microsoft.com/office/drawing/2014/main" id="{8D4A36C3-6135-647A-65C1-50D7135C7A3E}"/>
              </a:ext>
            </a:extLst>
          </p:cNvPr>
          <p:cNvSpPr/>
          <p:nvPr/>
        </p:nvSpPr>
        <p:spPr>
          <a:xfrm>
            <a:off x="1282574" y="104255"/>
            <a:ext cx="5809706" cy="5232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r>
              <a:rPr lang="fr-FR" sz="2000" dirty="0">
                <a:solidFill>
                  <a:srgbClr val="A71D17"/>
                </a:solidFill>
                <a:latin typeface="DINPro-Medium" panose="02000503030000020004" pitchFamily="2" charset="0"/>
                <a:ea typeface="Lato" panose="020F0502020204030203" pitchFamily="34" charset="0"/>
                <a:cs typeface="Lato" panose="020F0502020204030203" pitchFamily="34" charset="0"/>
              </a:rPr>
              <a:t>CEP  </a:t>
            </a:r>
            <a:endParaRPr lang="fr-FR" sz="2000" dirty="0">
              <a:solidFill>
                <a:srgbClr val="A71D17"/>
              </a:solidFill>
              <a:highlight>
                <a:srgbClr val="FFFF00"/>
              </a:highlight>
              <a:latin typeface="DINPro-Medium" panose="02000503030000020004" pitchFamily="2" charset="0"/>
            </a:endParaRPr>
          </a:p>
        </p:txBody>
      </p:sp>
    </p:spTree>
    <p:extLst>
      <p:ext uri="{BB962C8B-B14F-4D97-AF65-F5344CB8AC3E}">
        <p14:creationId xmlns:p14="http://schemas.microsoft.com/office/powerpoint/2010/main" val="194094022"/>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matrice ppt" id="{0131954D-4864-2949-BBC4-1F973AD449B6}" vid="{275CC243-3292-664C-9BD4-40D98BD86BB1}"/>
    </a:ext>
  </a:extLst>
</a:theme>
</file>

<file path=ppt/theme/theme2.xml><?xml version="1.0" encoding="utf-8"?>
<a:theme xmlns:a="http://schemas.openxmlformats.org/drawingml/2006/main" name="1_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Modèle PPT CIBC</Template>
  <TotalTime>126</TotalTime>
  <Words>8305</Words>
  <Application>Microsoft Office PowerPoint</Application>
  <PresentationFormat>Affichage à l'écran (16:9)</PresentationFormat>
  <Paragraphs>1885</Paragraphs>
  <Slides>140</Slides>
  <Notes>17</Notes>
  <HiddenSlides>0</HiddenSlides>
  <MMClips>0</MMClips>
  <ScaleCrop>false</ScaleCrop>
  <HeadingPairs>
    <vt:vector size="6" baseType="variant">
      <vt:variant>
        <vt:lpstr>Polices utilisées</vt:lpstr>
      </vt:variant>
      <vt:variant>
        <vt:i4>12</vt:i4>
      </vt:variant>
      <vt:variant>
        <vt:lpstr>Thème</vt:lpstr>
      </vt:variant>
      <vt:variant>
        <vt:i4>2</vt:i4>
      </vt:variant>
      <vt:variant>
        <vt:lpstr>Titres des diapositives</vt:lpstr>
      </vt:variant>
      <vt:variant>
        <vt:i4>140</vt:i4>
      </vt:variant>
    </vt:vector>
  </HeadingPairs>
  <TitlesOfParts>
    <vt:vector size="154" baseType="lpstr">
      <vt:lpstr>Arial</vt:lpstr>
      <vt:lpstr>Calibri</vt:lpstr>
      <vt:lpstr>Calibri Light</vt:lpstr>
      <vt:lpstr>Courier New</vt:lpstr>
      <vt:lpstr>DINPro</vt:lpstr>
      <vt:lpstr>DINPro-Bold</vt:lpstr>
      <vt:lpstr>DINPro-Medium</vt:lpstr>
      <vt:lpstr>DINPro-Regular</vt:lpstr>
      <vt:lpstr>Kelson Sans</vt:lpstr>
      <vt:lpstr>Symbol</vt:lpstr>
      <vt:lpstr>Times New Roman</vt:lpstr>
      <vt:lpstr>Wingdings</vt:lpstr>
      <vt:lpstr>Thème Office</vt:lpstr>
      <vt:lpstr>1_Thème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Nicolas ONOFRE</dc:creator>
  <cp:lastModifiedBy>Fédération Angéline DEMONET</cp:lastModifiedBy>
  <cp:revision>537</cp:revision>
  <dcterms:created xsi:type="dcterms:W3CDTF">2019-11-27T13:07:01Z</dcterms:created>
  <dcterms:modified xsi:type="dcterms:W3CDTF">2023-06-23T09:41:55Z</dcterms:modified>
</cp:coreProperties>
</file>